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2" r:id="rId4"/>
    <p:sldId id="261" r:id="rId5"/>
    <p:sldId id="263" r:id="rId6"/>
    <p:sldId id="264" r:id="rId7"/>
    <p:sldId id="257" r:id="rId8"/>
    <p:sldId id="258" r:id="rId9"/>
    <p:sldId id="259" r:id="rId10"/>
    <p:sldId id="260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986A-B4F7-4289-AEF4-584EA8E17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68CDB-DEAD-450F-914A-86D04176C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2275C-DE29-4D43-9EF5-6E927988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A015-B6C7-4B9A-B58C-3CFF5783E58D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9E98F-73EB-4420-AF22-75C4E2AD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5C87D-31BB-4194-BB4C-A83AEA2A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1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9463-C300-4011-A95C-8A1E8466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A5EF4-F62D-424F-B6CD-52DBB5C72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3EF23-9220-4097-AD78-590C1403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A015-B6C7-4B9A-B58C-3CFF5783E58D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CCE32-A351-4068-8217-34438900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A926-3A84-4AC0-AD41-7AB66F96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5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ABA5C-B043-4810-A145-AA2B2D2F5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43BC6-8B00-4F21-887A-BBEEAC3CC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00A8-3F4C-4C79-95D0-E5EA86BA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A015-B6C7-4B9A-B58C-3CFF5783E58D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54FA-0ABE-49AB-9029-DEF07424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7F07-6F2F-4CB0-8F3B-AB31962F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C86E-1AED-4D74-9E72-4280125D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5A90-83BF-4EF9-B0A1-E5EBAD534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4D13A-1985-4B00-A8AA-B7A8BCA9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A015-B6C7-4B9A-B58C-3CFF5783E58D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B4613-1BF8-4B65-BBF1-A0E42ADC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6F1AC-6C7C-4529-B290-8065B7A7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2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BF07-DA0F-4FF5-BC1A-F574298B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54472-6F7F-4D23-9BEE-2084BE7D7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FC069-8656-4BCD-A4BB-283C41CD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A015-B6C7-4B9A-B58C-3CFF5783E58D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B220-BD43-4669-9B17-9182563C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56C5C-AF98-4362-9F8B-6F303B93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5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80B4-38C1-4EE5-836D-6CD643BB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8A95-8A0B-400E-9841-243E18ECD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5972F-EFB0-448A-B0D2-23C9CB34B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97C75-465A-4C13-B0F9-356BA521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A015-B6C7-4B9A-B58C-3CFF5783E58D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ADB14-9E85-40F7-B24C-65B0046D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D5169-4C67-461E-97C2-ABC47ACB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2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A3C9-78FB-4BF4-9B35-253840A3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3A87E-2625-4A53-B341-782CBE505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2A255-4245-4E05-B455-94CBFC27D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E46A0-53CE-4A83-B966-5C0AE8347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5B41B-72B7-4C5F-B1ED-0B97B9C18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F35F6-9A5F-4DE7-9A15-E19E974E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A015-B6C7-4B9A-B58C-3CFF5783E58D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B7F1C-7B0A-4679-8B0D-4ACACB09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44370-52E7-4507-A64D-1DBC1EF1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7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B21D-19EF-4491-8E4E-65A12B4D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4C8F7-8A06-4FEC-90CD-3CBE49D2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A015-B6C7-4B9A-B58C-3CFF5783E58D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0434C-8305-4CE0-B15A-9F841DB3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2A057-B1D9-47E7-8B10-A33043C7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B9E25-5B1A-4B4B-9C7E-E5F0E5A2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A015-B6C7-4B9A-B58C-3CFF5783E58D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242E2-F254-485E-913E-4AF47B03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A4BD9-2D65-45C9-ADDA-BFB3B2F9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8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8C0F-E928-40ED-A49E-5DF834C9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D9C1-3FDE-4B35-BC5D-007FF8E9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38DC4-F213-4A2B-8C67-ABF9A8D08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B35BD-7E5F-456F-9949-C01FC977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A015-B6C7-4B9A-B58C-3CFF5783E58D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DA30F-F4DF-4770-9BDD-EB1C6B8C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37D99-42EA-432C-A42A-57F83090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1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90A8-C638-4B20-90DF-7A7EF999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4F2D3-127E-4F1F-9BA2-8AE632FED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3F089-1D68-4C6D-99CA-EA27BA706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94EC2-8402-4633-88C0-B3866326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A015-B6C7-4B9A-B58C-3CFF5783E58D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25465-8360-498E-A36A-C7F1D886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D2544-DDD3-49D7-9852-E77A2BD5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2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3361D-31B6-49E8-9ECF-54351195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14962-C245-479D-9326-B989E81B9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812AE-EB55-483A-9DF8-C8B1881E6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5A015-B6C7-4B9A-B58C-3CFF5783E58D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A9600-1841-4B4F-B02F-E41039F0A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63B90-66FC-4637-A1CE-24E1E18E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3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hyperlink" Target="https://github.com/p1anuj2/TesnorflowSpecialization/blob/main/VertcleEdgeDetector.ipyn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1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9.png"/><Relationship Id="rId16" Type="http://schemas.openxmlformats.org/officeDocument/2006/relationships/image" Target="../media/image15.png"/><Relationship Id="rId20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slide" Target="slide13.xml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1193-CEBA-45A1-A16C-D19382FB3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onotype Corsiva" panose="03010101010201010101" pitchFamily="66" charset="0"/>
              </a:rPr>
              <a:t>The Essence of </a:t>
            </a:r>
            <a:r>
              <a:rPr lang="en-US" dirty="0">
                <a:solidFill>
                  <a:srgbClr val="FF0000"/>
                </a:solidFill>
                <a:latin typeface="Monotype Corsiva" panose="03010101010201010101" pitchFamily="66" charset="0"/>
              </a:rPr>
              <a:t>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0DCF5-7AD7-43F8-BBE3-5536A864E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Monotype Corsiva" panose="03010101010201010101" pitchFamily="66" charset="0"/>
              </a:rPr>
              <a:t>Anuj Attri</a:t>
            </a:r>
          </a:p>
          <a:p>
            <a:r>
              <a:rPr lang="en-US" dirty="0">
                <a:latin typeface="Monotype Corsiva" panose="03010101010201010101" pitchFamily="66" charset="0"/>
              </a:rPr>
              <a:t>Presented to </a:t>
            </a:r>
            <a:r>
              <a:rPr lang="en-US" b="1" dirty="0">
                <a:latin typeface="Monotype Corsiva" panose="03010101010201010101" pitchFamily="66" charset="0"/>
              </a:rPr>
              <a:t>ICGEL</a:t>
            </a:r>
            <a:r>
              <a:rPr lang="en-US" dirty="0">
                <a:latin typeface="Monotype Corsiva" panose="03010101010201010101" pitchFamily="66" charset="0"/>
              </a:rPr>
              <a:t> and </a:t>
            </a:r>
            <a:r>
              <a:rPr lang="en-US" b="1" dirty="0">
                <a:latin typeface="Monotype Corsiva" panose="03010101010201010101" pitchFamily="66" charset="0"/>
              </a:rPr>
              <a:t>ASL</a:t>
            </a:r>
            <a:r>
              <a:rPr lang="en-US" dirty="0">
                <a:latin typeface="Monotype Corsiva" panose="03010101010201010101" pitchFamily="66" charset="0"/>
              </a:rPr>
              <a:t> Lab</a:t>
            </a:r>
            <a:endParaRPr lang="en-US" b="1" dirty="0">
              <a:latin typeface="Monotype Corsiva" panose="03010101010201010101" pitchFamily="66" charset="0"/>
            </a:endParaRPr>
          </a:p>
          <a:p>
            <a:r>
              <a:rPr lang="en-US" dirty="0">
                <a:latin typeface="Monotype Corsiva" panose="03010101010201010101" pitchFamily="66" charset="0"/>
              </a:rPr>
              <a:t>Integration Control, Guidance and Estimation Lab</a:t>
            </a:r>
          </a:p>
          <a:p>
            <a:r>
              <a:rPr lang="en-US" dirty="0">
                <a:latin typeface="Monotype Corsiva" panose="03010101010201010101" pitchFamily="66" charset="0"/>
              </a:rPr>
              <a:t>Indian Institute of Science, Bangalore </a:t>
            </a:r>
          </a:p>
        </p:txBody>
      </p:sp>
    </p:spTree>
    <p:extLst>
      <p:ext uri="{BB962C8B-B14F-4D97-AF65-F5344CB8AC3E}">
        <p14:creationId xmlns:p14="http://schemas.microsoft.com/office/powerpoint/2010/main" val="82221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F5F101-5697-4B32-84BC-F0CDDA434CDF}"/>
                  </a:ext>
                </a:extLst>
              </p:cNvPr>
              <p:cNvSpPr txBox="1"/>
              <p:nvPr/>
            </p:nvSpPr>
            <p:spPr>
              <a:xfrm>
                <a:off x="141643" y="218081"/>
                <a:ext cx="3594446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Observed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𝑃𝑟𝑒𝑑𝑖𝑐𝑡𝑒𝑑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F5F101-5697-4B32-84BC-F0CDDA434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43" y="218081"/>
                <a:ext cx="3594446" cy="778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13509A-4FCF-4322-A8C3-22ED1C390548}"/>
                  </a:ext>
                </a:extLst>
              </p:cNvPr>
              <p:cNvSpPr txBox="1"/>
              <p:nvPr/>
            </p:nvSpPr>
            <p:spPr>
              <a:xfrm>
                <a:off x="6354316" y="289285"/>
                <a:ext cx="3784434" cy="636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𝑃𝑟𝑒𝑑𝑖𝑐𝑡𝑒𝑑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𝑟𝑒𝑑𝑖𝑐𝑡𝑒𝑑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13509A-4FCF-4322-A8C3-22ED1C390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316" y="289285"/>
                <a:ext cx="3784434" cy="6363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C0BC86-1934-4EB7-BB5D-769849585165}"/>
                  </a:ext>
                </a:extLst>
              </p:cNvPr>
              <p:cNvSpPr txBox="1"/>
              <p:nvPr/>
            </p:nvSpPr>
            <p:spPr>
              <a:xfrm>
                <a:off x="141643" y="1525418"/>
                <a:ext cx="2281715" cy="489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−15.7</m:t>
                    </m:r>
                  </m:oMath>
                </a14:m>
                <a:r>
                  <a:rPr lang="en-US" sz="2000" dirty="0"/>
                  <a:t> = Slope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C0BC86-1934-4EB7-BB5D-769849585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43" y="1525418"/>
                <a:ext cx="2281715" cy="489558"/>
              </a:xfrm>
              <a:prstGeom prst="rect">
                <a:avLst/>
              </a:prstGeom>
              <a:blipFill>
                <a:blip r:embed="rId4"/>
                <a:stretch>
                  <a:fillRect r="-6133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EF1D64C-B18A-4B69-B80D-FF80A1F95C22}"/>
              </a:ext>
            </a:extLst>
          </p:cNvPr>
          <p:cNvSpPr txBox="1"/>
          <p:nvPr/>
        </p:nvSpPr>
        <p:spPr>
          <a:xfrm>
            <a:off x="141643" y="2690345"/>
            <a:ext cx="414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New</a:t>
            </a:r>
            <a:r>
              <a:rPr lang="en-US" baseline="-25000" dirty="0">
                <a:solidFill>
                  <a:schemeClr val="accent6"/>
                </a:solidFill>
              </a:rPr>
              <a:t>b3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baseline="-25000" dirty="0">
                <a:solidFill>
                  <a:srgbClr val="FF0000"/>
                </a:solidFill>
              </a:rPr>
              <a:t>b3</a:t>
            </a:r>
            <a:r>
              <a:rPr lang="en-US" dirty="0"/>
              <a:t>- Learning rate(Slope)  =  1.57</a:t>
            </a:r>
            <a:endParaRPr lang="en-US" baseline="-25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C443C5-AFFD-4BF9-B532-8C418E2521CF}"/>
              </a:ext>
            </a:extLst>
          </p:cNvPr>
          <p:cNvCxnSpPr>
            <a:cxnSpLocks/>
          </p:cNvCxnSpPr>
          <p:nvPr/>
        </p:nvCxnSpPr>
        <p:spPr>
          <a:xfrm flipV="1">
            <a:off x="4783667" y="4341911"/>
            <a:ext cx="18457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D9CD5F-49B4-46C2-894E-1287C840BCB8}"/>
              </a:ext>
            </a:extLst>
          </p:cNvPr>
          <p:cNvCxnSpPr>
            <a:cxnSpLocks/>
          </p:cNvCxnSpPr>
          <p:nvPr/>
        </p:nvCxnSpPr>
        <p:spPr>
          <a:xfrm flipV="1">
            <a:off x="4783667" y="2506134"/>
            <a:ext cx="0" cy="183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ED80948-2877-4AD4-A3C9-B98A42A96C45}"/>
              </a:ext>
            </a:extLst>
          </p:cNvPr>
          <p:cNvSpPr/>
          <p:nvPr/>
        </p:nvSpPr>
        <p:spPr>
          <a:xfrm>
            <a:off x="4673602" y="4227611"/>
            <a:ext cx="220127" cy="2286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FDEEF99-C476-45EB-B5DB-3104AEB06E07}"/>
              </a:ext>
            </a:extLst>
          </p:cNvPr>
          <p:cNvSpPr/>
          <p:nvPr/>
        </p:nvSpPr>
        <p:spPr>
          <a:xfrm>
            <a:off x="6474232" y="4227611"/>
            <a:ext cx="220127" cy="2286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D801F31-B43C-44DC-BA12-2749C2F34F39}"/>
              </a:ext>
            </a:extLst>
          </p:cNvPr>
          <p:cNvSpPr/>
          <p:nvPr/>
        </p:nvSpPr>
        <p:spPr>
          <a:xfrm>
            <a:off x="5596469" y="2391833"/>
            <a:ext cx="220127" cy="2286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AB54B8-5E4C-4F8E-BFC9-8F31691D5F34}"/>
              </a:ext>
            </a:extLst>
          </p:cNvPr>
          <p:cNvCxnSpPr/>
          <p:nvPr/>
        </p:nvCxnSpPr>
        <p:spPr>
          <a:xfrm flipV="1">
            <a:off x="4786219" y="2506133"/>
            <a:ext cx="1798076" cy="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BCD2DE-9B64-474F-B658-9B3C4CF41042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4776199" y="4456211"/>
            <a:ext cx="7467" cy="23136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D1DB1-2141-4E06-9D5E-347FA1B1083A}"/>
              </a:ext>
            </a:extLst>
          </p:cNvPr>
          <p:cNvSpPr/>
          <p:nvPr/>
        </p:nvSpPr>
        <p:spPr>
          <a:xfrm>
            <a:off x="4783665" y="4341910"/>
            <a:ext cx="1972731" cy="1278471"/>
          </a:xfrm>
          <a:custGeom>
            <a:avLst/>
            <a:gdLst>
              <a:gd name="connsiteX0" fmla="*/ 0 w 1837266"/>
              <a:gd name="connsiteY0" fmla="*/ 1278471 h 1278471"/>
              <a:gd name="connsiteX1" fmla="*/ 889000 w 1837266"/>
              <a:gd name="connsiteY1" fmla="*/ 4 h 1278471"/>
              <a:gd name="connsiteX2" fmla="*/ 1837266 w 1837266"/>
              <a:gd name="connsiteY2" fmla="*/ 1261537 h 1278471"/>
              <a:gd name="connsiteX3" fmla="*/ 1837266 w 1837266"/>
              <a:gd name="connsiteY3" fmla="*/ 1261537 h 127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66" h="1278471">
                <a:moveTo>
                  <a:pt x="0" y="1278471"/>
                </a:moveTo>
                <a:cubicBezTo>
                  <a:pt x="291394" y="640648"/>
                  <a:pt x="582789" y="2826"/>
                  <a:pt x="889000" y="4"/>
                </a:cubicBezTo>
                <a:cubicBezTo>
                  <a:pt x="1195211" y="-2818"/>
                  <a:pt x="1837266" y="1261537"/>
                  <a:pt x="1837266" y="1261537"/>
                </a:cubicBezTo>
                <a:lnTo>
                  <a:pt x="1837266" y="12615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121BB07-9A32-44E8-B754-998B2CFAC814}"/>
              </a:ext>
            </a:extLst>
          </p:cNvPr>
          <p:cNvSpPr/>
          <p:nvPr/>
        </p:nvSpPr>
        <p:spPr>
          <a:xfrm>
            <a:off x="4802605" y="2516091"/>
            <a:ext cx="1826795" cy="1768670"/>
          </a:xfrm>
          <a:custGeom>
            <a:avLst/>
            <a:gdLst>
              <a:gd name="connsiteX0" fmla="*/ 0 w 1837266"/>
              <a:gd name="connsiteY0" fmla="*/ 1278471 h 1278471"/>
              <a:gd name="connsiteX1" fmla="*/ 889000 w 1837266"/>
              <a:gd name="connsiteY1" fmla="*/ 4 h 1278471"/>
              <a:gd name="connsiteX2" fmla="*/ 1837266 w 1837266"/>
              <a:gd name="connsiteY2" fmla="*/ 1261537 h 1278471"/>
              <a:gd name="connsiteX3" fmla="*/ 1837266 w 1837266"/>
              <a:gd name="connsiteY3" fmla="*/ 1261537 h 127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66" h="1278471">
                <a:moveTo>
                  <a:pt x="0" y="1278471"/>
                </a:moveTo>
                <a:cubicBezTo>
                  <a:pt x="291394" y="640648"/>
                  <a:pt x="582789" y="2826"/>
                  <a:pt x="889000" y="4"/>
                </a:cubicBezTo>
                <a:cubicBezTo>
                  <a:pt x="1195211" y="-2818"/>
                  <a:pt x="1837266" y="1261537"/>
                  <a:pt x="1837266" y="1261537"/>
                </a:cubicBezTo>
                <a:lnTo>
                  <a:pt x="1837266" y="1261537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249EE-6E61-4684-A1BC-B0965459D2C6}"/>
              </a:ext>
            </a:extLst>
          </p:cNvPr>
          <p:cNvSpPr txBox="1"/>
          <p:nvPr/>
        </p:nvSpPr>
        <p:spPr>
          <a:xfrm>
            <a:off x="8770966" y="313109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b</a:t>
            </a:r>
            <a:r>
              <a:rPr lang="en-US" baseline="-25000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6"/>
                </a:solidFill>
              </a:rPr>
              <a:t>=2.61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9B2B76-8B31-4186-9C36-17F52C688C6A}"/>
              </a:ext>
            </a:extLst>
          </p:cNvPr>
          <p:cNvSpPr/>
          <p:nvPr/>
        </p:nvSpPr>
        <p:spPr>
          <a:xfrm>
            <a:off x="4776199" y="5280287"/>
            <a:ext cx="1972731" cy="1278471"/>
          </a:xfrm>
          <a:custGeom>
            <a:avLst/>
            <a:gdLst>
              <a:gd name="connsiteX0" fmla="*/ 0 w 1837266"/>
              <a:gd name="connsiteY0" fmla="*/ 1278471 h 1278471"/>
              <a:gd name="connsiteX1" fmla="*/ 889000 w 1837266"/>
              <a:gd name="connsiteY1" fmla="*/ 4 h 1278471"/>
              <a:gd name="connsiteX2" fmla="*/ 1837266 w 1837266"/>
              <a:gd name="connsiteY2" fmla="*/ 1261537 h 1278471"/>
              <a:gd name="connsiteX3" fmla="*/ 1837266 w 1837266"/>
              <a:gd name="connsiteY3" fmla="*/ 1261537 h 127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66" h="1278471">
                <a:moveTo>
                  <a:pt x="0" y="1278471"/>
                </a:moveTo>
                <a:cubicBezTo>
                  <a:pt x="291394" y="640648"/>
                  <a:pt x="582789" y="2826"/>
                  <a:pt x="889000" y="4"/>
                </a:cubicBezTo>
                <a:cubicBezTo>
                  <a:pt x="1195211" y="-2818"/>
                  <a:pt x="1837266" y="1261537"/>
                  <a:pt x="1837266" y="1261537"/>
                </a:cubicBezTo>
                <a:lnTo>
                  <a:pt x="1837266" y="1261537"/>
                </a:lnTo>
              </a:path>
            </a:pathLst>
          </a:cu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9E6E3A-2C86-4F3F-869F-80B2942BBD4B}"/>
                  </a:ext>
                </a:extLst>
              </p:cNvPr>
              <p:cNvSpPr txBox="1"/>
              <p:nvPr/>
            </p:nvSpPr>
            <p:spPr>
              <a:xfrm>
                <a:off x="9821990" y="2014976"/>
                <a:ext cx="22283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𝑒𝑎𝑛𝑖𝑛𝑔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9E6E3A-2C86-4F3F-869F-80B2942BB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990" y="2014976"/>
                <a:ext cx="2228367" cy="307777"/>
              </a:xfrm>
              <a:prstGeom prst="rect">
                <a:avLst/>
              </a:prstGeom>
              <a:blipFill>
                <a:blip r:embed="rId5"/>
                <a:stretch>
                  <a:fillRect l="-2186" r="-2186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CF82622D-D052-4BA8-9BE2-F5CCA12268CE}"/>
              </a:ext>
            </a:extLst>
          </p:cNvPr>
          <p:cNvSpPr/>
          <p:nvPr/>
        </p:nvSpPr>
        <p:spPr>
          <a:xfrm>
            <a:off x="40648" y="88159"/>
            <a:ext cx="12110704" cy="676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10" grpId="0" animBg="1"/>
      <p:bldP spid="11" grpId="0" animBg="1"/>
      <p:bldP spid="12" grpId="0" animBg="1"/>
      <p:bldP spid="16" grpId="0" animBg="1"/>
      <p:bldP spid="17" grpId="0" animBg="1"/>
      <p:bldP spid="18" grpId="0"/>
      <p:bldP spid="19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A03A-4F26-485C-B236-3D4BB111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2828925"/>
            <a:ext cx="2690962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Monotype Corsiva" panose="03010101010201010101" pitchFamily="66" charset="0"/>
              </a:rPr>
              <a:t>Thank-You</a:t>
            </a:r>
          </a:p>
        </p:txBody>
      </p:sp>
    </p:spTree>
    <p:extLst>
      <p:ext uri="{BB962C8B-B14F-4D97-AF65-F5344CB8AC3E}">
        <p14:creationId xmlns:p14="http://schemas.microsoft.com/office/powerpoint/2010/main" val="165107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21AE54-70C8-48CF-8423-F41CA47B5806}"/>
              </a:ext>
            </a:extLst>
          </p:cNvPr>
          <p:cNvSpPr/>
          <p:nvPr/>
        </p:nvSpPr>
        <p:spPr>
          <a:xfrm>
            <a:off x="40648" y="1012678"/>
            <a:ext cx="12110704" cy="5845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843D70-6455-45ED-BDC6-F8A8929E1CD8}"/>
              </a:ext>
            </a:extLst>
          </p:cNvPr>
          <p:cNvSpPr txBox="1">
            <a:spLocks/>
          </p:cNvSpPr>
          <p:nvPr/>
        </p:nvSpPr>
        <p:spPr>
          <a:xfrm>
            <a:off x="15013" y="228494"/>
            <a:ext cx="9331080" cy="7841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Filter to an Edge Detector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0DE23-DCE1-4049-9BB0-BD98834F1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4" t="5694" r="45029" b="18183"/>
          <a:stretch/>
        </p:blipFill>
        <p:spPr>
          <a:xfrm>
            <a:off x="465666" y="1540933"/>
            <a:ext cx="2573866" cy="1981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55D28-2C4D-42C3-BFD7-BA08DB45E9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7" t="5159" r="51785" b="21127"/>
          <a:stretch/>
        </p:blipFill>
        <p:spPr>
          <a:xfrm>
            <a:off x="9913588" y="5020733"/>
            <a:ext cx="839079" cy="1185333"/>
          </a:xfrm>
          <a:prstGeom prst="rect">
            <a:avLst/>
          </a:prstGeom>
        </p:spPr>
      </p:pic>
      <p:sp>
        <p:nvSpPr>
          <p:cNvPr id="7" name="Oval 6">
            <a:hlinkClick r:id="rId4"/>
            <a:extLst>
              <a:ext uri="{FF2B5EF4-FFF2-40B4-BE49-F238E27FC236}">
                <a16:creationId xmlns:a16="http://schemas.microsoft.com/office/drawing/2014/main" id="{89AF36A6-540F-4EFB-A68E-0DE27424FF3E}"/>
              </a:ext>
            </a:extLst>
          </p:cNvPr>
          <p:cNvSpPr/>
          <p:nvPr/>
        </p:nvSpPr>
        <p:spPr>
          <a:xfrm>
            <a:off x="11766129" y="6536267"/>
            <a:ext cx="340778" cy="27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3991F-0505-4FFD-A076-83AC52DC28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0959"/>
          <a:stretch/>
        </p:blipFill>
        <p:spPr>
          <a:xfrm>
            <a:off x="114128" y="4767597"/>
            <a:ext cx="9666713" cy="1540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5EC0B9-B166-435F-8D6C-567DC92E781F}"/>
              </a:ext>
            </a:extLst>
          </p:cNvPr>
          <p:cNvSpPr txBox="1"/>
          <p:nvPr/>
        </p:nvSpPr>
        <p:spPr>
          <a:xfrm>
            <a:off x="9983120" y="4682179"/>
            <a:ext cx="700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 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512FE9-083C-4197-A4E4-04B6935A77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355" t="5477" r="17518" b="18052"/>
          <a:stretch/>
        </p:blipFill>
        <p:spPr>
          <a:xfrm>
            <a:off x="8779933" y="1540933"/>
            <a:ext cx="2573866" cy="1981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375A7C-1754-41EE-93A9-584C02762885}"/>
              </a:ext>
            </a:extLst>
          </p:cNvPr>
          <p:cNvSpPr txBox="1"/>
          <p:nvPr/>
        </p:nvSpPr>
        <p:spPr>
          <a:xfrm>
            <a:off x="372533" y="1171601"/>
            <a:ext cx="15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Filter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3B813-4641-49A7-9C6F-35BC798F94B2}"/>
              </a:ext>
            </a:extLst>
          </p:cNvPr>
          <p:cNvSpPr txBox="1"/>
          <p:nvPr/>
        </p:nvSpPr>
        <p:spPr>
          <a:xfrm>
            <a:off x="8775585" y="1173201"/>
            <a:ext cx="227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Edge Detector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D4CA6E-2F22-4D7F-B94E-7F63ECF5D306}"/>
              </a:ext>
            </a:extLst>
          </p:cNvPr>
          <p:cNvSpPr/>
          <p:nvPr/>
        </p:nvSpPr>
        <p:spPr>
          <a:xfrm>
            <a:off x="11192933" y="6620933"/>
            <a:ext cx="340778" cy="19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7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B31A82B-DC0E-42B2-BF76-473562D8F66B}"/>
              </a:ext>
            </a:extLst>
          </p:cNvPr>
          <p:cNvSpPr txBox="1">
            <a:spLocks/>
          </p:cNvSpPr>
          <p:nvPr/>
        </p:nvSpPr>
        <p:spPr>
          <a:xfrm>
            <a:off x="15013" y="228494"/>
            <a:ext cx="9331080" cy="7841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Functions in CNN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DF6934-825D-4E6A-A61C-B1F111BCF205}"/>
                  </a:ext>
                </a:extLst>
              </p:cNvPr>
              <p:cNvSpPr txBox="1"/>
              <p:nvPr/>
            </p:nvSpPr>
            <p:spPr>
              <a:xfrm>
                <a:off x="905933" y="2573867"/>
                <a:ext cx="6621685" cy="754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Binnary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Cross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Entropy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  <m:aln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0" baseline="-2500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DF6934-825D-4E6A-A61C-B1F111BCF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3" y="2573867"/>
                <a:ext cx="6621685" cy="754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D693CF-5747-4B20-B4B3-003F85BA2789}"/>
                  </a:ext>
                </a:extLst>
              </p:cNvPr>
              <p:cNvSpPr txBox="1"/>
              <p:nvPr/>
            </p:nvSpPr>
            <p:spPr>
              <a:xfrm>
                <a:off x="905933" y="4250267"/>
                <a:ext cx="2846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Catagorical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Cross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Entropy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D693CF-5747-4B20-B4B3-003F85BA2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3" y="4250267"/>
                <a:ext cx="2846933" cy="276999"/>
              </a:xfrm>
              <a:prstGeom prst="rect">
                <a:avLst/>
              </a:prstGeom>
              <a:blipFill>
                <a:blip r:embed="rId3"/>
                <a:stretch>
                  <a:fillRect l="-2355" t="-2174" r="-2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64F855-F432-4D48-A5A1-3ACCE06B5B04}"/>
                  </a:ext>
                </a:extLst>
              </p:cNvPr>
              <p:cNvSpPr txBox="1"/>
              <p:nvPr/>
            </p:nvSpPr>
            <p:spPr>
              <a:xfrm>
                <a:off x="3752866" y="3887715"/>
                <a:ext cx="2846932" cy="1125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en-US" sz="2000" i="1" baseline="-2500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  <m:r>
                                            <a:rPr lang="en-US" sz="2000" i="1" baseline="-2500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64F855-F432-4D48-A5A1-3ACCE06B5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66" y="3887715"/>
                <a:ext cx="2846932" cy="1125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70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CD441C-E876-46E7-9126-DF53E2F8DB76}"/>
              </a:ext>
            </a:extLst>
          </p:cNvPr>
          <p:cNvSpPr txBox="1">
            <a:spLocks/>
          </p:cNvSpPr>
          <p:nvPr/>
        </p:nvSpPr>
        <p:spPr>
          <a:xfrm>
            <a:off x="15013" y="228494"/>
            <a:ext cx="9331080" cy="7841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CNN Architecture for Greyscale Image</a:t>
            </a:r>
          </a:p>
        </p:txBody>
      </p:sp>
      <p:pic>
        <p:nvPicPr>
          <p:cNvPr id="5" name="Picture 2" descr="Image result for grayscale image of kalpana chawla">
            <a:extLst>
              <a:ext uri="{FF2B5EF4-FFF2-40B4-BE49-F238E27FC236}">
                <a16:creationId xmlns:a16="http://schemas.microsoft.com/office/drawing/2014/main" id="{B6B50375-7B43-42FA-B404-7815DC228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9" t="1111" r="24878"/>
          <a:stretch/>
        </p:blipFill>
        <p:spPr bwMode="auto">
          <a:xfrm>
            <a:off x="160750" y="1012678"/>
            <a:ext cx="1447800" cy="169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FB5523-58D3-40D4-8D47-B8342F0FD61E}"/>
              </a:ext>
            </a:extLst>
          </p:cNvPr>
          <p:cNvSpPr/>
          <p:nvPr/>
        </p:nvSpPr>
        <p:spPr>
          <a:xfrm>
            <a:off x="2810934" y="1233868"/>
            <a:ext cx="1219200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78645B-267F-4C20-912A-E9E6C2FADC91}"/>
              </a:ext>
            </a:extLst>
          </p:cNvPr>
          <p:cNvSpPr/>
          <p:nvPr/>
        </p:nvSpPr>
        <p:spPr>
          <a:xfrm>
            <a:off x="4833855" y="1430870"/>
            <a:ext cx="1219200" cy="7841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ACA8CB-8AD6-4239-83AD-489162DA3495}"/>
              </a:ext>
            </a:extLst>
          </p:cNvPr>
          <p:cNvSpPr/>
          <p:nvPr/>
        </p:nvSpPr>
        <p:spPr>
          <a:xfrm>
            <a:off x="6856776" y="1233866"/>
            <a:ext cx="1219200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D1AB07-25AC-4C32-8F9C-05EF585AFF5A}"/>
              </a:ext>
            </a:extLst>
          </p:cNvPr>
          <p:cNvSpPr/>
          <p:nvPr/>
        </p:nvSpPr>
        <p:spPr>
          <a:xfrm>
            <a:off x="9084122" y="1430871"/>
            <a:ext cx="1219200" cy="7841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5CB9B-EED8-48B6-BEAA-E24A00897772}"/>
              </a:ext>
            </a:extLst>
          </p:cNvPr>
          <p:cNvSpPr/>
          <p:nvPr/>
        </p:nvSpPr>
        <p:spPr>
          <a:xfrm>
            <a:off x="9668933" y="3621466"/>
            <a:ext cx="262467" cy="20026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412427-DE94-4532-B650-A4E31E9B0007}"/>
              </a:ext>
            </a:extLst>
          </p:cNvPr>
          <p:cNvSpPr/>
          <p:nvPr/>
        </p:nvSpPr>
        <p:spPr>
          <a:xfrm>
            <a:off x="8065795" y="3745493"/>
            <a:ext cx="474134" cy="1827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52B738D-A89C-41FA-848C-5867960EDBF2}"/>
              </a:ext>
            </a:extLst>
          </p:cNvPr>
          <p:cNvSpPr/>
          <p:nvPr/>
        </p:nvSpPr>
        <p:spPr>
          <a:xfrm>
            <a:off x="8133719" y="3904457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B4BA7F3-6D48-4999-84EF-1944BEDD9B6B}"/>
              </a:ext>
            </a:extLst>
          </p:cNvPr>
          <p:cNvSpPr/>
          <p:nvPr/>
        </p:nvSpPr>
        <p:spPr>
          <a:xfrm>
            <a:off x="8143966" y="4313640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5C47C80-0F41-4569-85CA-545A94FC6B9E}"/>
              </a:ext>
            </a:extLst>
          </p:cNvPr>
          <p:cNvSpPr/>
          <p:nvPr/>
        </p:nvSpPr>
        <p:spPr>
          <a:xfrm>
            <a:off x="8136615" y="4688991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4B9EAA4-8272-47C1-9B9D-84D8964F2D14}"/>
              </a:ext>
            </a:extLst>
          </p:cNvPr>
          <p:cNvSpPr/>
          <p:nvPr/>
        </p:nvSpPr>
        <p:spPr>
          <a:xfrm>
            <a:off x="8143966" y="5113625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140DEDA-C158-4100-BF31-E8E45AA70CCF}"/>
              </a:ext>
            </a:extLst>
          </p:cNvPr>
          <p:cNvSpPr/>
          <p:nvPr/>
        </p:nvSpPr>
        <p:spPr>
          <a:xfrm>
            <a:off x="6240619" y="4595823"/>
            <a:ext cx="304800" cy="254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F79C88-96A5-4B6D-A234-A546C0ED676C}"/>
              </a:ext>
            </a:extLst>
          </p:cNvPr>
          <p:cNvCxnSpPr>
            <a:stCxn id="12" idx="2"/>
            <a:endCxn id="16" idx="7"/>
          </p:cNvCxnSpPr>
          <p:nvPr/>
        </p:nvCxnSpPr>
        <p:spPr>
          <a:xfrm flipH="1">
            <a:off x="6500782" y="4031457"/>
            <a:ext cx="1632937" cy="60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3DBB64-DF6F-4CD2-9518-FBE6FBC07EE2}"/>
              </a:ext>
            </a:extLst>
          </p:cNvPr>
          <p:cNvCxnSpPr>
            <a:stCxn id="13" idx="2"/>
            <a:endCxn id="16" idx="6"/>
          </p:cNvCxnSpPr>
          <p:nvPr/>
        </p:nvCxnSpPr>
        <p:spPr>
          <a:xfrm flipH="1">
            <a:off x="6545419" y="4440640"/>
            <a:ext cx="1598547" cy="28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DF3826-B6EA-4D8C-8822-5489485E292E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6546957" y="4756259"/>
            <a:ext cx="1589658" cy="5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9038C9-765F-43B3-AB95-1A61B338C303}"/>
              </a:ext>
            </a:extLst>
          </p:cNvPr>
          <p:cNvCxnSpPr>
            <a:stCxn id="15" idx="2"/>
            <a:endCxn id="16" idx="5"/>
          </p:cNvCxnSpPr>
          <p:nvPr/>
        </p:nvCxnSpPr>
        <p:spPr>
          <a:xfrm flipH="1" flipV="1">
            <a:off x="6500782" y="4812626"/>
            <a:ext cx="1643184" cy="42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2D2D99-C300-4A1D-8EFF-F6B1707A12F5}"/>
              </a:ext>
            </a:extLst>
          </p:cNvPr>
          <p:cNvCxnSpPr>
            <a:cxnSpLocks/>
          </p:cNvCxnSpPr>
          <p:nvPr/>
        </p:nvCxnSpPr>
        <p:spPr>
          <a:xfrm flipH="1">
            <a:off x="5340356" y="4720277"/>
            <a:ext cx="9002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298844-02F1-41B1-8214-354D10626A05}"/>
              </a:ext>
            </a:extLst>
          </p:cNvPr>
          <p:cNvCxnSpPr>
            <a:cxnSpLocks/>
          </p:cNvCxnSpPr>
          <p:nvPr/>
        </p:nvCxnSpPr>
        <p:spPr>
          <a:xfrm flipH="1">
            <a:off x="3725110" y="4758721"/>
            <a:ext cx="9002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600A94-8402-4B87-AD58-93D3D1951F36}"/>
              </a:ext>
            </a:extLst>
          </p:cNvPr>
          <p:cNvSpPr txBox="1"/>
          <p:nvPr/>
        </p:nvSpPr>
        <p:spPr>
          <a:xfrm>
            <a:off x="4549173" y="4571593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Y_Pred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9708B3-A241-4C4C-B50A-AA7142D85AE9}"/>
              </a:ext>
            </a:extLst>
          </p:cNvPr>
          <p:cNvSpPr txBox="1"/>
          <p:nvPr/>
        </p:nvSpPr>
        <p:spPr>
          <a:xfrm>
            <a:off x="5961312" y="4933269"/>
            <a:ext cx="11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Activation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E16F07-2A9B-4BBB-AF39-807C76D9760C}"/>
              </a:ext>
            </a:extLst>
          </p:cNvPr>
          <p:cNvSpPr txBox="1"/>
          <p:nvPr/>
        </p:nvSpPr>
        <p:spPr>
          <a:xfrm>
            <a:off x="2286822" y="456199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Loss_function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81557D-FF47-45F5-A0C6-3EFA1CC3ED9F}"/>
              </a:ext>
            </a:extLst>
          </p:cNvPr>
          <p:cNvSpPr txBox="1"/>
          <p:nvPr/>
        </p:nvSpPr>
        <p:spPr>
          <a:xfrm>
            <a:off x="2337622" y="5009554"/>
            <a:ext cx="176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Backpropagation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86D967-4DA7-4AC1-88A8-F3A425AA81A1}"/>
              </a:ext>
            </a:extLst>
          </p:cNvPr>
          <p:cNvCxnSpPr>
            <a:cxnSpLocks/>
          </p:cNvCxnSpPr>
          <p:nvPr/>
        </p:nvCxnSpPr>
        <p:spPr>
          <a:xfrm>
            <a:off x="2387598" y="5018020"/>
            <a:ext cx="21615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DF4F400-FAE2-4C6F-9155-D4A6C75C0A93}"/>
              </a:ext>
            </a:extLst>
          </p:cNvPr>
          <p:cNvSpPr/>
          <p:nvPr/>
        </p:nvSpPr>
        <p:spPr>
          <a:xfrm>
            <a:off x="169333" y="5926667"/>
            <a:ext cx="151703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4A351A-3DE0-4FFF-8F7B-02B49E07F58D}"/>
              </a:ext>
            </a:extLst>
          </p:cNvPr>
          <p:cNvSpPr txBox="1"/>
          <p:nvPr/>
        </p:nvSpPr>
        <p:spPr>
          <a:xfrm>
            <a:off x="610803" y="5991996"/>
            <a:ext cx="96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 </a:t>
            </a:r>
            <a:r>
              <a:rPr lang="en-US" dirty="0">
                <a:solidFill>
                  <a:srgbClr val="FF0000"/>
                </a:solidFill>
              </a:rPr>
              <a:t>stride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5F9921-DEE9-4F8E-B0E1-2638810184E9}"/>
              </a:ext>
            </a:extLst>
          </p:cNvPr>
          <p:cNvCxnSpPr>
            <a:cxnSpLocks/>
          </p:cNvCxnSpPr>
          <p:nvPr/>
        </p:nvCxnSpPr>
        <p:spPr>
          <a:xfrm>
            <a:off x="254764" y="6426657"/>
            <a:ext cx="4417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44BB886-8D27-4522-A9E3-745885B5469B}"/>
              </a:ext>
            </a:extLst>
          </p:cNvPr>
          <p:cNvSpPr txBox="1"/>
          <p:nvPr/>
        </p:nvSpPr>
        <p:spPr>
          <a:xfrm>
            <a:off x="794467" y="6295852"/>
            <a:ext cx="1364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Forward Pass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BB9312-2B25-4650-945A-999005CDFA12}"/>
              </a:ext>
            </a:extLst>
          </p:cNvPr>
          <p:cNvCxnSpPr>
            <a:cxnSpLocks/>
          </p:cNvCxnSpPr>
          <p:nvPr/>
        </p:nvCxnSpPr>
        <p:spPr>
          <a:xfrm>
            <a:off x="254764" y="6578657"/>
            <a:ext cx="4417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AFF48CC-72AF-42A6-8FCA-45DD67D99926}"/>
              </a:ext>
            </a:extLst>
          </p:cNvPr>
          <p:cNvSpPr txBox="1"/>
          <p:nvPr/>
        </p:nvSpPr>
        <p:spPr>
          <a:xfrm>
            <a:off x="743369" y="6476155"/>
            <a:ext cx="124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Backward Pass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D472FC-3FF2-4C01-8D91-B74B1F47F668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608550" y="1860402"/>
            <a:ext cx="12023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6573A5-8729-41B8-B0A7-86399E2C0EE1}"/>
              </a:ext>
            </a:extLst>
          </p:cNvPr>
          <p:cNvCxnSpPr>
            <a:cxnSpLocks/>
          </p:cNvCxnSpPr>
          <p:nvPr/>
        </p:nvCxnSpPr>
        <p:spPr>
          <a:xfrm>
            <a:off x="4060428" y="1822962"/>
            <a:ext cx="7431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038F7A-81B5-44BB-85B1-E94367B75DB5}"/>
              </a:ext>
            </a:extLst>
          </p:cNvPr>
          <p:cNvCxnSpPr>
            <a:cxnSpLocks/>
          </p:cNvCxnSpPr>
          <p:nvPr/>
        </p:nvCxnSpPr>
        <p:spPr>
          <a:xfrm>
            <a:off x="6083349" y="1822962"/>
            <a:ext cx="7431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A78280E-7A6B-4A15-B9CA-47C7F484CC24}"/>
              </a:ext>
            </a:extLst>
          </p:cNvPr>
          <p:cNvCxnSpPr>
            <a:cxnSpLocks/>
          </p:cNvCxnSpPr>
          <p:nvPr/>
        </p:nvCxnSpPr>
        <p:spPr>
          <a:xfrm>
            <a:off x="8125938" y="1822962"/>
            <a:ext cx="7431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71AB3A-7AD2-4CF1-89C8-C4A960CF9ABF}"/>
              </a:ext>
            </a:extLst>
          </p:cNvPr>
          <p:cNvCxnSpPr>
            <a:cxnSpLocks/>
          </p:cNvCxnSpPr>
          <p:nvPr/>
        </p:nvCxnSpPr>
        <p:spPr>
          <a:xfrm>
            <a:off x="9799378" y="2427902"/>
            <a:ext cx="788" cy="87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A82CF0-E2CD-4D08-9454-06E57B8A577B}"/>
              </a:ext>
            </a:extLst>
          </p:cNvPr>
          <p:cNvCxnSpPr>
            <a:cxnSpLocks/>
          </p:cNvCxnSpPr>
          <p:nvPr/>
        </p:nvCxnSpPr>
        <p:spPr>
          <a:xfrm flipH="1">
            <a:off x="8592379" y="4622800"/>
            <a:ext cx="983486" cy="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68CBDC7-9DE3-4569-9D5E-3B3B87099EDB}"/>
              </a:ext>
            </a:extLst>
          </p:cNvPr>
          <p:cNvSpPr txBox="1"/>
          <p:nvPr/>
        </p:nvSpPr>
        <p:spPr>
          <a:xfrm>
            <a:off x="67797" y="282295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2C10F3-4489-49F7-B599-68CA999ABA84}"/>
              </a:ext>
            </a:extLst>
          </p:cNvPr>
          <p:cNvSpPr txBox="1"/>
          <p:nvPr/>
        </p:nvSpPr>
        <p:spPr>
          <a:xfrm>
            <a:off x="2671931" y="2561567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07E652-4D61-4A27-AD54-12803C4B597C}"/>
              </a:ext>
            </a:extLst>
          </p:cNvPr>
          <p:cNvSpPr txBox="1"/>
          <p:nvPr/>
        </p:nvSpPr>
        <p:spPr>
          <a:xfrm>
            <a:off x="6745754" y="2561567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6251DD-E188-4D53-9011-64B45A794311}"/>
              </a:ext>
            </a:extLst>
          </p:cNvPr>
          <p:cNvSpPr txBox="1"/>
          <p:nvPr/>
        </p:nvSpPr>
        <p:spPr>
          <a:xfrm>
            <a:off x="4749216" y="2238137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D687BB-3BCC-48ED-B8D1-C63091419874}"/>
              </a:ext>
            </a:extLst>
          </p:cNvPr>
          <p:cNvSpPr txBox="1"/>
          <p:nvPr/>
        </p:nvSpPr>
        <p:spPr>
          <a:xfrm>
            <a:off x="8968260" y="2263741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787D77-18B6-490B-B880-E06642E84131}"/>
              </a:ext>
            </a:extLst>
          </p:cNvPr>
          <p:cNvSpPr txBox="1"/>
          <p:nvPr/>
        </p:nvSpPr>
        <p:spPr>
          <a:xfrm rot="5400000">
            <a:off x="9646810" y="4474458"/>
            <a:ext cx="112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Flattening</a:t>
            </a:r>
          </a:p>
        </p:txBody>
      </p:sp>
      <p:sp>
        <p:nvSpPr>
          <p:cNvPr id="55" name="Oval 54">
            <a:hlinkClick r:id="rId3" action="ppaction://hlinksldjump"/>
            <a:extLst>
              <a:ext uri="{FF2B5EF4-FFF2-40B4-BE49-F238E27FC236}">
                <a16:creationId xmlns:a16="http://schemas.microsoft.com/office/drawing/2014/main" id="{4863E8F1-10CE-4E08-BD49-9346FBB6BD59}"/>
              </a:ext>
            </a:extLst>
          </p:cNvPr>
          <p:cNvSpPr/>
          <p:nvPr/>
        </p:nvSpPr>
        <p:spPr>
          <a:xfrm>
            <a:off x="11819467" y="6557462"/>
            <a:ext cx="203200" cy="18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E3FA7C-0AD2-4284-B066-456FFDF0C9DA}"/>
              </a:ext>
            </a:extLst>
          </p:cNvPr>
          <p:cNvSpPr/>
          <p:nvPr/>
        </p:nvSpPr>
        <p:spPr>
          <a:xfrm>
            <a:off x="40648" y="1012678"/>
            <a:ext cx="12110704" cy="5845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260696-6798-4C6A-8B0B-42579D9B728A}"/>
              </a:ext>
            </a:extLst>
          </p:cNvPr>
          <p:cNvSpPr txBox="1"/>
          <p:nvPr/>
        </p:nvSpPr>
        <p:spPr>
          <a:xfrm>
            <a:off x="67797" y="3077864"/>
            <a:ext cx="73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nxnx1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768C0F-ADEB-45CC-95EB-8D07A7D153EE}"/>
              </a:ext>
            </a:extLst>
          </p:cNvPr>
          <p:cNvSpPr txBox="1"/>
          <p:nvPr/>
        </p:nvSpPr>
        <p:spPr>
          <a:xfrm>
            <a:off x="2670594" y="286114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kxkx1xn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3DC098-3A0C-42F8-8B12-C91154631949}"/>
              </a:ext>
            </a:extLst>
          </p:cNvPr>
          <p:cNvSpPr txBox="1"/>
          <p:nvPr/>
        </p:nvSpPr>
        <p:spPr>
          <a:xfrm>
            <a:off x="1797398" y="186880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S=1</a:t>
            </a:r>
          </a:p>
        </p:txBody>
      </p:sp>
    </p:spTree>
    <p:extLst>
      <p:ext uri="{BB962C8B-B14F-4D97-AF65-F5344CB8AC3E}">
        <p14:creationId xmlns:p14="http://schemas.microsoft.com/office/powerpoint/2010/main" val="28729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/>
      <p:bldP spid="24" grpId="0"/>
      <p:bldP spid="25" grpId="0"/>
      <p:bldP spid="26" grpId="0"/>
      <p:bldP spid="30" grpId="0" animBg="1"/>
      <p:bldP spid="31" grpId="0"/>
      <p:bldP spid="33" grpId="0"/>
      <p:bldP spid="35" grpId="0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6" grpId="0" animBg="1"/>
      <p:bldP spid="57" grpId="0"/>
      <p:bldP spid="58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F75B7BF-23ED-48F7-9B48-06CC54795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4" t="9556" r="79414" b="67579"/>
          <a:stretch/>
        </p:blipFill>
        <p:spPr>
          <a:xfrm>
            <a:off x="3048000" y="1600198"/>
            <a:ext cx="1557867" cy="146473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845CDA-6998-4C8E-B3AC-72DFACFF3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9" t="56140" r="79310" b="2054"/>
          <a:stretch/>
        </p:blipFill>
        <p:spPr>
          <a:xfrm>
            <a:off x="3048000" y="3793066"/>
            <a:ext cx="1557867" cy="20743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F70BC6-9EA5-4EA8-AF6D-8BB43E663F7B}"/>
              </a:ext>
            </a:extLst>
          </p:cNvPr>
          <p:cNvSpPr/>
          <p:nvPr/>
        </p:nvSpPr>
        <p:spPr>
          <a:xfrm>
            <a:off x="2260600" y="1286933"/>
            <a:ext cx="9677400" cy="4885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2AF89E-89A9-4834-BFD0-56E619E3B25E}"/>
              </a:ext>
            </a:extLst>
          </p:cNvPr>
          <p:cNvCxnSpPr>
            <a:cxnSpLocks/>
          </p:cNvCxnSpPr>
          <p:nvPr/>
        </p:nvCxnSpPr>
        <p:spPr>
          <a:xfrm>
            <a:off x="1483750" y="3606800"/>
            <a:ext cx="776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68900F83-283A-4FE3-987A-074460483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23" t="10580" r="49908" b="66555"/>
          <a:stretch/>
        </p:blipFill>
        <p:spPr>
          <a:xfrm>
            <a:off x="5382717" y="1600198"/>
            <a:ext cx="1557867" cy="1452034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B9E93374-AFFA-4FEC-A9FE-33E68A2BF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10" t="58784" r="48338" b="5297"/>
          <a:stretch/>
        </p:blipFill>
        <p:spPr>
          <a:xfrm>
            <a:off x="5382717" y="3805769"/>
            <a:ext cx="1557867" cy="2074334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037546A5-06F6-4EB5-8BE6-C3C4CFEC3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76" t="9853" r="21087" b="65981"/>
          <a:stretch/>
        </p:blipFill>
        <p:spPr>
          <a:xfrm>
            <a:off x="7717434" y="1600199"/>
            <a:ext cx="1557867" cy="1452033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695C9E3A-39CB-4885-A876-BCC91AD89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22" t="62649" r="26365" b="9881"/>
          <a:stretch/>
        </p:blipFill>
        <p:spPr>
          <a:xfrm>
            <a:off x="7727984" y="3805768"/>
            <a:ext cx="1557867" cy="206163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5FCCB37F-1AFD-4584-9577-F400D4491DD8}"/>
              </a:ext>
            </a:extLst>
          </p:cNvPr>
          <p:cNvSpPr/>
          <p:nvPr/>
        </p:nvSpPr>
        <p:spPr>
          <a:xfrm>
            <a:off x="4605867" y="2329132"/>
            <a:ext cx="776850" cy="690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DD8DA9-E6EC-47B7-A54F-88970562A92D}"/>
              </a:ext>
            </a:extLst>
          </p:cNvPr>
          <p:cNvSpPr/>
          <p:nvPr/>
        </p:nvSpPr>
        <p:spPr>
          <a:xfrm>
            <a:off x="4605867" y="4842936"/>
            <a:ext cx="776850" cy="690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FD9ADDA-3258-42D4-9B77-C4C7EE854A9A}"/>
              </a:ext>
            </a:extLst>
          </p:cNvPr>
          <p:cNvSpPr/>
          <p:nvPr/>
        </p:nvSpPr>
        <p:spPr>
          <a:xfrm>
            <a:off x="6940584" y="2363637"/>
            <a:ext cx="776850" cy="690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3DBF4A8-B1E4-45B5-857C-DC21ED75248D}"/>
              </a:ext>
            </a:extLst>
          </p:cNvPr>
          <p:cNvSpPr/>
          <p:nvPr/>
        </p:nvSpPr>
        <p:spPr>
          <a:xfrm>
            <a:off x="6937140" y="4887502"/>
            <a:ext cx="776850" cy="690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93EDD33-9EB1-4913-B763-DCC5A6107052}"/>
              </a:ext>
            </a:extLst>
          </p:cNvPr>
          <p:cNvSpPr/>
          <p:nvPr/>
        </p:nvSpPr>
        <p:spPr>
          <a:xfrm>
            <a:off x="9285851" y="4877441"/>
            <a:ext cx="776850" cy="690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82DA420-08D9-472F-9D1F-1BA8E404DEDA}"/>
              </a:ext>
            </a:extLst>
          </p:cNvPr>
          <p:cNvSpPr/>
          <p:nvPr/>
        </p:nvSpPr>
        <p:spPr>
          <a:xfrm>
            <a:off x="9285851" y="2363637"/>
            <a:ext cx="776850" cy="690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664F45-B2B3-42C9-93D5-7AE4498C841F}"/>
              </a:ext>
            </a:extLst>
          </p:cNvPr>
          <p:cNvSpPr/>
          <p:nvPr/>
        </p:nvSpPr>
        <p:spPr>
          <a:xfrm>
            <a:off x="9674276" y="2044199"/>
            <a:ext cx="23456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Human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0A0AEB69-0EC0-44A8-B755-A91A4CD8BE82}"/>
              </a:ext>
            </a:extLst>
          </p:cNvPr>
          <p:cNvSpPr/>
          <p:nvPr/>
        </p:nvSpPr>
        <p:spPr>
          <a:xfrm>
            <a:off x="10241915" y="4195233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7C7ACB6-F22E-4D9F-957F-E629AD25DFD5}"/>
              </a:ext>
            </a:extLst>
          </p:cNvPr>
          <p:cNvSpPr/>
          <p:nvPr/>
        </p:nvSpPr>
        <p:spPr>
          <a:xfrm>
            <a:off x="10252162" y="4604416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F3FFD5B4-D8FB-4C79-BFD8-CB467D282044}"/>
              </a:ext>
            </a:extLst>
          </p:cNvPr>
          <p:cNvSpPr/>
          <p:nvPr/>
        </p:nvSpPr>
        <p:spPr>
          <a:xfrm>
            <a:off x="10244811" y="4979767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B0014CDD-E439-4D2B-BDA8-381E71BDB390}"/>
              </a:ext>
            </a:extLst>
          </p:cNvPr>
          <p:cNvSpPr/>
          <p:nvPr/>
        </p:nvSpPr>
        <p:spPr>
          <a:xfrm>
            <a:off x="10252162" y="5404401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5B047DE-319D-44DD-9BA9-60199CAB403F}"/>
              </a:ext>
            </a:extLst>
          </p:cNvPr>
          <p:cNvSpPr/>
          <p:nvPr/>
        </p:nvSpPr>
        <p:spPr>
          <a:xfrm>
            <a:off x="10942681" y="4815381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088233-5290-4C04-922B-FEF8D530A705}"/>
              </a:ext>
            </a:extLst>
          </p:cNvPr>
          <p:cNvCxnSpPr>
            <a:stCxn id="27" idx="6"/>
            <a:endCxn id="31" idx="1"/>
          </p:cNvCxnSpPr>
          <p:nvPr/>
        </p:nvCxnSpPr>
        <p:spPr>
          <a:xfrm>
            <a:off x="10546715" y="4322233"/>
            <a:ext cx="440603" cy="53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DEA4F5-475C-4DDC-8F1C-048735775D51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>
            <a:off x="10556962" y="4731416"/>
            <a:ext cx="385719" cy="21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9ABFD3-890E-4452-9E4D-56DC0EF3AC36}"/>
              </a:ext>
            </a:extLst>
          </p:cNvPr>
          <p:cNvCxnSpPr>
            <a:stCxn id="29" idx="6"/>
            <a:endCxn id="31" idx="2"/>
          </p:cNvCxnSpPr>
          <p:nvPr/>
        </p:nvCxnSpPr>
        <p:spPr>
          <a:xfrm flipV="1">
            <a:off x="10549611" y="4942381"/>
            <a:ext cx="393070" cy="16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3C8EA7-2C65-4C83-B1DA-3AEA55670F49}"/>
              </a:ext>
            </a:extLst>
          </p:cNvPr>
          <p:cNvCxnSpPr>
            <a:stCxn id="30" idx="6"/>
            <a:endCxn id="31" idx="3"/>
          </p:cNvCxnSpPr>
          <p:nvPr/>
        </p:nvCxnSpPr>
        <p:spPr>
          <a:xfrm flipV="1">
            <a:off x="10556962" y="5032184"/>
            <a:ext cx="430356" cy="49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FB1F571-6A5C-4FD7-8213-BE6E37377C1D}"/>
              </a:ext>
            </a:extLst>
          </p:cNvPr>
          <p:cNvSpPr/>
          <p:nvPr/>
        </p:nvSpPr>
        <p:spPr>
          <a:xfrm>
            <a:off x="40648" y="1012678"/>
            <a:ext cx="12110704" cy="5845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70A38331-F021-4CC2-B55C-CF98C2E80E08}"/>
              </a:ext>
            </a:extLst>
          </p:cNvPr>
          <p:cNvSpPr txBox="1">
            <a:spLocks/>
          </p:cNvSpPr>
          <p:nvPr/>
        </p:nvSpPr>
        <p:spPr>
          <a:xfrm>
            <a:off x="15013" y="228494"/>
            <a:ext cx="8911687" cy="7841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CNN Architecture</a:t>
            </a:r>
          </a:p>
        </p:txBody>
      </p:sp>
      <p:sp>
        <p:nvSpPr>
          <p:cNvPr id="9" name="Oval 8">
            <a:hlinkClick r:id="rId3" action="ppaction://hlinksldjump"/>
            <a:extLst>
              <a:ext uri="{FF2B5EF4-FFF2-40B4-BE49-F238E27FC236}">
                <a16:creationId xmlns:a16="http://schemas.microsoft.com/office/drawing/2014/main" id="{2718859E-4EC0-444D-A143-75045381F968}"/>
              </a:ext>
            </a:extLst>
          </p:cNvPr>
          <p:cNvSpPr/>
          <p:nvPr/>
        </p:nvSpPr>
        <p:spPr>
          <a:xfrm>
            <a:off x="11743267" y="6561667"/>
            <a:ext cx="276669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Image result for grayscale image of kalpana chawla">
            <a:extLst>
              <a:ext uri="{FF2B5EF4-FFF2-40B4-BE49-F238E27FC236}">
                <a16:creationId xmlns:a16="http://schemas.microsoft.com/office/drawing/2014/main" id="{588DAD82-DC77-479F-A614-85A6DB7ED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9" t="1111" r="24878"/>
          <a:stretch/>
        </p:blipFill>
        <p:spPr bwMode="auto">
          <a:xfrm>
            <a:off x="76083" y="2881841"/>
            <a:ext cx="1447800" cy="169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2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be 6">
            <a:extLst>
              <a:ext uri="{FF2B5EF4-FFF2-40B4-BE49-F238E27FC236}">
                <a16:creationId xmlns:a16="http://schemas.microsoft.com/office/drawing/2014/main" id="{E6895817-3D32-460C-A437-4BAD3D2ECF0F}"/>
              </a:ext>
            </a:extLst>
          </p:cNvPr>
          <p:cNvSpPr/>
          <p:nvPr/>
        </p:nvSpPr>
        <p:spPr>
          <a:xfrm>
            <a:off x="3547306" y="1557866"/>
            <a:ext cx="1236134" cy="1066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A1B4BB40-5CAE-4B1C-B8FE-25EC94FE0B1D}"/>
              </a:ext>
            </a:extLst>
          </p:cNvPr>
          <p:cNvSpPr/>
          <p:nvPr/>
        </p:nvSpPr>
        <p:spPr>
          <a:xfrm>
            <a:off x="5844368" y="1704886"/>
            <a:ext cx="889001" cy="7874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E39B7201-136D-4225-B004-0781193F4DD2}"/>
              </a:ext>
            </a:extLst>
          </p:cNvPr>
          <p:cNvSpPr/>
          <p:nvPr/>
        </p:nvSpPr>
        <p:spPr>
          <a:xfrm>
            <a:off x="8109959" y="1534583"/>
            <a:ext cx="1236134" cy="1066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5410D23D-4932-4142-9378-77CAB47878E2}"/>
              </a:ext>
            </a:extLst>
          </p:cNvPr>
          <p:cNvSpPr/>
          <p:nvPr/>
        </p:nvSpPr>
        <p:spPr>
          <a:xfrm>
            <a:off x="10738151" y="1593849"/>
            <a:ext cx="889001" cy="7874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E99B46FB-9B8A-4FE6-AAB1-40126D3E5E72}"/>
              </a:ext>
            </a:extLst>
          </p:cNvPr>
          <p:cNvSpPr/>
          <p:nvPr/>
        </p:nvSpPr>
        <p:spPr>
          <a:xfrm rot="13178384" flipH="1">
            <a:off x="10551579" y="3919602"/>
            <a:ext cx="373144" cy="1953187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CE06F6-3149-4EE1-B348-B62C0EEB9F42}"/>
              </a:ext>
            </a:extLst>
          </p:cNvPr>
          <p:cNvSpPr/>
          <p:nvPr/>
        </p:nvSpPr>
        <p:spPr>
          <a:xfrm>
            <a:off x="8506058" y="3982563"/>
            <a:ext cx="474134" cy="1827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0A993CE-6694-40D8-AA0C-80A23C3AD5EA}"/>
              </a:ext>
            </a:extLst>
          </p:cNvPr>
          <p:cNvSpPr/>
          <p:nvPr/>
        </p:nvSpPr>
        <p:spPr>
          <a:xfrm>
            <a:off x="8573982" y="4141527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E756AE6-0C7F-4A4E-AFFE-F3FA26EDA5BA}"/>
              </a:ext>
            </a:extLst>
          </p:cNvPr>
          <p:cNvSpPr/>
          <p:nvPr/>
        </p:nvSpPr>
        <p:spPr>
          <a:xfrm>
            <a:off x="8584229" y="4550710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1CC1664-C49B-4F14-A0B2-B9953E554744}"/>
              </a:ext>
            </a:extLst>
          </p:cNvPr>
          <p:cNvSpPr/>
          <p:nvPr/>
        </p:nvSpPr>
        <p:spPr>
          <a:xfrm>
            <a:off x="8576878" y="4926061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BEBFB321-6119-4424-861D-A8FBCB3F43F6}"/>
              </a:ext>
            </a:extLst>
          </p:cNvPr>
          <p:cNvSpPr/>
          <p:nvPr/>
        </p:nvSpPr>
        <p:spPr>
          <a:xfrm>
            <a:off x="8584229" y="5350695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EDC7795-0A61-494C-A520-A21815B321E1}"/>
              </a:ext>
            </a:extLst>
          </p:cNvPr>
          <p:cNvSpPr/>
          <p:nvPr/>
        </p:nvSpPr>
        <p:spPr>
          <a:xfrm>
            <a:off x="6680882" y="4832893"/>
            <a:ext cx="304800" cy="254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08A74B-E8F8-4321-B844-1BE087A63D8F}"/>
              </a:ext>
            </a:extLst>
          </p:cNvPr>
          <p:cNvCxnSpPr>
            <a:stCxn id="13" idx="2"/>
            <a:endCxn id="17" idx="7"/>
          </p:cNvCxnSpPr>
          <p:nvPr/>
        </p:nvCxnSpPr>
        <p:spPr>
          <a:xfrm flipH="1">
            <a:off x="6941045" y="4268527"/>
            <a:ext cx="1632937" cy="60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C96F22-F06F-4EFE-BE58-CAE5499CCE67}"/>
              </a:ext>
            </a:extLst>
          </p:cNvPr>
          <p:cNvCxnSpPr>
            <a:stCxn id="14" idx="2"/>
            <a:endCxn id="17" idx="6"/>
          </p:cNvCxnSpPr>
          <p:nvPr/>
        </p:nvCxnSpPr>
        <p:spPr>
          <a:xfrm flipH="1">
            <a:off x="6985682" y="4677710"/>
            <a:ext cx="1598547" cy="28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A78B50-A9B2-460E-A907-02E9F4CD2B4E}"/>
              </a:ext>
            </a:extLst>
          </p:cNvPr>
          <p:cNvCxnSpPr>
            <a:cxnSpLocks/>
            <a:stCxn id="15" idx="2"/>
          </p:cNvCxnSpPr>
          <p:nvPr/>
        </p:nvCxnSpPr>
        <p:spPr>
          <a:xfrm flipH="1" flipV="1">
            <a:off x="6987220" y="4993329"/>
            <a:ext cx="1589658" cy="5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FF3288-D135-492B-8A38-EAF33D0A28A0}"/>
              </a:ext>
            </a:extLst>
          </p:cNvPr>
          <p:cNvCxnSpPr>
            <a:stCxn id="16" idx="2"/>
            <a:endCxn id="17" idx="5"/>
          </p:cNvCxnSpPr>
          <p:nvPr/>
        </p:nvCxnSpPr>
        <p:spPr>
          <a:xfrm flipH="1" flipV="1">
            <a:off x="6941045" y="5049696"/>
            <a:ext cx="1643184" cy="42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5D24DA-3A48-4760-AA95-5FE739B2CF82}"/>
              </a:ext>
            </a:extLst>
          </p:cNvPr>
          <p:cNvCxnSpPr>
            <a:cxnSpLocks/>
          </p:cNvCxnSpPr>
          <p:nvPr/>
        </p:nvCxnSpPr>
        <p:spPr>
          <a:xfrm flipV="1">
            <a:off x="4783440" y="2067983"/>
            <a:ext cx="1051292" cy="23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AA67FF-E142-4B50-AD7D-29CAE74DD9C2}"/>
              </a:ext>
            </a:extLst>
          </p:cNvPr>
          <p:cNvCxnSpPr>
            <a:cxnSpLocks/>
          </p:cNvCxnSpPr>
          <p:nvPr/>
        </p:nvCxnSpPr>
        <p:spPr>
          <a:xfrm>
            <a:off x="6717901" y="2091266"/>
            <a:ext cx="13920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AD6199-A1A3-4DD3-B0CC-321C15A270E6}"/>
              </a:ext>
            </a:extLst>
          </p:cNvPr>
          <p:cNvCxnSpPr>
            <a:cxnSpLocks/>
          </p:cNvCxnSpPr>
          <p:nvPr/>
        </p:nvCxnSpPr>
        <p:spPr>
          <a:xfrm>
            <a:off x="9346093" y="2067983"/>
            <a:ext cx="13920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E0CD0D-151A-4799-9E1A-0CAA3D4BB50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1084227" y="2381249"/>
            <a:ext cx="0" cy="1849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854116-81BB-4F10-A192-FCF2776AFA14}"/>
              </a:ext>
            </a:extLst>
          </p:cNvPr>
          <p:cNvCxnSpPr>
            <a:cxnSpLocks/>
          </p:cNvCxnSpPr>
          <p:nvPr/>
        </p:nvCxnSpPr>
        <p:spPr>
          <a:xfrm flipH="1">
            <a:off x="9016653" y="4693910"/>
            <a:ext cx="16649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A285E2-1A5A-4E63-AEA1-8422C87EB3E1}"/>
              </a:ext>
            </a:extLst>
          </p:cNvPr>
          <p:cNvCxnSpPr>
            <a:cxnSpLocks/>
          </p:cNvCxnSpPr>
          <p:nvPr/>
        </p:nvCxnSpPr>
        <p:spPr>
          <a:xfrm flipH="1">
            <a:off x="5780619" y="4957347"/>
            <a:ext cx="9002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29BAC7-A84C-4860-B675-21CCF9060D14}"/>
              </a:ext>
            </a:extLst>
          </p:cNvPr>
          <p:cNvCxnSpPr>
            <a:cxnSpLocks/>
          </p:cNvCxnSpPr>
          <p:nvPr/>
        </p:nvCxnSpPr>
        <p:spPr>
          <a:xfrm flipH="1">
            <a:off x="4165373" y="4995791"/>
            <a:ext cx="9002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CB5A411-D9F9-42A0-9002-0E226C031D39}"/>
              </a:ext>
            </a:extLst>
          </p:cNvPr>
          <p:cNvSpPr txBox="1"/>
          <p:nvPr/>
        </p:nvSpPr>
        <p:spPr>
          <a:xfrm>
            <a:off x="4989436" y="4808663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Y_Pred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F313B4-6123-45EC-9318-2517E67E0022}"/>
              </a:ext>
            </a:extLst>
          </p:cNvPr>
          <p:cNvCxnSpPr>
            <a:cxnSpLocks/>
          </p:cNvCxnSpPr>
          <p:nvPr/>
        </p:nvCxnSpPr>
        <p:spPr>
          <a:xfrm>
            <a:off x="2700867" y="2099732"/>
            <a:ext cx="8464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Pat Cummins on Virat Kohli's wicket in Cricket World Cup finals : r ...">
            <a:extLst>
              <a:ext uri="{FF2B5EF4-FFF2-40B4-BE49-F238E27FC236}">
                <a16:creationId xmlns:a16="http://schemas.microsoft.com/office/drawing/2014/main" id="{85C395E1-BF14-4E16-8C5E-E02F21ED6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40707"/>
          <a:stretch/>
        </p:blipFill>
        <p:spPr bwMode="auto">
          <a:xfrm>
            <a:off x="66283" y="1275619"/>
            <a:ext cx="2668989" cy="164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30313188-DD88-404B-BCA6-50B7EE5BCEC5}"/>
              </a:ext>
            </a:extLst>
          </p:cNvPr>
          <p:cNvSpPr txBox="1"/>
          <p:nvPr/>
        </p:nvSpPr>
        <p:spPr>
          <a:xfrm>
            <a:off x="882102" y="293974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32x32x3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D78160-0B2A-4AF4-B51C-6A5ACDB8C2E1}"/>
              </a:ext>
            </a:extLst>
          </p:cNvPr>
          <p:cNvSpPr txBox="1"/>
          <p:nvPr/>
        </p:nvSpPr>
        <p:spPr>
          <a:xfrm>
            <a:off x="2664137" y="1593849"/>
            <a:ext cx="950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Conv1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5x5x3x4</a:t>
            </a:r>
          </a:p>
          <a:p>
            <a:pPr algn="ctr"/>
            <a:r>
              <a:rPr lang="en-US" dirty="0"/>
              <a:t>S=1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4EF354-94E3-45AB-A5FD-A07DB59F565E}"/>
              </a:ext>
            </a:extLst>
          </p:cNvPr>
          <p:cNvSpPr txBox="1"/>
          <p:nvPr/>
        </p:nvSpPr>
        <p:spPr>
          <a:xfrm>
            <a:off x="4750439" y="1564215"/>
            <a:ext cx="1117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MaxPool1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2x2</a:t>
            </a:r>
          </a:p>
          <a:p>
            <a:pPr algn="ctr"/>
            <a:r>
              <a:rPr lang="en-US" dirty="0"/>
              <a:t>S=2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4BDB5B-8008-44B0-8C24-CFAF76D9A1B2}"/>
              </a:ext>
            </a:extLst>
          </p:cNvPr>
          <p:cNvSpPr txBox="1"/>
          <p:nvPr/>
        </p:nvSpPr>
        <p:spPr>
          <a:xfrm>
            <a:off x="6938480" y="1557866"/>
            <a:ext cx="950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Conv2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3x3x4x8</a:t>
            </a:r>
          </a:p>
          <a:p>
            <a:pPr algn="ctr"/>
            <a:r>
              <a:rPr lang="en-US" dirty="0"/>
              <a:t>S=1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D8907B-953B-4921-8499-2FF09AF8DD6A}"/>
              </a:ext>
            </a:extLst>
          </p:cNvPr>
          <p:cNvSpPr txBox="1"/>
          <p:nvPr/>
        </p:nvSpPr>
        <p:spPr>
          <a:xfrm>
            <a:off x="3691028" y="267991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28x28x4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78F877A-4A34-461A-B362-E7627C492707}"/>
              </a:ext>
            </a:extLst>
          </p:cNvPr>
          <p:cNvSpPr txBox="1"/>
          <p:nvPr/>
        </p:nvSpPr>
        <p:spPr>
          <a:xfrm>
            <a:off x="5794964" y="255451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14x14x4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FADF2A-BA7A-48A7-A4E3-31433C9214DC}"/>
              </a:ext>
            </a:extLst>
          </p:cNvPr>
          <p:cNvSpPr txBox="1"/>
          <p:nvPr/>
        </p:nvSpPr>
        <p:spPr>
          <a:xfrm>
            <a:off x="8109959" y="264795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12x12x8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24A482C-5EA5-4710-AEDE-2D9D59B1BB81}"/>
              </a:ext>
            </a:extLst>
          </p:cNvPr>
          <p:cNvSpPr txBox="1"/>
          <p:nvPr/>
        </p:nvSpPr>
        <p:spPr>
          <a:xfrm>
            <a:off x="9510010" y="1498421"/>
            <a:ext cx="1117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MaxPool2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2x2</a:t>
            </a:r>
          </a:p>
          <a:p>
            <a:pPr algn="ctr"/>
            <a:r>
              <a:rPr lang="en-US" dirty="0"/>
              <a:t>S=2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ECB7D7C-8BC7-4FA2-83AB-A3DFEA806D2C}"/>
              </a:ext>
            </a:extLst>
          </p:cNvPr>
          <p:cNvSpPr txBox="1"/>
          <p:nvPr/>
        </p:nvSpPr>
        <p:spPr>
          <a:xfrm>
            <a:off x="11058820" y="238904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6x6x8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4AC2E4-3DAD-4FC5-AB47-F0A92A3A9349}"/>
              </a:ext>
            </a:extLst>
          </p:cNvPr>
          <p:cNvSpPr txBox="1"/>
          <p:nvPr/>
        </p:nvSpPr>
        <p:spPr>
          <a:xfrm>
            <a:off x="9969913" y="57499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288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E1F2FE0-0612-4FC4-9C5F-5416C48C1C05}"/>
              </a:ext>
            </a:extLst>
          </p:cNvPr>
          <p:cNvSpPr txBox="1"/>
          <p:nvPr/>
        </p:nvSpPr>
        <p:spPr>
          <a:xfrm>
            <a:off x="8479391" y="586619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7280CCE-8ACA-4439-A486-2040EA8351E3}"/>
              </a:ext>
            </a:extLst>
          </p:cNvPr>
          <p:cNvSpPr txBox="1"/>
          <p:nvPr/>
        </p:nvSpPr>
        <p:spPr>
          <a:xfrm>
            <a:off x="6401575" y="5170339"/>
            <a:ext cx="11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Activation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AC8B60-D94F-4E39-AE0A-9AAF26E59855}"/>
              </a:ext>
            </a:extLst>
          </p:cNvPr>
          <p:cNvSpPr txBox="1"/>
          <p:nvPr/>
        </p:nvSpPr>
        <p:spPr>
          <a:xfrm>
            <a:off x="2727085" y="479906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Loss_function</a:t>
            </a:r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358D2FD3-D43A-4217-A186-4999B2474C53}"/>
              </a:ext>
            </a:extLst>
          </p:cNvPr>
          <p:cNvSpPr txBox="1">
            <a:spLocks/>
          </p:cNvSpPr>
          <p:nvPr/>
        </p:nvSpPr>
        <p:spPr>
          <a:xfrm>
            <a:off x="15013" y="228494"/>
            <a:ext cx="9331080" cy="7841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CNN Architecture for RGB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4422C6-4BF4-4402-99A7-8242A0066402}"/>
              </a:ext>
            </a:extLst>
          </p:cNvPr>
          <p:cNvSpPr/>
          <p:nvPr/>
        </p:nvSpPr>
        <p:spPr>
          <a:xfrm>
            <a:off x="169333" y="5926667"/>
            <a:ext cx="151703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745845-01F8-4A72-975E-A0BB2ADEA01D}"/>
              </a:ext>
            </a:extLst>
          </p:cNvPr>
          <p:cNvSpPr txBox="1"/>
          <p:nvPr/>
        </p:nvSpPr>
        <p:spPr>
          <a:xfrm>
            <a:off x="610803" y="5991996"/>
            <a:ext cx="96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 </a:t>
            </a:r>
            <a:r>
              <a:rPr lang="en-US" dirty="0">
                <a:solidFill>
                  <a:srgbClr val="FF0000"/>
                </a:solidFill>
              </a:rPr>
              <a:t>stride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87F80D-6E85-46EA-9376-8BDB732D9CF9}"/>
              </a:ext>
            </a:extLst>
          </p:cNvPr>
          <p:cNvCxnSpPr>
            <a:cxnSpLocks/>
          </p:cNvCxnSpPr>
          <p:nvPr/>
        </p:nvCxnSpPr>
        <p:spPr>
          <a:xfrm>
            <a:off x="254764" y="6426657"/>
            <a:ext cx="4417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15CCD74-5F0B-470D-8B3A-EE2589860379}"/>
              </a:ext>
            </a:extLst>
          </p:cNvPr>
          <p:cNvSpPr txBox="1"/>
          <p:nvPr/>
        </p:nvSpPr>
        <p:spPr>
          <a:xfrm>
            <a:off x="794467" y="6295852"/>
            <a:ext cx="1364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Forward Pass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A4087A-E799-4B18-B30A-B7180F5D721A}"/>
              </a:ext>
            </a:extLst>
          </p:cNvPr>
          <p:cNvCxnSpPr>
            <a:cxnSpLocks/>
          </p:cNvCxnSpPr>
          <p:nvPr/>
        </p:nvCxnSpPr>
        <p:spPr>
          <a:xfrm>
            <a:off x="254764" y="6578657"/>
            <a:ext cx="4417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76A2C9C-558C-4899-BEF9-12AF98CA1578}"/>
              </a:ext>
            </a:extLst>
          </p:cNvPr>
          <p:cNvSpPr txBox="1"/>
          <p:nvPr/>
        </p:nvSpPr>
        <p:spPr>
          <a:xfrm>
            <a:off x="743369" y="6476155"/>
            <a:ext cx="124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Backward Pass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FCD9BE-1F20-4369-A9E0-4F69628CB38F}"/>
              </a:ext>
            </a:extLst>
          </p:cNvPr>
          <p:cNvSpPr/>
          <p:nvPr/>
        </p:nvSpPr>
        <p:spPr>
          <a:xfrm>
            <a:off x="40648" y="1012678"/>
            <a:ext cx="12110704" cy="5845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BA08848-76A3-43A2-846D-45CBEE80BE72}"/>
              </a:ext>
            </a:extLst>
          </p:cNvPr>
          <p:cNvCxnSpPr/>
          <p:nvPr/>
        </p:nvCxnSpPr>
        <p:spPr>
          <a:xfrm>
            <a:off x="2844800" y="5249333"/>
            <a:ext cx="23706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54657EE-CB73-4C9F-920B-1B08961463B6}"/>
              </a:ext>
            </a:extLst>
          </p:cNvPr>
          <p:cNvSpPr txBox="1"/>
          <p:nvPr/>
        </p:nvSpPr>
        <p:spPr>
          <a:xfrm>
            <a:off x="2777885" y="5246624"/>
            <a:ext cx="176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Backpropagation</a:t>
            </a:r>
          </a:p>
        </p:txBody>
      </p:sp>
      <p:sp>
        <p:nvSpPr>
          <p:cNvPr id="52" name="Oval 51">
            <a:hlinkClick r:id="rId3" action="ppaction://hlinksldjump"/>
            <a:extLst>
              <a:ext uri="{FF2B5EF4-FFF2-40B4-BE49-F238E27FC236}">
                <a16:creationId xmlns:a16="http://schemas.microsoft.com/office/drawing/2014/main" id="{69C3A087-30AC-4F98-A571-1E775552F8A3}"/>
              </a:ext>
            </a:extLst>
          </p:cNvPr>
          <p:cNvSpPr/>
          <p:nvPr/>
        </p:nvSpPr>
        <p:spPr>
          <a:xfrm>
            <a:off x="11763399" y="6574396"/>
            <a:ext cx="245533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5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6" grpId="0"/>
      <p:bldP spid="103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2" grpId="0" animBg="1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766435-DCC5-477F-8F0A-E44B6B8499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t="3703" r="49584" b="44198"/>
          <a:stretch/>
        </p:blipFill>
        <p:spPr>
          <a:xfrm>
            <a:off x="1376340" y="1605038"/>
            <a:ext cx="1947333" cy="1786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25F83-F70F-406D-BF81-141A6E605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17" t="16913" r="3750" b="58025"/>
          <a:stretch/>
        </p:blipFill>
        <p:spPr>
          <a:xfrm>
            <a:off x="4761640" y="1877024"/>
            <a:ext cx="1422400" cy="1236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32862D-5238-4DA2-8772-44190DB7E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0" t="62100" r="58194" b="4073"/>
          <a:stretch/>
        </p:blipFill>
        <p:spPr>
          <a:xfrm>
            <a:off x="586311" y="4410073"/>
            <a:ext cx="1862667" cy="213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EC2D1F-FD87-426E-9BAA-2E1560882D82}"/>
              </a:ext>
            </a:extLst>
          </p:cNvPr>
          <p:cNvSpPr/>
          <p:nvPr/>
        </p:nvSpPr>
        <p:spPr>
          <a:xfrm>
            <a:off x="3635070" y="2265437"/>
            <a:ext cx="503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2F73EA-EB91-46CF-8293-90F20BB92E33}"/>
              </a:ext>
            </a:extLst>
          </p:cNvPr>
          <p:cNvSpPr/>
          <p:nvPr/>
        </p:nvSpPr>
        <p:spPr>
          <a:xfrm>
            <a:off x="6599235" y="2113468"/>
            <a:ext cx="503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88E32B-768E-4F22-9E98-620B63E3D8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71" t="7037" r="22779" b="55802"/>
          <a:stretch/>
        </p:blipFill>
        <p:spPr>
          <a:xfrm>
            <a:off x="7933403" y="1470165"/>
            <a:ext cx="2667001" cy="2049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7EE099-D909-4219-B1BC-C8A1EAC78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5" t="61636" r="26666" b="7284"/>
          <a:stretch/>
        </p:blipFill>
        <p:spPr>
          <a:xfrm>
            <a:off x="7855666" y="4557184"/>
            <a:ext cx="2142067" cy="21314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924510-37F3-4DE2-8A91-901DC3B9C223}"/>
              </a:ext>
            </a:extLst>
          </p:cNvPr>
          <p:cNvSpPr/>
          <p:nvPr/>
        </p:nvSpPr>
        <p:spPr>
          <a:xfrm>
            <a:off x="40648" y="1012678"/>
            <a:ext cx="12110704" cy="5845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9C5EDCE-A357-4173-B19D-E6138525F232}"/>
              </a:ext>
            </a:extLst>
          </p:cNvPr>
          <p:cNvSpPr txBox="1">
            <a:spLocks/>
          </p:cNvSpPr>
          <p:nvPr/>
        </p:nvSpPr>
        <p:spPr>
          <a:xfrm>
            <a:off x="15013" y="228494"/>
            <a:ext cx="8911687" cy="7841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Concept of a filter</a:t>
            </a:r>
          </a:p>
        </p:txBody>
      </p:sp>
      <p:sp>
        <p:nvSpPr>
          <p:cNvPr id="16" name="Oval 15">
            <a:hlinkClick r:id="rId4" action="ppaction://hlinksldjump"/>
            <a:extLst>
              <a:ext uri="{FF2B5EF4-FFF2-40B4-BE49-F238E27FC236}">
                <a16:creationId xmlns:a16="http://schemas.microsoft.com/office/drawing/2014/main" id="{8F322143-D930-4DA0-852E-8AD271CCFCD5}"/>
              </a:ext>
            </a:extLst>
          </p:cNvPr>
          <p:cNvSpPr/>
          <p:nvPr/>
        </p:nvSpPr>
        <p:spPr>
          <a:xfrm>
            <a:off x="11667067" y="6468533"/>
            <a:ext cx="270933" cy="220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8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A7AA-0D2E-4FFE-874A-4C4923F5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7" y="-92074"/>
            <a:ext cx="10515600" cy="845608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Image Convolution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B82828-D3DE-462E-975A-055A3C9AD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2" t="2145" r="46424" b="11056"/>
          <a:stretch/>
        </p:blipFill>
        <p:spPr>
          <a:xfrm>
            <a:off x="270934" y="1072976"/>
            <a:ext cx="2785532" cy="20658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D849CE-74EC-4CD7-9B4A-408034E3C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54" t="18348" r="1363" b="34637"/>
          <a:stretch/>
        </p:blipFill>
        <p:spPr>
          <a:xfrm>
            <a:off x="4286686" y="1072976"/>
            <a:ext cx="2874429" cy="2065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844874-88AB-4AF6-9621-16D201DDD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9" t="4523" r="7629" b="6834"/>
          <a:stretch/>
        </p:blipFill>
        <p:spPr>
          <a:xfrm>
            <a:off x="8214787" y="1072976"/>
            <a:ext cx="3086098" cy="20658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6EFE3-C9A5-402A-A95C-0798B97C9E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64" t="4631" r="69931" b="33056"/>
          <a:stretch/>
        </p:blipFill>
        <p:spPr>
          <a:xfrm>
            <a:off x="270934" y="3748442"/>
            <a:ext cx="3268134" cy="2626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41B1D9-71AB-4F6B-A364-E681014D94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736" t="10510" r="5972" b="32654"/>
          <a:stretch/>
        </p:blipFill>
        <p:spPr>
          <a:xfrm>
            <a:off x="6720417" y="3863886"/>
            <a:ext cx="2717801" cy="239606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87F522-CCA3-4891-A7B8-0009325BC9A8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056466" y="2105909"/>
            <a:ext cx="1230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4D1FDE-E962-44B7-8C5A-C29ED6E651B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161115" y="2105909"/>
            <a:ext cx="1053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617586-13BE-4ECC-B0FA-6C79550E403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526619" y="-482775"/>
            <a:ext cx="609600" cy="7852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B4DF59-DAAA-4521-B8C1-368BA3A994B9}"/>
              </a:ext>
            </a:extLst>
          </p:cNvPr>
          <p:cNvCxnSpPr>
            <a:stCxn id="6" idx="3"/>
          </p:cNvCxnSpPr>
          <p:nvPr/>
        </p:nvCxnSpPr>
        <p:spPr>
          <a:xfrm flipV="1">
            <a:off x="3539068" y="5061920"/>
            <a:ext cx="31813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16EFB0-FA38-470C-A494-B9D738ECA894}"/>
              </a:ext>
            </a:extLst>
          </p:cNvPr>
          <p:cNvSpPr txBox="1"/>
          <p:nvPr/>
        </p:nvSpPr>
        <p:spPr>
          <a:xfrm>
            <a:off x="827941" y="3059668"/>
            <a:ext cx="73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nxnx3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7CF08-8478-4DBC-99FF-2E66DF9BA733}"/>
              </a:ext>
            </a:extLst>
          </p:cNvPr>
          <p:cNvSpPr txBox="1"/>
          <p:nvPr/>
        </p:nvSpPr>
        <p:spPr>
          <a:xfrm>
            <a:off x="5048213" y="307431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KxKx3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4F4EF3-4632-415C-B98A-EE09B2E14D08}"/>
              </a:ext>
            </a:extLst>
          </p:cNvPr>
          <p:cNvSpPr txBox="1"/>
          <p:nvPr/>
        </p:nvSpPr>
        <p:spPr>
          <a:xfrm>
            <a:off x="7229787" y="6259953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(n-K+1)x(n-K+1)x1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D6F3A6-AC7F-47F4-898F-E76F9EB5829F}"/>
              </a:ext>
            </a:extLst>
          </p:cNvPr>
          <p:cNvSpPr/>
          <p:nvPr/>
        </p:nvSpPr>
        <p:spPr>
          <a:xfrm>
            <a:off x="40648" y="1012678"/>
            <a:ext cx="12110704" cy="5845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2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60AFAF-5C80-4EA0-890E-2871D695216E}"/>
              </a:ext>
            </a:extLst>
          </p:cNvPr>
          <p:cNvSpPr txBox="1">
            <a:spLocks/>
          </p:cNvSpPr>
          <p:nvPr/>
        </p:nvSpPr>
        <p:spPr>
          <a:xfrm>
            <a:off x="15013" y="228494"/>
            <a:ext cx="8911687" cy="7841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4F42BF-D6B1-4DA1-A6AC-1A75F3B20C8A}"/>
                  </a:ext>
                </a:extLst>
              </p:cNvPr>
              <p:cNvSpPr txBox="1"/>
              <p:nvPr/>
            </p:nvSpPr>
            <p:spPr>
              <a:xfrm>
                <a:off x="220210" y="4344849"/>
                <a:ext cx="1482777" cy="730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4F42BF-D6B1-4DA1-A6AC-1A75F3B20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10" y="4344849"/>
                <a:ext cx="1482777" cy="730136"/>
              </a:xfrm>
              <a:prstGeom prst="rect">
                <a:avLst/>
              </a:prstGeom>
              <a:blipFill>
                <a:blip r:embed="rId2"/>
                <a:stretch>
                  <a:fillRect b="-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D52AAEE-0635-4FF5-BD36-7209B4681BAC}"/>
              </a:ext>
            </a:extLst>
          </p:cNvPr>
          <p:cNvSpPr/>
          <p:nvPr/>
        </p:nvSpPr>
        <p:spPr>
          <a:xfrm>
            <a:off x="385307" y="882204"/>
            <a:ext cx="503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A32B3-3A58-4A82-BC1F-1A87EB0BC9D5}"/>
              </a:ext>
            </a:extLst>
          </p:cNvPr>
          <p:cNvSpPr/>
          <p:nvPr/>
        </p:nvSpPr>
        <p:spPr>
          <a:xfrm>
            <a:off x="-148760" y="2792485"/>
            <a:ext cx="10590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K,B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396FD5E-170A-4E40-B749-2B52B39EF424}"/>
              </a:ext>
            </a:extLst>
          </p:cNvPr>
          <p:cNvSpPr/>
          <p:nvPr/>
        </p:nvSpPr>
        <p:spPr>
          <a:xfrm>
            <a:off x="2628890" y="1949757"/>
            <a:ext cx="546110" cy="51768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8B96C9-D447-4C11-8369-A80CE0F5E561}"/>
              </a:ext>
            </a:extLst>
          </p:cNvPr>
          <p:cNvSpPr/>
          <p:nvPr/>
        </p:nvSpPr>
        <p:spPr>
          <a:xfrm>
            <a:off x="2650056" y="1949757"/>
            <a:ext cx="503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D2E1B9-CD48-49B9-8F51-86A3F727E44C}"/>
              </a:ext>
            </a:extLst>
          </p:cNvPr>
          <p:cNvCxnSpPr>
            <a:cxnSpLocks/>
          </p:cNvCxnSpPr>
          <p:nvPr/>
        </p:nvCxnSpPr>
        <p:spPr>
          <a:xfrm>
            <a:off x="848734" y="1290056"/>
            <a:ext cx="1718639" cy="81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6D0602-9114-4C2A-9F4C-648B1386E02F}"/>
              </a:ext>
            </a:extLst>
          </p:cNvPr>
          <p:cNvCxnSpPr>
            <a:cxnSpLocks/>
          </p:cNvCxnSpPr>
          <p:nvPr/>
        </p:nvCxnSpPr>
        <p:spPr>
          <a:xfrm flipV="1">
            <a:off x="848736" y="2370637"/>
            <a:ext cx="1718638" cy="74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8C35B63-ACE6-4B24-A74A-AFA78E0BB54D}"/>
              </a:ext>
            </a:extLst>
          </p:cNvPr>
          <p:cNvSpPr/>
          <p:nvPr/>
        </p:nvSpPr>
        <p:spPr>
          <a:xfrm>
            <a:off x="4660870" y="1882664"/>
            <a:ext cx="69004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973F0F-2014-483B-BAAA-59BE5E1EF183}"/>
              </a:ext>
            </a:extLst>
          </p:cNvPr>
          <p:cNvCxnSpPr/>
          <p:nvPr/>
        </p:nvCxnSpPr>
        <p:spPr>
          <a:xfrm>
            <a:off x="3175000" y="2208598"/>
            <a:ext cx="1642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AA1D01F-4E57-433A-BF37-046D7D0DAFAF}"/>
                  </a:ext>
                </a:extLst>
              </p:cNvPr>
              <p:cNvSpPr/>
              <p:nvPr/>
            </p:nvSpPr>
            <p:spPr>
              <a:xfrm>
                <a:off x="10291209" y="5171749"/>
                <a:ext cx="690043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𝐶𝑜𝑛𝑣𝑜𝑙𝑢𝑡𝑖𝑜𝑛</m:t>
                      </m:r>
                    </m:oMath>
                  </m:oMathPara>
                </a14:m>
                <a:endParaRPr lang="en-US" sz="2000" b="0" cap="none" spc="0" dirty="0">
                  <a:ln w="0"/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AA1D01F-4E57-433A-BF37-046D7D0DA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209" y="5171749"/>
                <a:ext cx="690043" cy="400110"/>
              </a:xfrm>
              <a:prstGeom prst="rect">
                <a:avLst/>
              </a:prstGeom>
              <a:blipFill>
                <a:blip r:embed="rId3"/>
                <a:stretch>
                  <a:fillRect l="-69027" r="-60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D868C1-E589-45B2-BB89-E5686E9DD7CA}"/>
              </a:ext>
            </a:extLst>
          </p:cNvPr>
          <p:cNvCxnSpPr>
            <a:cxnSpLocks/>
          </p:cNvCxnSpPr>
          <p:nvPr/>
        </p:nvCxnSpPr>
        <p:spPr>
          <a:xfrm>
            <a:off x="5325513" y="2207824"/>
            <a:ext cx="1502803" cy="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65E337B-35E4-4D73-8562-4C3B9CF13642}"/>
              </a:ext>
            </a:extLst>
          </p:cNvPr>
          <p:cNvSpPr/>
          <p:nvPr/>
        </p:nvSpPr>
        <p:spPr>
          <a:xfrm>
            <a:off x="5968335" y="2007769"/>
            <a:ext cx="3550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Loss_Function(L)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3A24C16-4B61-4E3E-B3EF-CB0858C26DDC}"/>
                  </a:ext>
                </a:extLst>
              </p:cNvPr>
              <p:cNvSpPr/>
              <p:nvPr/>
            </p:nvSpPr>
            <p:spPr>
              <a:xfrm>
                <a:off x="9915253" y="4301014"/>
                <a:ext cx="690042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𝐼𝑛𝑝𝑢𝑡</m:t>
                      </m:r>
                    </m:oMath>
                  </m:oMathPara>
                </a14:m>
                <a:endParaRPr lang="en-US" sz="2000" b="0" cap="none" spc="0" dirty="0">
                  <a:ln w="0"/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3A24C16-4B61-4E3E-B3EF-CB0858C26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253" y="4301014"/>
                <a:ext cx="690042" cy="400110"/>
              </a:xfrm>
              <a:prstGeom prst="rect">
                <a:avLst/>
              </a:prstGeom>
              <a:blipFill>
                <a:blip r:embed="rId5"/>
                <a:stretch>
                  <a:fillRect l="-17699" r="-7965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E6E37CD-345B-42E9-B605-D00976C7E3D2}"/>
                  </a:ext>
                </a:extLst>
              </p:cNvPr>
              <p:cNvSpPr/>
              <p:nvPr/>
            </p:nvSpPr>
            <p:spPr>
              <a:xfrm>
                <a:off x="10260274" y="4728069"/>
                <a:ext cx="690042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𝐾𝑒𝑟𝑛𝑒𝑙</m:t>
                      </m:r>
                      <m:r>
                        <a:rPr lang="en-US" sz="2000" b="0" i="1" cap="none" spc="0" smtClean="0">
                          <a:ln w="0"/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cap="none" spc="0" smtClean="0">
                          <a:ln w="0"/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𝐵𝑖𝑎𝑠</m:t>
                      </m:r>
                    </m:oMath>
                  </m:oMathPara>
                </a14:m>
                <a:endParaRPr lang="en-US" sz="2000" b="0" cap="none" spc="0" dirty="0">
                  <a:ln w="0"/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E6E37CD-345B-42E9-B605-D00976C7E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274" y="4728069"/>
                <a:ext cx="690042" cy="400110"/>
              </a:xfrm>
              <a:prstGeom prst="rect">
                <a:avLst/>
              </a:prstGeom>
              <a:blipFill>
                <a:blip r:embed="rId6"/>
                <a:stretch>
                  <a:fillRect l="-68142" r="-58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A5598E-DFA8-493E-9316-9FC1CDCF4A39}"/>
                  </a:ext>
                </a:extLst>
              </p:cNvPr>
              <p:cNvSpPr txBox="1"/>
              <p:nvPr/>
            </p:nvSpPr>
            <p:spPr>
              <a:xfrm>
                <a:off x="3693641" y="2578038"/>
                <a:ext cx="353329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A5598E-DFA8-493E-9316-9FC1CDCF4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641" y="2578038"/>
                <a:ext cx="353329" cy="526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6775CD-7587-42FF-9314-3F373472FFD2}"/>
                  </a:ext>
                </a:extLst>
              </p:cNvPr>
              <p:cNvSpPr txBox="1"/>
              <p:nvPr/>
            </p:nvSpPr>
            <p:spPr>
              <a:xfrm>
                <a:off x="1590295" y="3145651"/>
                <a:ext cx="353329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6775CD-7587-42FF-9314-3F373472F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95" y="3145651"/>
                <a:ext cx="353329" cy="526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39AB52-47E0-4DE5-A003-A00EEAFC1EA0}"/>
                  </a:ext>
                </a:extLst>
              </p:cNvPr>
              <p:cNvSpPr txBox="1"/>
              <p:nvPr/>
            </p:nvSpPr>
            <p:spPr>
              <a:xfrm>
                <a:off x="2078722" y="3018597"/>
                <a:ext cx="353329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39AB52-47E0-4DE5-A003-A00EEAFC1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722" y="3018597"/>
                <a:ext cx="353329" cy="526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60666934-A229-46C9-8BF9-10D4643B5049}"/>
              </a:ext>
            </a:extLst>
          </p:cNvPr>
          <p:cNvSpPr/>
          <p:nvPr/>
        </p:nvSpPr>
        <p:spPr>
          <a:xfrm>
            <a:off x="1947440" y="4501069"/>
            <a:ext cx="503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7EB029-46E4-407E-8CF3-1510C0742DFD}"/>
              </a:ext>
            </a:extLst>
          </p:cNvPr>
          <p:cNvCxnSpPr/>
          <p:nvPr/>
        </p:nvCxnSpPr>
        <p:spPr>
          <a:xfrm flipH="1">
            <a:off x="5350913" y="2370637"/>
            <a:ext cx="14774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69672B-C5D2-4EE5-B50D-86C15914E043}"/>
              </a:ext>
            </a:extLst>
          </p:cNvPr>
          <p:cNvCxnSpPr/>
          <p:nvPr/>
        </p:nvCxnSpPr>
        <p:spPr>
          <a:xfrm flipH="1">
            <a:off x="3257564" y="2370637"/>
            <a:ext cx="14774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2A68F0-00AF-4D3B-89F6-BA30F27FE9A9}"/>
              </a:ext>
            </a:extLst>
          </p:cNvPr>
          <p:cNvCxnSpPr>
            <a:cxnSpLocks/>
          </p:cNvCxnSpPr>
          <p:nvPr/>
        </p:nvCxnSpPr>
        <p:spPr>
          <a:xfrm flipH="1">
            <a:off x="1143019" y="2635489"/>
            <a:ext cx="1259398" cy="537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010014-AB26-4F8E-AD1A-917570F21836}"/>
                  </a:ext>
                </a:extLst>
              </p:cNvPr>
              <p:cNvSpPr txBox="1"/>
              <p:nvPr/>
            </p:nvSpPr>
            <p:spPr>
              <a:xfrm>
                <a:off x="2650056" y="4447890"/>
                <a:ext cx="1155765" cy="509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010014-AB26-4F8E-AD1A-917570F21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056" y="4447890"/>
                <a:ext cx="1155765" cy="5093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4127C2-BE20-432E-87BA-101995891DB8}"/>
                  </a:ext>
                </a:extLst>
              </p:cNvPr>
              <p:cNvSpPr txBox="1"/>
              <p:nvPr/>
            </p:nvSpPr>
            <p:spPr>
              <a:xfrm>
                <a:off x="4082116" y="4472946"/>
                <a:ext cx="59142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4127C2-BE20-432E-87BA-101995891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116" y="4472946"/>
                <a:ext cx="591424" cy="430887"/>
              </a:xfrm>
              <a:prstGeom prst="rect">
                <a:avLst/>
              </a:prstGeom>
              <a:blipFill>
                <a:blip r:embed="rId11"/>
                <a:stretch>
                  <a:fillRect r="-2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7860417-6F79-45FB-B00C-07AD77BF3285}"/>
                  </a:ext>
                </a:extLst>
              </p:cNvPr>
              <p:cNvSpPr txBox="1"/>
              <p:nvPr/>
            </p:nvSpPr>
            <p:spPr>
              <a:xfrm>
                <a:off x="5610427" y="4391593"/>
                <a:ext cx="1127937" cy="509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7860417-6F79-45FB-B00C-07AD77BF3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427" y="4391593"/>
                <a:ext cx="1127937" cy="5093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D367EF-28C1-42CD-8D3C-16C5B1101EC5}"/>
                  </a:ext>
                </a:extLst>
              </p:cNvPr>
              <p:cNvSpPr txBox="1"/>
              <p:nvPr/>
            </p:nvSpPr>
            <p:spPr>
              <a:xfrm>
                <a:off x="5049474" y="4507748"/>
                <a:ext cx="3369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D367EF-28C1-42CD-8D3C-16C5B1101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474" y="4507748"/>
                <a:ext cx="336903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6078DCE-5A7A-4C74-97F7-B51F7D9F6A8C}"/>
                  </a:ext>
                </a:extLst>
              </p:cNvPr>
              <p:cNvSpPr txBox="1"/>
              <p:nvPr/>
            </p:nvSpPr>
            <p:spPr>
              <a:xfrm>
                <a:off x="3466626" y="5334397"/>
                <a:ext cx="4443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Z</a:t>
                </a:r>
                <a14:m>
                  <m:oMath xmlns:m="http://schemas.openxmlformats.org/officeDocument/2006/math"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6078DCE-5A7A-4C74-97F7-B51F7D9F6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26" y="5334397"/>
                <a:ext cx="4443332" cy="276999"/>
              </a:xfrm>
              <a:prstGeom prst="rect">
                <a:avLst/>
              </a:prstGeom>
              <a:blipFill>
                <a:blip r:embed="rId14"/>
                <a:stretch>
                  <a:fillRect l="-3292" t="-28261" r="-82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C3DC5B0-9E8D-4606-B12C-01C0019A62C7}"/>
                  </a:ext>
                </a:extLst>
              </p:cNvPr>
              <p:cNvSpPr txBox="1"/>
              <p:nvPr/>
            </p:nvSpPr>
            <p:spPr>
              <a:xfrm>
                <a:off x="3466625" y="5703651"/>
                <a:ext cx="4443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Z</a:t>
                </a:r>
                <a14:m>
                  <m:oMath xmlns:m="http://schemas.openxmlformats.org/officeDocument/2006/math"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C3DC5B0-9E8D-4606-B12C-01C0019A6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25" y="5703651"/>
                <a:ext cx="4443332" cy="276999"/>
              </a:xfrm>
              <a:prstGeom prst="rect">
                <a:avLst/>
              </a:prstGeom>
              <a:blipFill>
                <a:blip r:embed="rId15"/>
                <a:stretch>
                  <a:fillRect l="-3292" t="-28889" r="-82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8304CE-B7D2-4A16-84E3-E36B298B8055}"/>
                  </a:ext>
                </a:extLst>
              </p:cNvPr>
              <p:cNvSpPr txBox="1"/>
              <p:nvPr/>
            </p:nvSpPr>
            <p:spPr>
              <a:xfrm>
                <a:off x="3466625" y="6105569"/>
                <a:ext cx="45282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Z</a:t>
                </a:r>
                <a14:m>
                  <m:oMath xmlns:m="http://schemas.openxmlformats.org/officeDocument/2006/math"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31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8304CE-B7D2-4A16-84E3-E36B298B8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25" y="6105569"/>
                <a:ext cx="4528291" cy="276999"/>
              </a:xfrm>
              <a:prstGeom prst="rect">
                <a:avLst/>
              </a:prstGeom>
              <a:blipFill>
                <a:blip r:embed="rId16"/>
                <a:stretch>
                  <a:fillRect l="-3230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327248F-CBB4-44EC-A804-A7BA6EC535D8}"/>
                  </a:ext>
                </a:extLst>
              </p:cNvPr>
              <p:cNvSpPr txBox="1"/>
              <p:nvPr/>
            </p:nvSpPr>
            <p:spPr>
              <a:xfrm>
                <a:off x="3466625" y="6507487"/>
                <a:ext cx="45282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Z</a:t>
                </a:r>
                <a14:m>
                  <m:oMath xmlns:m="http://schemas.openxmlformats.org/officeDocument/2006/math"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33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327248F-CBB4-44EC-A804-A7BA6EC53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25" y="6507487"/>
                <a:ext cx="4528291" cy="276999"/>
              </a:xfrm>
              <a:prstGeom prst="rect">
                <a:avLst/>
              </a:prstGeom>
              <a:blipFill>
                <a:blip r:embed="rId17"/>
                <a:stretch>
                  <a:fillRect l="-3230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5D54A811-8863-47A5-8FA7-7F4E8CDD8FC4}"/>
              </a:ext>
            </a:extLst>
          </p:cNvPr>
          <p:cNvSpPr/>
          <p:nvPr/>
        </p:nvSpPr>
        <p:spPr>
          <a:xfrm>
            <a:off x="8105790" y="3018597"/>
            <a:ext cx="4055534" cy="3765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9F8EB4-1F01-41FA-BF47-039459914B50}"/>
              </a:ext>
            </a:extLst>
          </p:cNvPr>
          <p:cNvSpPr txBox="1"/>
          <p:nvPr/>
        </p:nvSpPr>
        <p:spPr>
          <a:xfrm>
            <a:off x="8135242" y="3084872"/>
            <a:ext cx="11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Notations: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E0D158-2AEC-4364-91D3-B8E08D9E055A}"/>
              </a:ext>
            </a:extLst>
          </p:cNvPr>
          <p:cNvCxnSpPr>
            <a:cxnSpLocks/>
          </p:cNvCxnSpPr>
          <p:nvPr/>
        </p:nvCxnSpPr>
        <p:spPr>
          <a:xfrm>
            <a:off x="8305800" y="3750733"/>
            <a:ext cx="872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578253D-F5EE-478F-B132-6C2A1CB8D698}"/>
              </a:ext>
            </a:extLst>
          </p:cNvPr>
          <p:cNvSpPr txBox="1"/>
          <p:nvPr/>
        </p:nvSpPr>
        <p:spPr>
          <a:xfrm>
            <a:off x="9821407" y="3566067"/>
            <a:ext cx="144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4911123-746A-48C4-A3D1-C608D281D618}"/>
              </a:ext>
            </a:extLst>
          </p:cNvPr>
          <p:cNvCxnSpPr>
            <a:cxnSpLocks/>
          </p:cNvCxnSpPr>
          <p:nvPr/>
        </p:nvCxnSpPr>
        <p:spPr>
          <a:xfrm flipH="1">
            <a:off x="8305801" y="4043440"/>
            <a:ext cx="8720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3172083-C38B-463D-82AD-9C4BD36E708A}"/>
              </a:ext>
            </a:extLst>
          </p:cNvPr>
          <p:cNvSpPr txBox="1"/>
          <p:nvPr/>
        </p:nvSpPr>
        <p:spPr>
          <a:xfrm>
            <a:off x="9783802" y="3925228"/>
            <a:ext cx="155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A23E57C-9CA1-4C14-81C6-8FB691DB3E10}"/>
                  </a:ext>
                </a:extLst>
              </p:cNvPr>
              <p:cNvSpPr/>
              <p:nvPr/>
            </p:nvSpPr>
            <p:spPr>
              <a:xfrm>
                <a:off x="9955762" y="5657484"/>
                <a:ext cx="1354685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cap="none" spc="0" smtClean="0">
                          <a:ln w="0"/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𝐹𝑒𝑎𝑡𝑢𝑟𝑒</m:t>
                      </m:r>
                      <m:r>
                        <a:rPr lang="en-US" b="0" i="1" cap="none" spc="0" smtClean="0">
                          <a:ln w="0"/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cap="none" spc="0" smtClean="0">
                          <a:ln w="0"/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𝑀𝑎𝑝</m:t>
                      </m:r>
                    </m:oMath>
                  </m:oMathPara>
                </a14:m>
                <a:endParaRPr lang="en-US" b="0" cap="none" spc="0" dirty="0">
                  <a:ln w="0"/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A23E57C-9CA1-4C14-81C6-8FB691DB3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762" y="5657484"/>
                <a:ext cx="1354685" cy="369332"/>
              </a:xfrm>
              <a:prstGeom prst="rect">
                <a:avLst/>
              </a:prstGeom>
              <a:blipFill>
                <a:blip r:embed="rId18"/>
                <a:stretch>
                  <a:fillRect l="-7207" r="-495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1FD0B085-F8DC-405E-B3DB-302D3556F3EA}"/>
              </a:ext>
            </a:extLst>
          </p:cNvPr>
          <p:cNvSpPr/>
          <p:nvPr/>
        </p:nvSpPr>
        <p:spPr>
          <a:xfrm>
            <a:off x="8305800" y="5134264"/>
            <a:ext cx="503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A80C483-D377-46AB-8532-8A0C5B2968B1}"/>
              </a:ext>
            </a:extLst>
          </p:cNvPr>
          <p:cNvSpPr/>
          <p:nvPr/>
        </p:nvSpPr>
        <p:spPr>
          <a:xfrm>
            <a:off x="8314561" y="5603450"/>
            <a:ext cx="5654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319287-DC7A-451F-984B-A65E2AC51A4E}"/>
              </a:ext>
            </a:extLst>
          </p:cNvPr>
          <p:cNvSpPr/>
          <p:nvPr/>
        </p:nvSpPr>
        <p:spPr>
          <a:xfrm>
            <a:off x="8285891" y="4043440"/>
            <a:ext cx="503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C8A7C90-0892-4B45-A08C-407B9A2BCEAD}"/>
              </a:ext>
            </a:extLst>
          </p:cNvPr>
          <p:cNvSpPr/>
          <p:nvPr/>
        </p:nvSpPr>
        <p:spPr>
          <a:xfrm>
            <a:off x="8083877" y="4635737"/>
            <a:ext cx="10590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K,B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D2E0FE0-A6E8-4243-9940-1043060C4571}"/>
              </a:ext>
            </a:extLst>
          </p:cNvPr>
          <p:cNvSpPr/>
          <p:nvPr/>
        </p:nvSpPr>
        <p:spPr>
          <a:xfrm>
            <a:off x="0" y="1015850"/>
            <a:ext cx="12192000" cy="584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hlinkClick r:id="rId19" action="ppaction://hlinksldjump"/>
            <a:extLst>
              <a:ext uri="{FF2B5EF4-FFF2-40B4-BE49-F238E27FC236}">
                <a16:creationId xmlns:a16="http://schemas.microsoft.com/office/drawing/2014/main" id="{6C1D2ABE-3BA9-4462-8FFA-4D9A140674E1}"/>
              </a:ext>
            </a:extLst>
          </p:cNvPr>
          <p:cNvSpPr/>
          <p:nvPr/>
        </p:nvSpPr>
        <p:spPr>
          <a:xfrm>
            <a:off x="11802533" y="6507487"/>
            <a:ext cx="251203" cy="18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hlinkClick r:id="rId20" action="ppaction://hlinksldjump"/>
            <a:extLst>
              <a:ext uri="{FF2B5EF4-FFF2-40B4-BE49-F238E27FC236}">
                <a16:creationId xmlns:a16="http://schemas.microsoft.com/office/drawing/2014/main" id="{24F741CF-012B-45B2-8EBD-86427929D5D6}"/>
              </a:ext>
            </a:extLst>
          </p:cNvPr>
          <p:cNvSpPr/>
          <p:nvPr/>
        </p:nvSpPr>
        <p:spPr>
          <a:xfrm>
            <a:off x="11802533" y="6105569"/>
            <a:ext cx="251203" cy="181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5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 animBg="1"/>
      <p:bldP spid="10" grpId="0"/>
      <p:bldP spid="13" grpId="0"/>
      <p:bldP spid="17" grpId="0"/>
      <p:bldP spid="21" grpId="0"/>
      <p:bldP spid="22" grpId="0"/>
      <p:bldP spid="23" grpId="0"/>
      <p:bldP spid="2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46A8F835-23FD-403A-B553-62FD9C50605C}"/>
              </a:ext>
            </a:extLst>
          </p:cNvPr>
          <p:cNvSpPr/>
          <p:nvPr/>
        </p:nvSpPr>
        <p:spPr>
          <a:xfrm>
            <a:off x="3992026" y="1247034"/>
            <a:ext cx="546110" cy="51768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8991FA-92CE-4BB1-B7DC-38ACC122277A}"/>
              </a:ext>
            </a:extLst>
          </p:cNvPr>
          <p:cNvSpPr/>
          <p:nvPr/>
        </p:nvSpPr>
        <p:spPr>
          <a:xfrm>
            <a:off x="4013192" y="1247034"/>
            <a:ext cx="503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FB13F1-221B-46F6-8507-D91C634330C9}"/>
              </a:ext>
            </a:extLst>
          </p:cNvPr>
          <p:cNvCxnSpPr>
            <a:cxnSpLocks/>
          </p:cNvCxnSpPr>
          <p:nvPr/>
        </p:nvCxnSpPr>
        <p:spPr>
          <a:xfrm>
            <a:off x="2211870" y="587333"/>
            <a:ext cx="1718639" cy="81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DE7ED0-80E2-4630-B362-A0F5D1FD4759}"/>
              </a:ext>
            </a:extLst>
          </p:cNvPr>
          <p:cNvCxnSpPr>
            <a:cxnSpLocks/>
          </p:cNvCxnSpPr>
          <p:nvPr/>
        </p:nvCxnSpPr>
        <p:spPr>
          <a:xfrm flipV="1">
            <a:off x="2211872" y="1667914"/>
            <a:ext cx="1718638" cy="74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F1CD275-1884-44C5-915A-7FC8C83F1052}"/>
              </a:ext>
            </a:extLst>
          </p:cNvPr>
          <p:cNvSpPr/>
          <p:nvPr/>
        </p:nvSpPr>
        <p:spPr>
          <a:xfrm>
            <a:off x="6024006" y="1179941"/>
            <a:ext cx="69004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244DBC-14FF-4DAB-A38E-C95B55EF9912}"/>
              </a:ext>
            </a:extLst>
          </p:cNvPr>
          <p:cNvCxnSpPr/>
          <p:nvPr/>
        </p:nvCxnSpPr>
        <p:spPr>
          <a:xfrm>
            <a:off x="4538136" y="1505875"/>
            <a:ext cx="1642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7707E4-7D9D-4835-B632-8BC3EE73AF0E}"/>
              </a:ext>
            </a:extLst>
          </p:cNvPr>
          <p:cNvCxnSpPr>
            <a:cxnSpLocks/>
          </p:cNvCxnSpPr>
          <p:nvPr/>
        </p:nvCxnSpPr>
        <p:spPr>
          <a:xfrm>
            <a:off x="6688649" y="1505101"/>
            <a:ext cx="1502803" cy="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C69558-8DF7-4CC5-A42C-640B2B7CC45F}"/>
                  </a:ext>
                </a:extLst>
              </p:cNvPr>
              <p:cNvSpPr txBox="1"/>
              <p:nvPr/>
            </p:nvSpPr>
            <p:spPr>
              <a:xfrm>
                <a:off x="5056777" y="1875315"/>
                <a:ext cx="353329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C69558-8DF7-4CC5-A42C-640B2B7CC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777" y="1875315"/>
                <a:ext cx="353329" cy="526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FDAAA7-4AB0-4A77-93F5-ABF994708CE2}"/>
                  </a:ext>
                </a:extLst>
              </p:cNvPr>
              <p:cNvSpPr txBox="1"/>
              <p:nvPr/>
            </p:nvSpPr>
            <p:spPr>
              <a:xfrm>
                <a:off x="2953431" y="2442928"/>
                <a:ext cx="353329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FDAAA7-4AB0-4A77-93F5-ABF994708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431" y="2442928"/>
                <a:ext cx="353329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4DC303-C21F-4E2D-98D4-88191E400AAB}"/>
                  </a:ext>
                </a:extLst>
              </p:cNvPr>
              <p:cNvSpPr txBox="1"/>
              <p:nvPr/>
            </p:nvSpPr>
            <p:spPr>
              <a:xfrm>
                <a:off x="3441858" y="2315874"/>
                <a:ext cx="353329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4DC303-C21F-4E2D-98D4-88191E400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858" y="2315874"/>
                <a:ext cx="353329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D6927B-52C4-4011-9756-03293362E164}"/>
              </a:ext>
            </a:extLst>
          </p:cNvPr>
          <p:cNvCxnSpPr/>
          <p:nvPr/>
        </p:nvCxnSpPr>
        <p:spPr>
          <a:xfrm flipH="1">
            <a:off x="6714049" y="1667914"/>
            <a:ext cx="14774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14E442-866A-4339-A499-A8DBB9E8DD8A}"/>
              </a:ext>
            </a:extLst>
          </p:cNvPr>
          <p:cNvCxnSpPr/>
          <p:nvPr/>
        </p:nvCxnSpPr>
        <p:spPr>
          <a:xfrm flipH="1">
            <a:off x="4620700" y="1667914"/>
            <a:ext cx="14774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A03D75-1674-43C5-993B-D4C9109638CF}"/>
              </a:ext>
            </a:extLst>
          </p:cNvPr>
          <p:cNvCxnSpPr>
            <a:cxnSpLocks/>
          </p:cNvCxnSpPr>
          <p:nvPr/>
        </p:nvCxnSpPr>
        <p:spPr>
          <a:xfrm flipH="1">
            <a:off x="2506155" y="1932766"/>
            <a:ext cx="1259398" cy="537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8EB2D17-21EF-43F4-A279-49115148A126}"/>
              </a:ext>
            </a:extLst>
          </p:cNvPr>
          <p:cNvSpPr/>
          <p:nvPr/>
        </p:nvSpPr>
        <p:spPr>
          <a:xfrm>
            <a:off x="1685547" y="112340"/>
            <a:ext cx="503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EC810C-D0FB-4ADB-8E13-99BC126C74C5}"/>
              </a:ext>
            </a:extLst>
          </p:cNvPr>
          <p:cNvSpPr/>
          <p:nvPr/>
        </p:nvSpPr>
        <p:spPr>
          <a:xfrm>
            <a:off x="1256579" y="2286827"/>
            <a:ext cx="10590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K,B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972DB8-8A11-4E14-8A14-135A58B52C11}"/>
              </a:ext>
            </a:extLst>
          </p:cNvPr>
          <p:cNvSpPr/>
          <p:nvPr/>
        </p:nvSpPr>
        <p:spPr>
          <a:xfrm>
            <a:off x="7391483" y="1364606"/>
            <a:ext cx="3550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Loss_Function(L)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097415-F4C0-4402-9C29-18A89E3ED3E4}"/>
                  </a:ext>
                </a:extLst>
              </p:cNvPr>
              <p:cNvSpPr txBox="1"/>
              <p:nvPr/>
            </p:nvSpPr>
            <p:spPr>
              <a:xfrm>
                <a:off x="434370" y="3819664"/>
                <a:ext cx="193046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𝑐𝑜𝑛𝑣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097415-F4C0-4402-9C29-18A89E3ED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70" y="3819664"/>
                <a:ext cx="1930464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0B2C2969-99DC-4C60-B55C-0D3B8A51E609}"/>
              </a:ext>
            </a:extLst>
          </p:cNvPr>
          <p:cNvSpPr/>
          <p:nvPr/>
        </p:nvSpPr>
        <p:spPr>
          <a:xfrm>
            <a:off x="32656" y="3167390"/>
            <a:ext cx="17534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2AB0A-A786-4BAE-9E52-5A0DA34CAAC1}"/>
                  </a:ext>
                </a:extLst>
              </p:cNvPr>
              <p:cNvSpPr txBox="1"/>
              <p:nvPr/>
            </p:nvSpPr>
            <p:spPr>
              <a:xfrm>
                <a:off x="434369" y="4574751"/>
                <a:ext cx="163269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2AB0A-A786-4BAE-9E52-5A0DA34CA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69" y="4574751"/>
                <a:ext cx="1632690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FDF6562A-CC19-43C2-9F17-125B9E0864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C66603-7331-4F2B-BC33-C7F4B2B8F4BE}"/>
                  </a:ext>
                </a:extLst>
              </p:cNvPr>
              <p:cNvSpPr txBox="1"/>
              <p:nvPr/>
            </p:nvSpPr>
            <p:spPr>
              <a:xfrm>
                <a:off x="4613223" y="4264931"/>
                <a:ext cx="1482777" cy="730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C66603-7331-4F2B-BC33-C7F4B2B8F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223" y="4264931"/>
                <a:ext cx="1482777" cy="730136"/>
              </a:xfrm>
              <a:prstGeom prst="rect">
                <a:avLst/>
              </a:prstGeom>
              <a:blipFill>
                <a:blip r:embed="rId7"/>
                <a:stretch>
                  <a:fillRect b="-6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75A16E2C-5F0D-4E54-8C28-AFD1138D570C}"/>
              </a:ext>
            </a:extLst>
          </p:cNvPr>
          <p:cNvSpPr/>
          <p:nvPr/>
        </p:nvSpPr>
        <p:spPr>
          <a:xfrm>
            <a:off x="6285435" y="4334995"/>
            <a:ext cx="503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B728C8-0659-4207-90FD-3DB2382594A6}"/>
                  </a:ext>
                </a:extLst>
              </p:cNvPr>
              <p:cNvSpPr txBox="1"/>
              <p:nvPr/>
            </p:nvSpPr>
            <p:spPr>
              <a:xfrm>
                <a:off x="6978057" y="4038074"/>
                <a:ext cx="1318759" cy="1183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B728C8-0659-4207-90FD-3DB238259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57" y="4038074"/>
                <a:ext cx="1318759" cy="11838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B438CA5-05B2-4912-A6BC-37F4ADD6038E}"/>
                  </a:ext>
                </a:extLst>
              </p:cNvPr>
              <p:cNvSpPr txBox="1"/>
              <p:nvPr/>
            </p:nvSpPr>
            <p:spPr>
              <a:xfrm>
                <a:off x="9045116" y="4013251"/>
                <a:ext cx="1358897" cy="1183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B438CA5-05B2-4912-A6BC-37F4ADD60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116" y="4013251"/>
                <a:ext cx="1358897" cy="11838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9FFFB8D-2AB4-418F-88FF-1E837BA6A656}"/>
              </a:ext>
            </a:extLst>
          </p:cNvPr>
          <p:cNvSpPr/>
          <p:nvPr/>
        </p:nvSpPr>
        <p:spPr>
          <a:xfrm>
            <a:off x="8390275" y="4225854"/>
            <a:ext cx="503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5E506E-6091-427D-9555-AB60B3169B97}"/>
              </a:ext>
            </a:extLst>
          </p:cNvPr>
          <p:cNvCxnSpPr>
            <a:stCxn id="20" idx="3"/>
          </p:cNvCxnSpPr>
          <p:nvPr/>
        </p:nvCxnSpPr>
        <p:spPr>
          <a:xfrm>
            <a:off x="2364834" y="4130839"/>
            <a:ext cx="2152135" cy="31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11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9" grpId="0"/>
      <p:bldP spid="10" grpId="0"/>
      <p:bldP spid="11" grpId="0"/>
      <p:bldP spid="17" grpId="0"/>
      <p:bldP spid="18" grpId="0"/>
      <p:bldP spid="19" grpId="0"/>
      <p:bldP spid="20" grpId="0"/>
      <p:bldP spid="21" grpId="0"/>
      <p:bldP spid="23" grpId="0"/>
      <p:bldP spid="29" grpId="0"/>
      <p:bldP spid="30" grpId="0"/>
      <p:bldP spid="33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8B3D-FC08-4465-B0BD-2108264F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773"/>
            <a:ext cx="7687733" cy="714573"/>
          </a:xfrm>
        </p:spPr>
        <p:txBody>
          <a:bodyPr/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Backpropagation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0ED27D3-3BEA-4E74-92F0-CB914D32B844}"/>
              </a:ext>
            </a:extLst>
          </p:cNvPr>
          <p:cNvCxnSpPr>
            <a:cxnSpLocks/>
          </p:cNvCxnSpPr>
          <p:nvPr/>
        </p:nvCxnSpPr>
        <p:spPr>
          <a:xfrm flipV="1">
            <a:off x="618067" y="3428999"/>
            <a:ext cx="18457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15FC02-FCDA-42BF-8898-B41D9CB14C39}"/>
              </a:ext>
            </a:extLst>
          </p:cNvPr>
          <p:cNvCxnSpPr>
            <a:cxnSpLocks/>
          </p:cNvCxnSpPr>
          <p:nvPr/>
        </p:nvCxnSpPr>
        <p:spPr>
          <a:xfrm flipV="1">
            <a:off x="618067" y="1593222"/>
            <a:ext cx="0" cy="183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1577A-B236-4430-A284-FB602F383936}"/>
              </a:ext>
            </a:extLst>
          </p:cNvPr>
          <p:cNvSpPr txBox="1"/>
          <p:nvPr/>
        </p:nvSpPr>
        <p:spPr>
          <a:xfrm>
            <a:off x="0" y="1439333"/>
            <a:ext cx="620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EEB288-EFA2-4FF6-A82D-80F47672D875}"/>
              </a:ext>
            </a:extLst>
          </p:cNvPr>
          <p:cNvSpPr txBox="1"/>
          <p:nvPr/>
        </p:nvSpPr>
        <p:spPr>
          <a:xfrm>
            <a:off x="-41927" y="327511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No(0)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A6BC5-FB6C-4085-AC30-C8B666F55252}"/>
              </a:ext>
            </a:extLst>
          </p:cNvPr>
          <p:cNvSpPr txBox="1"/>
          <p:nvPr/>
        </p:nvSpPr>
        <p:spPr>
          <a:xfrm>
            <a:off x="1038292" y="3470357"/>
            <a:ext cx="720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Dosage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F75D139-10D3-41D3-BB08-62CAEEBF67D4}"/>
              </a:ext>
            </a:extLst>
          </p:cNvPr>
          <p:cNvSpPr/>
          <p:nvPr/>
        </p:nvSpPr>
        <p:spPr>
          <a:xfrm>
            <a:off x="508002" y="3314699"/>
            <a:ext cx="220127" cy="2286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11E3A0C-83A4-4B3C-A3A3-9BFC869498E0}"/>
              </a:ext>
            </a:extLst>
          </p:cNvPr>
          <p:cNvSpPr/>
          <p:nvPr/>
        </p:nvSpPr>
        <p:spPr>
          <a:xfrm>
            <a:off x="2308632" y="3314699"/>
            <a:ext cx="220127" cy="2286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68DFDDB-D118-4912-B3D6-2613E849DA63}"/>
              </a:ext>
            </a:extLst>
          </p:cNvPr>
          <p:cNvSpPr/>
          <p:nvPr/>
        </p:nvSpPr>
        <p:spPr>
          <a:xfrm>
            <a:off x="1430869" y="1478921"/>
            <a:ext cx="220127" cy="2286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3FA962-7C21-4198-BEED-9F22CD9E3E55}"/>
              </a:ext>
            </a:extLst>
          </p:cNvPr>
          <p:cNvCxnSpPr>
            <a:stCxn id="8" idx="3"/>
          </p:cNvCxnSpPr>
          <p:nvPr/>
        </p:nvCxnSpPr>
        <p:spPr>
          <a:xfrm flipV="1">
            <a:off x="620619" y="1593221"/>
            <a:ext cx="1798076" cy="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41001F-1A13-4107-B761-37D5E733A52A}"/>
              </a:ext>
            </a:extLst>
          </p:cNvPr>
          <p:cNvSpPr/>
          <p:nvPr/>
        </p:nvSpPr>
        <p:spPr>
          <a:xfrm>
            <a:off x="4050050" y="2176445"/>
            <a:ext cx="772968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r>
              <a:rPr lang="en-US" sz="20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B380CA-7D0A-4127-96F3-C4111CF8A4D4}"/>
              </a:ext>
            </a:extLst>
          </p:cNvPr>
          <p:cNvSpPr/>
          <p:nvPr/>
        </p:nvSpPr>
        <p:spPr>
          <a:xfrm>
            <a:off x="6660710" y="1020233"/>
            <a:ext cx="931333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42A87A-9DBA-4954-8CFA-4282AC00AA4F}"/>
              </a:ext>
            </a:extLst>
          </p:cNvPr>
          <p:cNvCxnSpPr/>
          <p:nvPr/>
        </p:nvCxnSpPr>
        <p:spPr>
          <a:xfrm>
            <a:off x="6773333" y="1593221"/>
            <a:ext cx="8187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D2DCFE-52B2-4224-B530-83B386AF01A6}"/>
              </a:ext>
            </a:extLst>
          </p:cNvPr>
          <p:cNvCxnSpPr>
            <a:cxnSpLocks/>
          </p:cNvCxnSpPr>
          <p:nvPr/>
        </p:nvCxnSpPr>
        <p:spPr>
          <a:xfrm flipV="1">
            <a:off x="7010399" y="1020233"/>
            <a:ext cx="0" cy="725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99A2AAF-813F-49EA-BB40-EB98CAB9C2F9}"/>
              </a:ext>
            </a:extLst>
          </p:cNvPr>
          <p:cNvSpPr/>
          <p:nvPr/>
        </p:nvSpPr>
        <p:spPr>
          <a:xfrm>
            <a:off x="6773333" y="1225857"/>
            <a:ext cx="533400" cy="333314"/>
          </a:xfrm>
          <a:custGeom>
            <a:avLst/>
            <a:gdLst>
              <a:gd name="connsiteX0" fmla="*/ 0 w 533400"/>
              <a:gd name="connsiteY0" fmla="*/ 304800 h 333314"/>
              <a:gd name="connsiteX1" fmla="*/ 347133 w 533400"/>
              <a:gd name="connsiteY1" fmla="*/ 304800 h 333314"/>
              <a:gd name="connsiteX2" fmla="*/ 533400 w 533400"/>
              <a:gd name="connsiteY2" fmla="*/ 8467 h 333314"/>
              <a:gd name="connsiteX3" fmla="*/ 533400 w 533400"/>
              <a:gd name="connsiteY3" fmla="*/ 8467 h 333314"/>
              <a:gd name="connsiteX4" fmla="*/ 533400 w 533400"/>
              <a:gd name="connsiteY4" fmla="*/ 0 h 333314"/>
              <a:gd name="connsiteX5" fmla="*/ 533400 w 533400"/>
              <a:gd name="connsiteY5" fmla="*/ 0 h 33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3400" h="333314">
                <a:moveTo>
                  <a:pt x="0" y="304800"/>
                </a:moveTo>
                <a:cubicBezTo>
                  <a:pt x="129116" y="329494"/>
                  <a:pt x="258233" y="354189"/>
                  <a:pt x="347133" y="304800"/>
                </a:cubicBezTo>
                <a:cubicBezTo>
                  <a:pt x="436033" y="255411"/>
                  <a:pt x="533400" y="8467"/>
                  <a:pt x="533400" y="8467"/>
                </a:cubicBezTo>
                <a:lnTo>
                  <a:pt x="533400" y="8467"/>
                </a:lnTo>
                <a:lnTo>
                  <a:pt x="533400" y="0"/>
                </a:lnTo>
                <a:lnTo>
                  <a:pt x="53340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5338DD-E974-4FD6-B15B-D9C5819C4966}"/>
              </a:ext>
            </a:extLst>
          </p:cNvPr>
          <p:cNvSpPr/>
          <p:nvPr/>
        </p:nvSpPr>
        <p:spPr>
          <a:xfrm>
            <a:off x="6660710" y="2582332"/>
            <a:ext cx="931333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3FAB4A-D067-469B-8682-08FFFAA05A23}"/>
              </a:ext>
            </a:extLst>
          </p:cNvPr>
          <p:cNvCxnSpPr/>
          <p:nvPr/>
        </p:nvCxnSpPr>
        <p:spPr>
          <a:xfrm>
            <a:off x="6773333" y="3163787"/>
            <a:ext cx="8187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031D6F-BD4B-460E-8EB9-F3E7D23B0EE3}"/>
              </a:ext>
            </a:extLst>
          </p:cNvPr>
          <p:cNvCxnSpPr>
            <a:cxnSpLocks/>
          </p:cNvCxnSpPr>
          <p:nvPr/>
        </p:nvCxnSpPr>
        <p:spPr>
          <a:xfrm flipV="1">
            <a:off x="7010399" y="2590799"/>
            <a:ext cx="0" cy="725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755D7FE-7CDD-47BC-83C9-3C3EEA3F0625}"/>
              </a:ext>
            </a:extLst>
          </p:cNvPr>
          <p:cNvSpPr/>
          <p:nvPr/>
        </p:nvSpPr>
        <p:spPr>
          <a:xfrm>
            <a:off x="6773333" y="2796423"/>
            <a:ext cx="533400" cy="333314"/>
          </a:xfrm>
          <a:custGeom>
            <a:avLst/>
            <a:gdLst>
              <a:gd name="connsiteX0" fmla="*/ 0 w 533400"/>
              <a:gd name="connsiteY0" fmla="*/ 304800 h 333314"/>
              <a:gd name="connsiteX1" fmla="*/ 347133 w 533400"/>
              <a:gd name="connsiteY1" fmla="*/ 304800 h 333314"/>
              <a:gd name="connsiteX2" fmla="*/ 533400 w 533400"/>
              <a:gd name="connsiteY2" fmla="*/ 8467 h 333314"/>
              <a:gd name="connsiteX3" fmla="*/ 533400 w 533400"/>
              <a:gd name="connsiteY3" fmla="*/ 8467 h 333314"/>
              <a:gd name="connsiteX4" fmla="*/ 533400 w 533400"/>
              <a:gd name="connsiteY4" fmla="*/ 0 h 333314"/>
              <a:gd name="connsiteX5" fmla="*/ 533400 w 533400"/>
              <a:gd name="connsiteY5" fmla="*/ 0 h 33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3400" h="333314">
                <a:moveTo>
                  <a:pt x="0" y="304800"/>
                </a:moveTo>
                <a:cubicBezTo>
                  <a:pt x="129116" y="329494"/>
                  <a:pt x="258233" y="354189"/>
                  <a:pt x="347133" y="304800"/>
                </a:cubicBezTo>
                <a:cubicBezTo>
                  <a:pt x="436033" y="255411"/>
                  <a:pt x="533400" y="8467"/>
                  <a:pt x="533400" y="8467"/>
                </a:cubicBezTo>
                <a:lnTo>
                  <a:pt x="533400" y="8467"/>
                </a:lnTo>
                <a:lnTo>
                  <a:pt x="533400" y="0"/>
                </a:lnTo>
                <a:lnTo>
                  <a:pt x="5334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E0BCFC-66AB-48C8-8112-738BD720FB90}"/>
              </a:ext>
            </a:extLst>
          </p:cNvPr>
          <p:cNvCxnSpPr>
            <a:stCxn id="18" idx="3"/>
          </p:cNvCxnSpPr>
          <p:nvPr/>
        </p:nvCxnSpPr>
        <p:spPr>
          <a:xfrm flipV="1">
            <a:off x="4823018" y="1593222"/>
            <a:ext cx="1837692" cy="783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F3F94-8AA3-4C44-8BCF-8FF17E4B330C}"/>
              </a:ext>
            </a:extLst>
          </p:cNvPr>
          <p:cNvCxnSpPr>
            <a:stCxn id="18" idx="3"/>
            <a:endCxn id="27" idx="1"/>
          </p:cNvCxnSpPr>
          <p:nvPr/>
        </p:nvCxnSpPr>
        <p:spPr>
          <a:xfrm>
            <a:off x="4823018" y="2376500"/>
            <a:ext cx="1837692" cy="62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D3F28CE-0B6A-448E-9888-60CC277174EA}"/>
              </a:ext>
            </a:extLst>
          </p:cNvPr>
          <p:cNvSpPr txBox="1"/>
          <p:nvPr/>
        </p:nvSpPr>
        <p:spPr>
          <a:xfrm rot="19923717">
            <a:off x="5168049" y="172945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,b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0378EA-DA6B-415B-BCCD-59470E1EFCF1}"/>
              </a:ext>
            </a:extLst>
          </p:cNvPr>
          <p:cNvSpPr txBox="1"/>
          <p:nvPr/>
        </p:nvSpPr>
        <p:spPr>
          <a:xfrm rot="1113143">
            <a:off x="5138353" y="263687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,b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A4477742-524B-4D00-8A56-59BDF407C0C8}"/>
              </a:ext>
            </a:extLst>
          </p:cNvPr>
          <p:cNvSpPr/>
          <p:nvPr/>
        </p:nvSpPr>
        <p:spPr>
          <a:xfrm>
            <a:off x="9194799" y="2004032"/>
            <a:ext cx="550334" cy="4032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CE6E55-AAA7-4F46-8C4D-14F35F6C58B1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592043" y="1593221"/>
            <a:ext cx="1683351" cy="469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805DFA-7C34-4B72-A38B-FAABA94EA1C1}"/>
              </a:ext>
            </a:extLst>
          </p:cNvPr>
          <p:cNvCxnSpPr>
            <a:cxnSpLocks/>
            <a:stCxn id="27" idx="3"/>
            <a:endCxn id="37" idx="3"/>
          </p:cNvCxnSpPr>
          <p:nvPr/>
        </p:nvCxnSpPr>
        <p:spPr>
          <a:xfrm flipV="1">
            <a:off x="7592043" y="2348224"/>
            <a:ext cx="1683351" cy="65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D29E27A-1734-4ADC-938E-9608900E0944}"/>
              </a:ext>
            </a:extLst>
          </p:cNvPr>
          <p:cNvSpPr txBox="1"/>
          <p:nvPr/>
        </p:nvSpPr>
        <p:spPr>
          <a:xfrm rot="934685">
            <a:off x="8003867" y="141257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60DD3E-F5E4-4B21-A1AE-31E036D26297}"/>
              </a:ext>
            </a:extLst>
          </p:cNvPr>
          <p:cNvSpPr txBox="1"/>
          <p:nvPr/>
        </p:nvSpPr>
        <p:spPr>
          <a:xfrm rot="20259407">
            <a:off x="8185259" y="265750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baseline="-25000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857A4C-90EA-498D-98CC-F11B9780AFC9}"/>
              </a:ext>
            </a:extLst>
          </p:cNvPr>
          <p:cNvSpPr txBox="1"/>
          <p:nvPr/>
        </p:nvSpPr>
        <p:spPr>
          <a:xfrm>
            <a:off x="8739560" y="205176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Sum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E1E196-9D86-4042-A015-AF11D9994675}"/>
              </a:ext>
            </a:extLst>
          </p:cNvPr>
          <p:cNvSpPr/>
          <p:nvPr/>
        </p:nvSpPr>
        <p:spPr>
          <a:xfrm>
            <a:off x="10206727" y="2017728"/>
            <a:ext cx="85632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US" b="0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F4B360-1AF4-4D66-942D-A544CFCD0CD3}"/>
              </a:ext>
            </a:extLst>
          </p:cNvPr>
          <p:cNvCxnSpPr>
            <a:cxnSpLocks/>
            <a:stCxn id="37" idx="6"/>
            <a:endCxn id="60" idx="1"/>
          </p:cNvCxnSpPr>
          <p:nvPr/>
        </p:nvCxnSpPr>
        <p:spPr>
          <a:xfrm flipV="1">
            <a:off x="9745133" y="2202394"/>
            <a:ext cx="461594" cy="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604953D-56A8-45D9-8014-BD00FB72F725}"/>
              </a:ext>
            </a:extLst>
          </p:cNvPr>
          <p:cNvSpPr txBox="1"/>
          <p:nvPr/>
        </p:nvSpPr>
        <p:spPr>
          <a:xfrm>
            <a:off x="-41927" y="6204520"/>
            <a:ext cx="7126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Initializing Random values for b</a:t>
            </a:r>
            <a:r>
              <a:rPr lang="en-US" baseline="-25000" dirty="0"/>
              <a:t>3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=3.34, b</a:t>
            </a:r>
            <a:r>
              <a:rPr lang="en-US" baseline="-25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=-1.43,      W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=-3.53,b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=0.57,         W</a:t>
            </a:r>
            <a:r>
              <a:rPr lang="en-US" baseline="-25000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6"/>
                </a:solidFill>
              </a:rPr>
              <a:t>=-1.22,W</a:t>
            </a:r>
            <a:r>
              <a:rPr lang="en-US" baseline="-25000" dirty="0">
                <a:solidFill>
                  <a:schemeClr val="accent6"/>
                </a:solidFill>
              </a:rPr>
              <a:t>4</a:t>
            </a:r>
            <a:r>
              <a:rPr lang="en-US" dirty="0">
                <a:solidFill>
                  <a:schemeClr val="accent6"/>
                </a:solidFill>
              </a:rPr>
              <a:t>=-2.30</a:t>
            </a:r>
            <a:r>
              <a:rPr lang="en-US" dirty="0">
                <a:solidFill>
                  <a:srgbClr val="FF0000"/>
                </a:solidFill>
              </a:rPr>
              <a:t>,       b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=0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E22CAB5-ED2A-4C40-8E41-316E703172B0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618064" y="3543299"/>
            <a:ext cx="2" cy="2070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4BC07B9-AEBA-458B-BA45-081EE224FB64}"/>
              </a:ext>
            </a:extLst>
          </p:cNvPr>
          <p:cNvSpPr/>
          <p:nvPr/>
        </p:nvSpPr>
        <p:spPr>
          <a:xfrm>
            <a:off x="618064" y="4173291"/>
            <a:ext cx="1972731" cy="1278471"/>
          </a:xfrm>
          <a:custGeom>
            <a:avLst/>
            <a:gdLst>
              <a:gd name="connsiteX0" fmla="*/ 0 w 1837266"/>
              <a:gd name="connsiteY0" fmla="*/ 1278471 h 1278471"/>
              <a:gd name="connsiteX1" fmla="*/ 889000 w 1837266"/>
              <a:gd name="connsiteY1" fmla="*/ 4 h 1278471"/>
              <a:gd name="connsiteX2" fmla="*/ 1837266 w 1837266"/>
              <a:gd name="connsiteY2" fmla="*/ 1261537 h 1278471"/>
              <a:gd name="connsiteX3" fmla="*/ 1837266 w 1837266"/>
              <a:gd name="connsiteY3" fmla="*/ 1261537 h 127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66" h="1278471">
                <a:moveTo>
                  <a:pt x="0" y="1278471"/>
                </a:moveTo>
                <a:cubicBezTo>
                  <a:pt x="291394" y="640648"/>
                  <a:pt x="582789" y="2826"/>
                  <a:pt x="889000" y="4"/>
                </a:cubicBezTo>
                <a:cubicBezTo>
                  <a:pt x="1195211" y="-2818"/>
                  <a:pt x="1837266" y="1261537"/>
                  <a:pt x="1837266" y="1261537"/>
                </a:cubicBezTo>
                <a:lnTo>
                  <a:pt x="1837266" y="12615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6F82C77-EEE4-4054-8D11-9BB8C21D5620}"/>
              </a:ext>
            </a:extLst>
          </p:cNvPr>
          <p:cNvCxnSpPr>
            <a:cxnSpLocks/>
          </p:cNvCxnSpPr>
          <p:nvPr/>
        </p:nvCxnSpPr>
        <p:spPr>
          <a:xfrm>
            <a:off x="2449963" y="3624245"/>
            <a:ext cx="1" cy="13904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AF4B0B0-C60E-4BE8-AC15-304DB74DC733}"/>
              </a:ext>
            </a:extLst>
          </p:cNvPr>
          <p:cNvCxnSpPr>
            <a:cxnSpLocks/>
          </p:cNvCxnSpPr>
          <p:nvPr/>
        </p:nvCxnSpPr>
        <p:spPr>
          <a:xfrm flipH="1">
            <a:off x="613830" y="3507386"/>
            <a:ext cx="8468" cy="14149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146300E-AB2E-4791-B1C9-375B5F9A5D85}"/>
                  </a:ext>
                </a:extLst>
              </p:cNvPr>
              <p:cNvSpPr txBox="1"/>
              <p:nvPr/>
            </p:nvSpPr>
            <p:spPr>
              <a:xfrm>
                <a:off x="5213176" y="4188947"/>
                <a:ext cx="3594446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hlinkClick r:id="rId2" action="ppaction://hlinksldjump"/>
                        </a:rPr>
                        <m:t>𝑆𝑆𝑅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Observed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𝑃𝑟𝑒𝑑𝑖𝑐𝑡𝑒𝑑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146300E-AB2E-4791-B1C9-375B5F9A5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176" y="4188947"/>
                <a:ext cx="3594446" cy="778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6CB4DDFE-9936-443B-AEB6-A39F54999B09}"/>
              </a:ext>
            </a:extLst>
          </p:cNvPr>
          <p:cNvSpPr/>
          <p:nvPr/>
        </p:nvSpPr>
        <p:spPr>
          <a:xfrm>
            <a:off x="8672405" y="214213"/>
            <a:ext cx="220127" cy="2286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3E9F1A94-7A85-4F93-83CC-71B120DB8D6F}"/>
              </a:ext>
            </a:extLst>
          </p:cNvPr>
          <p:cNvSpPr/>
          <p:nvPr/>
        </p:nvSpPr>
        <p:spPr>
          <a:xfrm>
            <a:off x="8672404" y="706848"/>
            <a:ext cx="220127" cy="2286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B0F4E75-1A35-43B5-A3F8-149F6C281AC8}"/>
              </a:ext>
            </a:extLst>
          </p:cNvPr>
          <p:cNvSpPr txBox="1"/>
          <p:nvPr/>
        </p:nvSpPr>
        <p:spPr>
          <a:xfrm>
            <a:off x="8992840" y="143847"/>
            <a:ext cx="17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Effective Dosage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CF5699D-6A4B-4C8E-AA96-C7CD4B67C87C}"/>
              </a:ext>
            </a:extLst>
          </p:cNvPr>
          <p:cNvSpPr txBox="1"/>
          <p:nvPr/>
        </p:nvSpPr>
        <p:spPr>
          <a:xfrm>
            <a:off x="8978421" y="625590"/>
            <a:ext cx="197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In-Effective Dosage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FE323A6-D942-42E0-A400-EFB5CE0B28B9}"/>
              </a:ext>
            </a:extLst>
          </p:cNvPr>
          <p:cNvCxnSpPr>
            <a:cxnSpLocks/>
          </p:cNvCxnSpPr>
          <p:nvPr/>
        </p:nvCxnSpPr>
        <p:spPr>
          <a:xfrm>
            <a:off x="1519657" y="1882093"/>
            <a:ext cx="0" cy="216197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67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  <p:bldP spid="14" grpId="0" animBg="1"/>
      <p:bldP spid="15" grpId="0" animBg="1"/>
      <p:bldP spid="18" grpId="0" animBg="1"/>
      <p:bldP spid="19" grpId="0" animBg="1"/>
      <p:bldP spid="26" grpId="0" animBg="1"/>
      <p:bldP spid="27" grpId="0" animBg="1"/>
      <p:bldP spid="30" grpId="0" animBg="1"/>
      <p:bldP spid="35" grpId="0"/>
      <p:bldP spid="36" grpId="0"/>
      <p:bldP spid="37" grpId="0" animBg="1"/>
      <p:bldP spid="49" grpId="0"/>
      <p:bldP spid="50" grpId="0"/>
      <p:bldP spid="59" grpId="0"/>
      <p:bldP spid="60" grpId="0" animBg="1"/>
      <p:bldP spid="66" grpId="0"/>
      <p:bldP spid="70" grpId="0" animBg="1"/>
      <p:bldP spid="80" grpId="0"/>
      <p:bldP spid="82" grpId="0" animBg="1"/>
      <p:bldP spid="83" grpId="0" animBg="1"/>
      <p:bldP spid="84" grpId="0"/>
      <p:bldP spid="8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415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Monotype Corsiva</vt:lpstr>
      <vt:lpstr>Times New Roman</vt:lpstr>
      <vt:lpstr>Office Theme</vt:lpstr>
      <vt:lpstr>The Essence of CNN</vt:lpstr>
      <vt:lpstr>PowerPoint Presentation</vt:lpstr>
      <vt:lpstr>PowerPoint Presentation</vt:lpstr>
      <vt:lpstr>PowerPoint Presentation</vt:lpstr>
      <vt:lpstr>PowerPoint Presentation</vt:lpstr>
      <vt:lpstr>RGB Image Convolution</vt:lpstr>
      <vt:lpstr>PowerPoint Presentation</vt:lpstr>
      <vt:lpstr>PowerPoint Presentation</vt:lpstr>
      <vt:lpstr>Main Idea of Backpropagation</vt:lpstr>
      <vt:lpstr>PowerPoint Presentation</vt:lpstr>
      <vt:lpstr>Thank-You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</dc:creator>
  <cp:lastModifiedBy>Anuj</cp:lastModifiedBy>
  <cp:revision>117</cp:revision>
  <dcterms:created xsi:type="dcterms:W3CDTF">2024-07-11T06:37:02Z</dcterms:created>
  <dcterms:modified xsi:type="dcterms:W3CDTF">2024-07-27T05:18:21Z</dcterms:modified>
</cp:coreProperties>
</file>