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eziiign.com/books/project/6234d553daeb4d3bb3c37d86be6d5ab6?ysclid=lvi8sop1gn212552898" TargetMode="External"/><Relationship Id="rId2" Type="http://schemas.openxmlformats.org/officeDocument/2006/relationships/hyperlink" Target="https://planeta.ru/campaigns/ya_voluntior?ysclid=lvi8l7czx8878981296" TargetMode="External"/><Relationship Id="rId1" Type="http://schemas.openxmlformats.org/officeDocument/2006/relationships/hyperlink" Target="https://help.rayfund.ru/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по теме: </a:t>
            </a:r>
            <a:r>
              <a:rPr lang="en-US" dirty="0"/>
              <a:t>“</a:t>
            </a:r>
            <a:r>
              <a:rPr lang="ru-RU" dirty="0"/>
              <a:t>Благотворительность в помощь собакам</a:t>
            </a:r>
            <a:r>
              <a:rPr lang="en-US" dirty="0"/>
              <a:t>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/>
              <a:t>Проект выполнели: Рубан Тимофей Александрович</a:t>
            </a:r>
            <a:r>
              <a:rPr lang="en-US" altLang="ru-RU"/>
              <a:t>,</a:t>
            </a:r>
            <a:r>
              <a:rPr lang="ru-RU" altLang="en-US"/>
              <a:t> </a:t>
            </a:r>
            <a:endParaRPr lang="ru-RU" altLang="en-US"/>
          </a:p>
          <a:p>
            <a:r>
              <a:rPr lang="ru-RU" altLang="en-US"/>
              <a:t>Пименов Иван Артёмович, </a:t>
            </a:r>
            <a:r>
              <a:rPr lang="en-US" altLang="ru-RU"/>
              <a:t> </a:t>
            </a:r>
            <a:endParaRPr lang="en-US" altLang="ru-RU"/>
          </a:p>
          <a:p>
            <a:r>
              <a:rPr lang="ru-RU" altLang="en-US"/>
              <a:t>Ковалев Данил Сергеевич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68910"/>
            <a:ext cx="4963160" cy="1325880"/>
          </a:xfrm>
        </p:spPr>
        <p:txBody>
          <a:bodyPr>
            <a:normAutofit fontScale="90000"/>
          </a:bodyPr>
          <a:p>
            <a:r>
              <a:rPr lang="ru-RU" altLang="en-US"/>
              <a:t>Легендарная троица</a:t>
            </a:r>
            <a:endParaRPr lang="ru-RU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2045" y="1494790"/>
            <a:ext cx="1600200" cy="2328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320" y="1494790"/>
            <a:ext cx="1733550" cy="232791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945" y="1495425"/>
            <a:ext cx="2120265" cy="232791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74370" y="3987165"/>
            <a:ext cx="2496185" cy="770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Ковалев Данил</a:t>
            </a:r>
            <a:endParaRPr lang="ru-RU" spc="27" dirty="0">
              <a:solidFill>
                <a:srgbClr val="0166B3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Разработчик</a:t>
            </a:r>
            <a:endParaRPr lang="ru-RU" spc="27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  <a:sym typeface="+mn-ea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4592320" y="3987165"/>
            <a:ext cx="2496185" cy="770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Рубан Тимофей</a:t>
            </a:r>
            <a:endParaRPr lang="ru-RU" spc="27" dirty="0">
              <a:solidFill>
                <a:srgbClr val="0166B3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Менеджер</a:t>
            </a:r>
            <a:endParaRPr lang="ru-RU" dirty="0">
              <a:solidFill>
                <a:prstClr val="black"/>
              </a:solidFill>
              <a:latin typeface="Calibri" panose="020F050202020403020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ru-RU" dirty="0">
              <a:solidFill>
                <a:prstClr val="black"/>
              </a:solidFill>
              <a:latin typeface="Calibri" panose="020F050202020403020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8764270" y="3987165"/>
            <a:ext cx="2496185" cy="64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Пименов Иван</a:t>
            </a:r>
            <a:endParaRPr lang="ru-RU" spc="27" dirty="0">
              <a:solidFill>
                <a:srgbClr val="0166B3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pc="27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Дизайнер </a:t>
            </a:r>
            <a:r>
              <a:rPr lang="ru-RU" spc="27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ru-RU" dirty="0">
              <a:solidFill>
                <a:prstClr val="black"/>
              </a:solidFill>
              <a:latin typeface="Calibri" panose="020F0502020204030204" charset="0"/>
              <a:cs typeface="Arial" panose="020B0604020202020204" pitchFamily="34" charset="0"/>
            </a:endParaRPr>
          </a:p>
          <a:p>
            <a:pPr defTabSz="12192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ru-RU"/>
              <a:t>Актуальность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880"/>
            <a:ext cx="11275695" cy="4351655"/>
          </a:xfrm>
        </p:spPr>
        <p:txBody>
          <a:bodyPr/>
          <a:p>
            <a:pPr marL="0" indent="0">
              <a:buNone/>
            </a:pPr>
            <a:r>
              <a:rPr lang="ru-RU"/>
              <a:t>На данный момент достаточно собак или др. животных находятся в приютах. НО чтобы эти приюты могли обеспечивать корм, игрушки для животных. Нужны деньги. Наш проект позволяет поддерживать деньгами </a:t>
            </a:r>
            <a:r>
              <a:rPr lang="en-US"/>
              <a:t>“</a:t>
            </a:r>
            <a:r>
              <a:rPr lang="ru-RU"/>
              <a:t>Дома</a:t>
            </a:r>
            <a:r>
              <a:rPr lang="en-US"/>
              <a:t>”</a:t>
            </a:r>
            <a:r>
              <a:rPr lang="ru-RU" altLang="en-US"/>
              <a:t> животных, а также игрушками.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3657600" lvl="8" indent="457200">
              <a:buNone/>
            </a:pPr>
            <a:r>
              <a:rPr lang="ru-RU" altLang="en-US"/>
              <a:t>              </a:t>
            </a:r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8345" y="3698240"/>
            <a:ext cx="4739005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Цель и гипотеза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Цель: </a:t>
            </a:r>
            <a:r>
              <a:rPr lang="ru-RU" altLang="en-US">
                <a:sym typeface="+mn-ea"/>
              </a:rPr>
              <a:t>Помощь приютам в материальном и денежном плане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Гипотеза: Создания приложения для благотворительности</a:t>
            </a:r>
            <a:r>
              <a:rPr lang="ru-RU" altLang="en-US">
                <a:sym typeface="+mn-ea"/>
              </a:rPr>
              <a:t> приютам в материальном и денежном плане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Анализ аналогов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1. Приложение: </a:t>
            </a:r>
            <a:r>
              <a:rPr lang="ru-RU" altLang="en-US">
                <a:hlinkClick r:id="rId1" action="ppaction://hlinkfile"/>
              </a:rPr>
              <a:t>Помощник РЭЙ</a:t>
            </a:r>
            <a:r>
              <a:rPr lang="ru-RU" altLang="en-US"/>
              <a:t>. Напишите здесь что то важное 2.На этом </a:t>
            </a:r>
            <a:r>
              <a:rPr lang="ru-RU" altLang="en-US">
                <a:hlinkClick r:id="rId2" action="ppaction://hlinkfile"/>
              </a:rPr>
              <a:t>сайте</a:t>
            </a:r>
            <a:r>
              <a:rPr lang="ru-RU" altLang="en-US"/>
              <a:t> можно посмотреть, какие приюты нуждаются в помощи. </a:t>
            </a:r>
            <a:r>
              <a:rPr lang="ru-RU" altLang="en-US">
                <a:sym typeface="+mn-ea"/>
              </a:rPr>
              <a:t>Напишите здесь что то важное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3. </a:t>
            </a:r>
            <a:r>
              <a:rPr lang="en-US" altLang="en-US">
                <a:hlinkClick r:id="rId3" action="ppaction://hlinkfile"/>
              </a:rPr>
              <a:t>budka</a:t>
            </a:r>
            <a:r>
              <a:rPr lang="en-US" altLang="en-US"/>
              <a:t>. </a:t>
            </a:r>
            <a:r>
              <a:rPr lang="ru-RU" altLang="en-US">
                <a:sym typeface="+mn-ea"/>
              </a:rPr>
              <a:t>Напишите здесь что то важное</a:t>
            </a:r>
            <a:endParaRPr lang="ru-RU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Наше решение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" y="1825625"/>
            <a:ext cx="6619875" cy="4351655"/>
          </a:xfrm>
        </p:spPr>
        <p:txBody>
          <a:bodyPr/>
          <a:p>
            <a:pPr marL="0" indent="0">
              <a:buNone/>
            </a:pPr>
            <a:r>
              <a:rPr lang="ru-RU" altLang="ru-RU" sz="2400"/>
              <a:t>На данный момент из функционала реализованы функции, такие как</a:t>
            </a:r>
            <a:r>
              <a:rPr lang="en-US" altLang="ru-RU" sz="2400"/>
              <a:t>:</a:t>
            </a:r>
            <a:endParaRPr lang="en-US" altLang="ru-RU" sz="2400"/>
          </a:p>
          <a:p>
            <a:pPr marL="0" indent="0">
              <a:buNone/>
            </a:pPr>
            <a:r>
              <a:rPr lang="ru-RU" altLang="ru-RU" sz="2400"/>
              <a:t>- Выбор приюта</a:t>
            </a:r>
            <a:endParaRPr lang="ru-RU" altLang="ru-RU" sz="2400"/>
          </a:p>
          <a:p>
            <a:pPr marL="0" indent="0">
              <a:buNone/>
            </a:pPr>
            <a:r>
              <a:rPr lang="ru-RU" altLang="ru-RU" sz="2400"/>
              <a:t>-Выбор определённого питомца приюта</a:t>
            </a:r>
            <a:endParaRPr lang="ru-RU" altLang="ru-RU" sz="2400"/>
          </a:p>
          <a:p>
            <a:pPr marL="0" indent="0">
              <a:buNone/>
            </a:pPr>
            <a:r>
              <a:rPr lang="ru-RU" altLang="ru-RU" sz="2400"/>
              <a:t>-Бронирование времени на</a:t>
            </a:r>
            <a:r>
              <a:rPr lang="en-US" altLang="ru-RU" sz="2400"/>
              <a:t> </a:t>
            </a:r>
            <a:r>
              <a:rPr lang="ru-RU" altLang="ru-RU" sz="2400"/>
              <a:t>прогулку с питомцем,</a:t>
            </a:r>
            <a:endParaRPr lang="ru-RU" altLang="ru-RU" sz="2400"/>
          </a:p>
          <a:p>
            <a:pPr marL="0" indent="0">
              <a:buNone/>
            </a:pPr>
            <a:r>
              <a:rPr lang="ru-RU" altLang="ru-RU" sz="2400"/>
              <a:t>тест-драйва, и взятия питомца к себе</a:t>
            </a:r>
            <a:endParaRPr lang="ru-RU" altLang="ru-RU" sz="2400"/>
          </a:p>
          <a:p>
            <a:pPr marL="0" indent="0">
              <a:buNone/>
            </a:pPr>
            <a:r>
              <a:rPr lang="ru-RU" altLang="ru-RU" sz="2400"/>
              <a:t>-Создание нового приюта из панели управления админа</a:t>
            </a:r>
            <a:endParaRPr lang="ru-RU" altLang="ru-RU" sz="2400"/>
          </a:p>
          <a:p>
            <a:pPr marL="0" indent="0">
              <a:buNone/>
            </a:pPr>
            <a:endParaRPr lang="ru-RU" altLang="ru-RU" sz="240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175" y="0"/>
            <a:ext cx="6070600" cy="313563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30" y="3001645"/>
            <a:ext cx="3257550" cy="1490980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55" y="4798060"/>
            <a:ext cx="4664710" cy="2059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Наше решение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82562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ru-RU" altLang="en-US" sz="2400"/>
              <a:t>Далее из функционала будут разрабатываться функции, такие как</a:t>
            </a:r>
            <a:r>
              <a:rPr lang="en-US" altLang="en-US" sz="2400"/>
              <a:t>: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-</a:t>
            </a:r>
            <a:r>
              <a:rPr lang="ru-RU" altLang="en-US" sz="2400"/>
              <a:t> Выбор конкретного корма и его оплата(в процессе)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- Добавление админом питомцев в приюты (в процессе)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- Сохранение брони (прогулки, тест-драйва, взятия питомца) в базу данных</a:t>
            </a:r>
            <a:endParaRPr lang="ru-RU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Инвесторы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WPS Presentation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Narrow</vt:lpstr>
      <vt:lpstr>Calibri</vt:lpstr>
      <vt:lpstr>Calibri Light</vt:lpstr>
      <vt:lpstr>Microsoft YaHei</vt:lpstr>
      <vt:lpstr>Arial Unicode MS</vt:lpstr>
      <vt:lpstr>Office Theme</vt:lpstr>
      <vt:lpstr>Проект по теме: “Благотворительность в помощь собакам”</vt:lpstr>
      <vt:lpstr>Легендарная троица</vt:lpstr>
      <vt:lpstr>Актуальность</vt:lpstr>
      <vt:lpstr>Цель и гипотеза</vt:lpstr>
      <vt:lpstr>Анализ аналогов</vt:lpstr>
      <vt:lpstr>Наше решение</vt:lpstr>
      <vt:lpstr>PowerPoint 演示文稿</vt:lpstr>
      <vt:lpstr>Инвестора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“Благотворительность в помощь собакам”</dc:title>
  <dc:creator/>
  <cp:lastModifiedBy>Ivan</cp:lastModifiedBy>
  <cp:revision>2</cp:revision>
  <dcterms:created xsi:type="dcterms:W3CDTF">2024-04-27T15:16:00Z</dcterms:created>
  <dcterms:modified xsi:type="dcterms:W3CDTF">2024-04-28T02:41:23Z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9398A2DF1BEE40DE8893EC57DBCE46CC_11</vt:lpwstr>
  </property>
  <property fmtid="{D5CDD505-2E9C-101B-9397-08002B2CF9AE}" pid="3" name="KSOProductBuildVer">
    <vt:lpwstr>1049-12.2.0.16731</vt:lpwstr>
  </property>
</Properties>
</file>