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81" r:id="rId6"/>
    <p:sldId id="286" r:id="rId7"/>
    <p:sldId id="282" r:id="rId8"/>
    <p:sldId id="285" r:id="rId9"/>
    <p:sldId id="283" r:id="rId10"/>
    <p:sldId id="287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57"/>
            <p14:sldId id="279"/>
            <p14:sldId id="280"/>
            <p14:sldId id="281"/>
            <p14:sldId id="286"/>
            <p14:sldId id="282"/>
            <p14:sldId id="285"/>
            <p14:sldId id="283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민 유" initials="동유" lastIdx="2" clrIdx="0">
    <p:extLst>
      <p:ext uri="{19B8F6BF-5375-455C-9EA6-DF929625EA0E}">
        <p15:presenceInfo xmlns:p15="http://schemas.microsoft.com/office/powerpoint/2012/main" userId="40d9999dcb638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6T22:56:38.178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운영체제론 실습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492D-B814-4CB0-B732-07E4287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5190B-D974-45BF-8E65-BE1D659E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해당 커널이 잘 설치되었는지 확인하기 </a:t>
            </a: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3FCFB-9948-4638-8722-DEE4B2878998}"/>
              </a:ext>
            </a:extLst>
          </p:cNvPr>
          <p:cNvSpPr/>
          <p:nvPr/>
        </p:nvSpPr>
        <p:spPr>
          <a:xfrm>
            <a:off x="609600" y="2140587"/>
            <a:ext cx="2035763" cy="588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uname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mrs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6696FE-D700-46E0-8D29-EC7FAA1B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269299"/>
            <a:ext cx="5759395" cy="588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2BAE38-CD2D-4342-B828-454DC6DB09B5}"/>
              </a:ext>
            </a:extLst>
          </p:cNvPr>
          <p:cNvSpPr txBox="1"/>
          <p:nvPr/>
        </p:nvSpPr>
        <p:spPr>
          <a:xfrm>
            <a:off x="609599" y="2728913"/>
            <a:ext cx="91281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</a:t>
            </a:r>
          </a:p>
        </p:txBody>
      </p:sp>
    </p:spTree>
    <p:extLst>
      <p:ext uri="{BB962C8B-B14F-4D97-AF65-F5344CB8AC3E}">
        <p14:creationId xmlns:p14="http://schemas.microsoft.com/office/powerpoint/2010/main" val="260110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E89A-3ED0-4613-93D0-732D9669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조교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F48B2-4326-40E3-B115-C31A6654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학기 운영체제론 </a:t>
            </a:r>
            <a:r>
              <a:rPr lang="en-US" altLang="ko-KR" dirty="0"/>
              <a:t>(</a:t>
            </a:r>
            <a:r>
              <a:rPr lang="ko-KR" altLang="en-US" dirty="0" err="1"/>
              <a:t>오희국</a:t>
            </a:r>
            <a:r>
              <a:rPr lang="ko-KR" altLang="en-US" dirty="0"/>
              <a:t> 교수님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실습조교</a:t>
            </a:r>
            <a:r>
              <a:rPr lang="en-US" altLang="ko-KR" dirty="0">
                <a:solidFill>
                  <a:schemeClr val="accent1"/>
                </a:solidFill>
              </a:rPr>
              <a:t>:		</a:t>
            </a:r>
            <a:r>
              <a:rPr lang="ko-KR" altLang="en-US" sz="2400" dirty="0"/>
              <a:t>유동민</a:t>
            </a:r>
            <a:endParaRPr lang="en-US" altLang="ko-KR" sz="2400" dirty="0"/>
          </a:p>
          <a:p>
            <a:r>
              <a:rPr lang="ko-KR" altLang="en-US" dirty="0">
                <a:solidFill>
                  <a:schemeClr val="accent1"/>
                </a:solidFill>
              </a:rPr>
              <a:t>연구실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ko-KR" altLang="en-US" dirty="0"/>
              <a:t> </a:t>
            </a:r>
            <a:r>
              <a:rPr lang="en-US" altLang="ko-KR" dirty="0"/>
              <a:t>		</a:t>
            </a:r>
            <a:r>
              <a:rPr lang="ko-KR" altLang="en-US" sz="2400" dirty="0"/>
              <a:t>제 </a:t>
            </a:r>
            <a:r>
              <a:rPr lang="en-US" altLang="ko-KR" sz="2400" dirty="0"/>
              <a:t>3</a:t>
            </a:r>
            <a:r>
              <a:rPr lang="ko-KR" altLang="en-US" sz="2400" dirty="0"/>
              <a:t>공학관 </a:t>
            </a:r>
            <a:r>
              <a:rPr lang="en-US" altLang="ko-KR" sz="2400" dirty="0"/>
              <a:t>519-2</a:t>
            </a:r>
            <a:r>
              <a:rPr lang="ko-KR" altLang="en-US" sz="2400" dirty="0"/>
              <a:t>호 정보보호연구실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담당 실습실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sz="2400" dirty="0"/>
              <a:t>제 </a:t>
            </a:r>
            <a:r>
              <a:rPr lang="en-US" altLang="ko-KR" sz="2400" dirty="0"/>
              <a:t>3</a:t>
            </a:r>
            <a:r>
              <a:rPr lang="ko-KR" altLang="en-US" sz="2400" dirty="0"/>
              <a:t>공학관 </a:t>
            </a:r>
            <a:r>
              <a:rPr lang="en-US" altLang="ko-KR" sz="2400" dirty="0"/>
              <a:t>318</a:t>
            </a:r>
            <a:r>
              <a:rPr lang="ko-KR" altLang="en-US" sz="2400" dirty="0"/>
              <a:t>호실 보안실습실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이메일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ko-KR" altLang="en-US" dirty="0"/>
              <a:t> </a:t>
            </a:r>
            <a:r>
              <a:rPr lang="en-US" altLang="ko-KR" dirty="0"/>
              <a:t>		ehdals614@naver.com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47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DB733-77E7-42A3-A421-7AB24DFE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컴파일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6EE6A2E-B571-479E-936C-20E8EB00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208" y="1551433"/>
            <a:ext cx="4291583" cy="470852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Kernel </a:t>
            </a:r>
            <a:r>
              <a:rPr lang="ko-KR" altLang="en-US" dirty="0" err="1"/>
              <a:t>압축본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패키지 설치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Kernel </a:t>
            </a:r>
            <a:r>
              <a:rPr lang="ko-KR" altLang="en-US" dirty="0"/>
              <a:t>본격 설치</a:t>
            </a:r>
          </a:p>
        </p:txBody>
      </p:sp>
    </p:spTree>
    <p:extLst>
      <p:ext uri="{BB962C8B-B14F-4D97-AF65-F5344CB8AC3E}">
        <p14:creationId xmlns:p14="http://schemas.microsoft.com/office/powerpoint/2010/main" val="32094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470EB-3999-49C2-B94F-F05E73F0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</a:t>
            </a:r>
            <a:r>
              <a:rPr lang="ko-KR" altLang="en-US" dirty="0" err="1"/>
              <a:t>압축본</a:t>
            </a:r>
            <a:r>
              <a:rPr lang="ko-KR" altLang="en-US" dirty="0"/>
              <a:t> 다운로드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18811E-8F2B-4D99-ABA9-1DD486F3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39" y="1503309"/>
            <a:ext cx="7357698" cy="46205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05945C-E556-44F0-BA83-76B3389EB2A1}"/>
              </a:ext>
            </a:extLst>
          </p:cNvPr>
          <p:cNvSpPr/>
          <p:nvPr/>
        </p:nvSpPr>
        <p:spPr>
          <a:xfrm>
            <a:off x="4544930" y="1535393"/>
            <a:ext cx="1551070" cy="33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32473-4176-41E5-8E9C-E230F508AC65}"/>
              </a:ext>
            </a:extLst>
          </p:cNvPr>
          <p:cNvSpPr/>
          <p:nvPr/>
        </p:nvSpPr>
        <p:spPr>
          <a:xfrm>
            <a:off x="7873667" y="3845675"/>
            <a:ext cx="2264944" cy="89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86796D-8088-4CC4-A2F4-A022AD0FF3DC}"/>
              </a:ext>
            </a:extLst>
          </p:cNvPr>
          <p:cNvCxnSpPr/>
          <p:nvPr/>
        </p:nvCxnSpPr>
        <p:spPr>
          <a:xfrm>
            <a:off x="7335770" y="3438654"/>
            <a:ext cx="537897" cy="364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CC3CCC-D086-4851-ABB0-A460B169B094}"/>
              </a:ext>
            </a:extLst>
          </p:cNvPr>
          <p:cNvSpPr/>
          <p:nvPr/>
        </p:nvSpPr>
        <p:spPr>
          <a:xfrm>
            <a:off x="780856" y="3273079"/>
            <a:ext cx="3160295" cy="58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Kernel </a:t>
            </a:r>
            <a:r>
              <a:rPr lang="ko-KR" altLang="en-US" sz="2400" b="1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다운로드</a:t>
            </a: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hlinkClick r:id="rId3"/>
              </a:rPr>
              <a:t>https://www.kernel.org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968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658AD-4D7E-4AD8-A3D3-345B9905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</a:t>
            </a:r>
            <a:r>
              <a:rPr lang="ko-KR" altLang="en-US" dirty="0" err="1"/>
              <a:t>압축본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4F2CC-4B88-44BC-8794-DDD972F6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48" y="2482517"/>
            <a:ext cx="11055351" cy="1094873"/>
          </a:xfrm>
        </p:spPr>
        <p:txBody>
          <a:bodyPr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$ </a:t>
            </a:r>
            <a:r>
              <a:rPr lang="en-US" altLang="ko-KR" sz="2400" dirty="0" err="1">
                <a:latin typeface="Consolas" panose="020B0609020204030204" pitchFamily="49" charset="0"/>
              </a:rPr>
              <a:t>wget</a:t>
            </a:r>
            <a:r>
              <a:rPr lang="en-US" altLang="ko-KR" sz="2400" dirty="0">
                <a:latin typeface="Consolas" panose="020B0609020204030204" pitchFamily="49" charset="0"/>
              </a:rPr>
              <a:t> https://cdn.kernel.org/pub/linux/kernel/v5.x/linux-5.5.13.tar.xz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302D9D8-34B3-42E6-8751-B3E776BFBEBF}"/>
              </a:ext>
            </a:extLst>
          </p:cNvPr>
          <p:cNvSpPr txBox="1">
            <a:spLocks/>
          </p:cNvSpPr>
          <p:nvPr/>
        </p:nvSpPr>
        <p:spPr bwMode="auto">
          <a:xfrm>
            <a:off x="527048" y="1779630"/>
            <a:ext cx="11055351" cy="109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400" kern="0" baseline="0" dirty="0">
                <a:latin typeface="Consolas" panose="020B0609020204030204" pitchFamily="49" charset="0"/>
              </a:rPr>
              <a:t>혹은 터미널에서 원하는 커널 버전 간편하게 다운로드 가능</a:t>
            </a:r>
          </a:p>
          <a:p>
            <a:endParaRPr lang="ko-KR" altLang="en-US" kern="0" baseline="0" dirty="0"/>
          </a:p>
        </p:txBody>
      </p:sp>
    </p:spTree>
    <p:extLst>
      <p:ext uri="{BB962C8B-B14F-4D97-AF65-F5344CB8AC3E}">
        <p14:creationId xmlns:p14="http://schemas.microsoft.com/office/powerpoint/2010/main" val="389025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E8BF3-D7CC-436C-B616-A2ECCB39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</a:t>
            </a:r>
            <a:r>
              <a:rPr lang="ko-KR" altLang="en-US" dirty="0" err="1"/>
              <a:t>압축본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96D-6BB9-4E6B-AD50-2B28784D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커널 압축풀기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해당 폴더로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본 운영체제에 알맞은 모듈 설정을 가져오기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3A1319-C83F-458C-B87B-E9D3E284223A}"/>
              </a:ext>
            </a:extLst>
          </p:cNvPr>
          <p:cNvSpPr/>
          <p:nvPr/>
        </p:nvSpPr>
        <p:spPr>
          <a:xfrm>
            <a:off x="1028277" y="2181730"/>
            <a:ext cx="5823283" cy="517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tar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xvf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 linux-5.5.13.tar.xz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0E3DC-3086-4495-870B-C5805BB13163}"/>
              </a:ext>
            </a:extLst>
          </p:cNvPr>
          <p:cNvSpPr/>
          <p:nvPr/>
        </p:nvSpPr>
        <p:spPr>
          <a:xfrm>
            <a:off x="1028276" y="3280341"/>
            <a:ext cx="5823284" cy="517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cd linux-5.5.13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A8A3F2-C7D4-4C21-9CD4-5B16AE79A040}"/>
              </a:ext>
            </a:extLst>
          </p:cNvPr>
          <p:cNvSpPr/>
          <p:nvPr/>
        </p:nvSpPr>
        <p:spPr>
          <a:xfrm>
            <a:off x="1028276" y="4535992"/>
            <a:ext cx="5823284" cy="517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cp –v /boot/config-$(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uname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 -r) .config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B26DD3-4778-4FAC-956A-7D148A5C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76" y="5648768"/>
            <a:ext cx="9916157" cy="533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BD34C-4C55-49BE-ABAD-ED3B830A51A8}"/>
              </a:ext>
            </a:extLst>
          </p:cNvPr>
          <p:cNvSpPr txBox="1"/>
          <p:nvPr/>
        </p:nvSpPr>
        <p:spPr>
          <a:xfrm>
            <a:off x="1028276" y="5109539"/>
            <a:ext cx="91281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</a:t>
            </a:r>
          </a:p>
        </p:txBody>
      </p:sp>
    </p:spTree>
    <p:extLst>
      <p:ext uri="{BB962C8B-B14F-4D97-AF65-F5344CB8AC3E}">
        <p14:creationId xmlns:p14="http://schemas.microsoft.com/office/powerpoint/2010/main" val="220094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162B-5B5D-4F2A-8F3B-F5272AE9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A43E9-ACFB-4E57-9F70-90866AA0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리눅스용 소프트웨어들은 대부분 인터넷에서 다운로드 하게 되어 있다</a:t>
            </a:r>
            <a:r>
              <a:rPr lang="en-US" altLang="ko-KR" dirty="0"/>
              <a:t>.               </a:t>
            </a:r>
          </a:p>
          <a:p>
            <a:pPr marL="0" indent="0">
              <a:buNone/>
            </a:pPr>
            <a:r>
              <a:rPr lang="ko-KR" altLang="en-US" dirty="0"/>
              <a:t>대게 패키지 파일 </a:t>
            </a:r>
            <a:r>
              <a:rPr lang="ko-KR" altLang="en-US" dirty="0" err="1"/>
              <a:t>형태거나</a:t>
            </a:r>
            <a:r>
              <a:rPr lang="ko-KR" altLang="en-US" dirty="0"/>
              <a:t> 직접 설치할 수 있도록 소스 코드 형태로 제공한다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패키지란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ko-KR" altLang="en-US" dirty="0"/>
              <a:t>커널 및 라이브러리 버전의 </a:t>
            </a:r>
            <a:r>
              <a:rPr lang="ko-KR" altLang="en-US" dirty="0" err="1"/>
              <a:t>배포판</a:t>
            </a:r>
            <a:r>
              <a:rPr lang="ko-KR" altLang="en-US" dirty="0"/>
              <a:t> 환경에 맞추어 빌드한 실행파일을 압축한 것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패키지 관리 시스템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 err="1"/>
              <a:t>저수준</a:t>
            </a:r>
            <a:r>
              <a:rPr lang="ko-KR" altLang="en-US" dirty="0"/>
              <a:t> 툴은 패키지 파일을 설치하고 삭제하는 작업을 관리하고 고수준 툴은 메타데이터 검색 및 의존성 문제 해결과 같은 작업을 수행함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D75379E-7221-4754-AB8E-BCB6BE13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73128"/>
              </p:ext>
            </p:extLst>
          </p:nvPr>
        </p:nvGraphicFramePr>
        <p:xfrm>
          <a:off x="2073276" y="4829876"/>
          <a:ext cx="8127999" cy="11125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88279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9865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156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고딕"/>
                        </a:rPr>
                        <a:t>배포판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고딕"/>
                        </a:rPr>
                        <a:t>저수준</a:t>
                      </a:r>
                      <a:r>
                        <a:rPr lang="ko-KR" altLang="en-US" dirty="0">
                          <a:latin typeface="맑은고딕"/>
                        </a:rPr>
                        <a:t>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고딕"/>
                        </a:rPr>
                        <a:t>고수준</a:t>
                      </a:r>
                      <a:r>
                        <a:rPr lang="en-US" altLang="ko-KR" dirty="0">
                          <a:latin typeface="맑은고딕"/>
                        </a:rPr>
                        <a:t> </a:t>
                      </a:r>
                      <a:r>
                        <a:rPr lang="ko-KR" altLang="en-US" dirty="0">
                          <a:latin typeface="맑은고딕"/>
                        </a:rPr>
                        <a:t>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고딕"/>
                        </a:rPr>
                        <a:t>데비안</a:t>
                      </a:r>
                      <a:r>
                        <a:rPr lang="ko-KR" altLang="en-US" dirty="0">
                          <a:latin typeface="맑은고딕"/>
                        </a:rPr>
                        <a:t>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고딕"/>
                        </a:rPr>
                        <a:t>Dpkg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고딕"/>
                        </a:rPr>
                        <a:t>Apt-get, aptitude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4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고딕"/>
                        </a:rPr>
                        <a:t>페도라</a:t>
                      </a:r>
                      <a:r>
                        <a:rPr lang="en-US" altLang="ko-KR" dirty="0">
                          <a:latin typeface="맑은고딕"/>
                        </a:rPr>
                        <a:t>, </a:t>
                      </a:r>
                      <a:r>
                        <a:rPr lang="ko-KR" altLang="en-US" dirty="0" err="1">
                          <a:latin typeface="맑은고딕"/>
                        </a:rPr>
                        <a:t>레드햇</a:t>
                      </a:r>
                      <a:r>
                        <a:rPr lang="en-US" altLang="ko-KR" dirty="0">
                          <a:latin typeface="맑은고딕"/>
                        </a:rPr>
                        <a:t>,</a:t>
                      </a:r>
                      <a:r>
                        <a:rPr lang="ko-KR" altLang="en-US" dirty="0">
                          <a:latin typeface="맑은고딕"/>
                        </a:rPr>
                        <a:t> </a:t>
                      </a:r>
                      <a:r>
                        <a:rPr lang="en-US" altLang="ko-KR" dirty="0">
                          <a:latin typeface="맑은고딕"/>
                        </a:rPr>
                        <a:t>CentOS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고딕"/>
                        </a:rPr>
                        <a:t>rpm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고딕"/>
                        </a:rPr>
                        <a:t>yum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16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1C64-FA37-43C7-9A06-94D9D5B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F8406-FD5F-45C8-AAF1-A611EAB3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설치되어 있는 패키지를 모두 새 버전으로 업그레이드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커널을 설치하기 위한 기본 도구들을 설치하기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커널 설정하기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8A223-ABB8-4D6C-950E-6BEEBD580999}"/>
              </a:ext>
            </a:extLst>
          </p:cNvPr>
          <p:cNvSpPr/>
          <p:nvPr/>
        </p:nvSpPr>
        <p:spPr>
          <a:xfrm>
            <a:off x="964109" y="2149646"/>
            <a:ext cx="5823283" cy="517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 apt-get update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0408EA-F2E7-46A8-8AC0-3C9A1D75E6C9}"/>
              </a:ext>
            </a:extLst>
          </p:cNvPr>
          <p:cNvSpPr/>
          <p:nvPr/>
        </p:nvSpPr>
        <p:spPr>
          <a:xfrm>
            <a:off x="964104" y="3302169"/>
            <a:ext cx="9960563" cy="838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 apt-get install build-essential libncurses5 libncurses5-dev bin86 kernel-package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libssl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-dev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libelf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-dev -y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26E793-9C6F-4E64-A398-43D02E07E001}"/>
              </a:ext>
            </a:extLst>
          </p:cNvPr>
          <p:cNvSpPr/>
          <p:nvPr/>
        </p:nvSpPr>
        <p:spPr>
          <a:xfrm>
            <a:off x="964103" y="4142578"/>
            <a:ext cx="5823283" cy="517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 apt-get install flex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515A5A-D837-4C20-B9B4-4A8F7F017344}"/>
              </a:ext>
            </a:extLst>
          </p:cNvPr>
          <p:cNvSpPr/>
          <p:nvPr/>
        </p:nvSpPr>
        <p:spPr>
          <a:xfrm>
            <a:off x="964104" y="4644641"/>
            <a:ext cx="5823283" cy="517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 apt-get install bison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F0C68B-7367-4577-9B87-E6E5EC831D64}"/>
              </a:ext>
            </a:extLst>
          </p:cNvPr>
          <p:cNvSpPr/>
          <p:nvPr/>
        </p:nvSpPr>
        <p:spPr>
          <a:xfrm>
            <a:off x="964104" y="5648768"/>
            <a:ext cx="5823283" cy="517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make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menuconfig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02513-ADD3-4CED-A0FD-37163A50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</a:t>
            </a:r>
            <a:r>
              <a:rPr lang="ko-KR" altLang="en-US" dirty="0"/>
              <a:t>본격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865D7-308D-40F4-8C4A-DDD8CA32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ko-KR" altLang="en-US" dirty="0"/>
              <a:t>커널 컴파일하기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커널 모듈 설치하기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커널 설치하기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dirty="0"/>
              <a:t>설치완료후 재시도하기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06481-2B7F-4E5C-83B4-E36AA9DBA8A2}"/>
              </a:ext>
            </a:extLst>
          </p:cNvPr>
          <p:cNvSpPr/>
          <p:nvPr/>
        </p:nvSpPr>
        <p:spPr>
          <a:xfrm>
            <a:off x="1076406" y="3251470"/>
            <a:ext cx="4073111" cy="588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 make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modules_install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D8ABA8-3F3C-40C8-B567-F46F6953B3E8}"/>
              </a:ext>
            </a:extLst>
          </p:cNvPr>
          <p:cNvSpPr/>
          <p:nvPr/>
        </p:nvSpPr>
        <p:spPr>
          <a:xfrm>
            <a:off x="1076406" y="2019919"/>
            <a:ext cx="2982247" cy="588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make -j $(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nproc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F40028-1826-4C75-9360-588095BF0F13}"/>
              </a:ext>
            </a:extLst>
          </p:cNvPr>
          <p:cNvSpPr/>
          <p:nvPr/>
        </p:nvSpPr>
        <p:spPr>
          <a:xfrm>
            <a:off x="1076406" y="4458763"/>
            <a:ext cx="3110584" cy="588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2800" b="1" dirty="0" err="1">
                <a:solidFill>
                  <a:srgbClr val="00B900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sz="2800" b="1" dirty="0">
                <a:solidFill>
                  <a:srgbClr val="00B900"/>
                </a:solidFill>
                <a:latin typeface="Consolas" panose="020B0609020204030204" pitchFamily="49" charset="0"/>
              </a:rPr>
              <a:t> make install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08CF22-5AF6-4067-A50B-826AA3DBD95E}"/>
              </a:ext>
            </a:extLst>
          </p:cNvPr>
          <p:cNvSpPr/>
          <p:nvPr/>
        </p:nvSpPr>
        <p:spPr>
          <a:xfrm>
            <a:off x="1076406" y="5647475"/>
            <a:ext cx="2340563" cy="588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rgbClr val="00B900"/>
                </a:solidFill>
                <a:latin typeface="Consolas"/>
                <a:ea typeface="맑은 고딕"/>
              </a:rPr>
              <a:t>$ </a:t>
            </a:r>
            <a:r>
              <a:rPr lang="en-US" altLang="ko-KR" sz="2800" b="1" dirty="0" err="1">
                <a:solidFill>
                  <a:srgbClr val="00B900"/>
                </a:solidFill>
                <a:latin typeface="Consolas"/>
                <a:ea typeface="맑은 고딕"/>
              </a:rPr>
              <a:t>sudo</a:t>
            </a:r>
            <a:r>
              <a:rPr lang="en-US" altLang="ko-KR" sz="2800" b="1" dirty="0">
                <a:solidFill>
                  <a:srgbClr val="00B900"/>
                </a:solidFill>
                <a:latin typeface="Consolas"/>
                <a:ea typeface="맑은 고딕"/>
              </a:rPr>
              <a:t> reboot</a:t>
            </a:r>
            <a:endParaRPr lang="ko-KR" altLang="en-US" sz="2800" b="1" dirty="0">
              <a:solidFill>
                <a:srgbClr val="00B9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95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2149</TotalTime>
  <Words>293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맑은 고딕</vt:lpstr>
      <vt:lpstr>맑은고딕</vt:lpstr>
      <vt:lpstr>Arial</vt:lpstr>
      <vt:lpstr>Calibri</vt:lpstr>
      <vt:lpstr>Consolas</vt:lpstr>
      <vt:lpstr>Times New Roman</vt:lpstr>
      <vt:lpstr>테마1</vt:lpstr>
      <vt:lpstr>운영체제론 실습 2주차</vt:lpstr>
      <vt:lpstr>실습 조교 소개</vt:lpstr>
      <vt:lpstr>커널 컴파일</vt:lpstr>
      <vt:lpstr>Kernel 압축본 다운로드</vt:lpstr>
      <vt:lpstr>Kernel 압축본 다운로드</vt:lpstr>
      <vt:lpstr>Kernel 압축본 다운로드</vt:lpstr>
      <vt:lpstr>패키지 설치</vt:lpstr>
      <vt:lpstr>패키지 설치</vt:lpstr>
      <vt:lpstr>Kernel 본격 설치</vt:lpstr>
      <vt:lpstr>결과화면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96</cp:revision>
  <dcterms:created xsi:type="dcterms:W3CDTF">2020-03-19T00:09:44Z</dcterms:created>
  <dcterms:modified xsi:type="dcterms:W3CDTF">2020-04-08T13:37:10Z</dcterms:modified>
</cp:coreProperties>
</file>