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0" r:id="rId4"/>
    <p:sldId id="29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51" r:id="rId1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lixir.bootlin.com/linux/latest/source/include/linux/sched.h#L5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lixir.bootlin.com/linux/latest/source/include/linux/sched/signal.h#L54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2: process</a:t>
            </a:r>
            <a:r>
              <a:rPr lang="ko-KR" altLang="en-US" dirty="0"/>
              <a:t>의 부모</a:t>
            </a:r>
            <a:r>
              <a:rPr lang="en-US" altLang="ko-KR" dirty="0"/>
              <a:t>-</a:t>
            </a:r>
            <a:r>
              <a:rPr lang="ko-KR" altLang="en-US" dirty="0"/>
              <a:t>자식 관계파악해보기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어떤 프로세스가 어떤 자식 프로세스를 생성했는지 출력</a:t>
            </a:r>
            <a:endParaRPr lang="en-US" altLang="ko-KR" sz="18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부모 및 자식 프로세스의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, command </a:t>
            </a:r>
            <a:r>
              <a:rPr lang="ko-KR" altLang="en-US" sz="1600" dirty="0"/>
              <a:t>출력</a:t>
            </a:r>
            <a:r>
              <a:rPr lang="en-US" altLang="ko-KR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0CFEF-8E57-438E-A32E-E7B5F115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35" y="2322943"/>
            <a:ext cx="5178330" cy="3985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1FE30-0F8A-4975-BC07-CCB1CCB7410E}"/>
              </a:ext>
            </a:extLst>
          </p:cNvPr>
          <p:cNvSpPr txBox="1"/>
          <p:nvPr/>
        </p:nvSpPr>
        <p:spPr>
          <a:xfrm>
            <a:off x="7861738" y="1600201"/>
            <a:ext cx="380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week6/2_parent_child_relationship/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parent_child.c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4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2: process</a:t>
            </a:r>
            <a:r>
              <a:rPr lang="ko-KR" altLang="en-US" dirty="0"/>
              <a:t>의 부모</a:t>
            </a:r>
            <a:r>
              <a:rPr lang="en-US" altLang="ko-KR" dirty="0"/>
              <a:t>-</a:t>
            </a:r>
            <a:r>
              <a:rPr lang="ko-KR" altLang="en-US" dirty="0"/>
              <a:t>자식 관계파악해보기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어떤 프로세스에 의해 어떤 자식 프로세스가 생성되었는지 확인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 err="1"/>
              <a:t>Systemd</a:t>
            </a:r>
            <a:r>
              <a:rPr lang="ko-KR" altLang="en-US" sz="1800" b="0" dirty="0"/>
              <a:t>에 의해 </a:t>
            </a:r>
            <a:r>
              <a:rPr lang="en-US" altLang="ko-KR" sz="1800" b="0" dirty="0" err="1"/>
              <a:t>init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process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pid</a:t>
            </a:r>
            <a:r>
              <a:rPr lang="en-US" altLang="ko-KR" sz="1800" b="0" dirty="0"/>
              <a:t> 1)</a:t>
            </a:r>
            <a:r>
              <a:rPr lang="ko-KR" altLang="en-US" sz="1800" b="0" dirty="0"/>
              <a:t>이 실행되었고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pid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286,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302, … </a:t>
            </a:r>
            <a:r>
              <a:rPr lang="ko-KR" altLang="en-US" sz="1800" b="0" dirty="0"/>
              <a:t>등 많은 프로세스들이 </a:t>
            </a:r>
            <a:r>
              <a:rPr lang="en-US" altLang="ko-KR" sz="1800" b="0" dirty="0" err="1"/>
              <a:t>init</a:t>
            </a:r>
            <a:r>
              <a:rPr lang="en-US" altLang="ko-KR" sz="1800" b="0" dirty="0"/>
              <a:t> process</a:t>
            </a:r>
            <a:r>
              <a:rPr lang="ko-KR" altLang="en-US" sz="1800" b="0" dirty="0"/>
              <a:t>의 자식 프로세스로 생성됨을 확인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86865-F432-484E-BA44-89FB31E6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8" y="3208014"/>
            <a:ext cx="5921374" cy="23377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E5655E-D5CA-48A2-B55A-2A44C427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48" y="2631563"/>
            <a:ext cx="335326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0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Depth-First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깊이를 우선 탐색하는 알고리즘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비교 대상으로는 너비 우선 탐색이 있음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B1752C-31A1-420F-8CFD-1F9CE4BB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2375439"/>
            <a:ext cx="8994710" cy="36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Depth-First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1"/>
            <a:ext cx="5223028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PSEUDO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b="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A5DCF2-3CC1-4F37-A8F8-BB788B78D8D5}"/>
              </a:ext>
            </a:extLst>
          </p:cNvPr>
          <p:cNvSpPr txBox="1">
            <a:spLocks/>
          </p:cNvSpPr>
          <p:nvPr/>
        </p:nvSpPr>
        <p:spPr bwMode="auto">
          <a:xfrm>
            <a:off x="6359372" y="1600200"/>
            <a:ext cx="522302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kern="0" baseline="0" dirty="0" err="1"/>
              <a:t>구현시</a:t>
            </a:r>
            <a:r>
              <a:rPr lang="ko-KR" altLang="en-US" sz="1800" b="0" kern="0" baseline="0" dirty="0"/>
              <a:t> 필요한 함수와 속성</a:t>
            </a:r>
            <a:endParaRPr lang="en-US" altLang="ko-KR" sz="1800" b="0" kern="0" baseline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b="0" kern="0" baseline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A6586-CB28-454B-AFB4-29AFA1F18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804" y="2116033"/>
            <a:ext cx="4122624" cy="3948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10AF4D-A69D-44BC-8DA4-B01F868D2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232" y="2116033"/>
            <a:ext cx="3275626" cy="39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프로세스의 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PID </a:t>
            </a:r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데이터를 출력해주는 모듈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2804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: </a:t>
            </a:r>
            <a:r>
              <a:rPr lang="en-US" altLang="ko-KR" dirty="0" err="1"/>
              <a:t>ps</a:t>
            </a:r>
            <a:r>
              <a:rPr lang="en-US" altLang="ko-KR" dirty="0"/>
              <a:t>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목표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기존 </a:t>
            </a:r>
            <a:r>
              <a:rPr lang="en-US" altLang="ko-KR" sz="1800" b="0" dirty="0" err="1"/>
              <a:t>ps</a:t>
            </a:r>
            <a:r>
              <a:rPr lang="ko-KR" altLang="en-US" sz="1800" b="0" dirty="0"/>
              <a:t>명령의 </a:t>
            </a:r>
            <a:r>
              <a:rPr lang="en-US" altLang="ko-KR" sz="1800" b="0" dirty="0"/>
              <a:t>lite </a:t>
            </a:r>
            <a:r>
              <a:rPr lang="ko-KR" altLang="en-US" sz="1800" b="0" dirty="0"/>
              <a:t>버전 구현</a:t>
            </a:r>
            <a:endParaRPr lang="en-US" altLang="ko-KR" sz="16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init</a:t>
            </a:r>
            <a:r>
              <a:rPr lang="en-US" altLang="ko-KR" sz="1600" dirty="0"/>
              <a:t> process</a:t>
            </a:r>
            <a:r>
              <a:rPr lang="ko-KR" altLang="en-US" sz="1600" dirty="0"/>
              <a:t>부터 모든 프로세스의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데이터를 출력해주는 모듈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400" dirty="0" err="1"/>
              <a:t>Dfs</a:t>
            </a:r>
            <a:r>
              <a:rPr lang="ko-KR" altLang="en-US" sz="1400" dirty="0"/>
              <a:t>함수의 경우 </a:t>
            </a:r>
            <a:r>
              <a:rPr lang="en-US" altLang="ko-KR" sz="1400" dirty="0"/>
              <a:t>[</a:t>
            </a:r>
            <a:r>
              <a:rPr lang="en-US" altLang="ko-KR" sz="1400" dirty="0" err="1"/>
              <a:t>list_for_each</a:t>
            </a:r>
            <a:r>
              <a:rPr lang="en-US" altLang="ko-KR" sz="1400" dirty="0"/>
              <a:t>] OR [</a:t>
            </a:r>
            <a:r>
              <a:rPr lang="en-US" altLang="ko-KR" sz="1400" dirty="0" err="1"/>
              <a:t>list_for_each_entry</a:t>
            </a:r>
            <a:r>
              <a:rPr lang="en-US" altLang="ko-KR" sz="1400" dirty="0"/>
              <a:t>] </a:t>
            </a:r>
            <a:r>
              <a:rPr lang="ko-KR" altLang="en-US" sz="1400" dirty="0"/>
              <a:t>둘 중 하나를 이용해 탐색</a:t>
            </a:r>
            <a:r>
              <a:rPr lang="en-US" altLang="ko-KR" sz="14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list_for_each</a:t>
            </a:r>
            <a:r>
              <a:rPr lang="en-US" altLang="ko-KR" sz="1400" dirty="0"/>
              <a:t>: </a:t>
            </a:r>
            <a:r>
              <a:rPr lang="ko-KR" altLang="en-US" sz="1400" dirty="0"/>
              <a:t>이전 강의자료 참조</a:t>
            </a:r>
            <a:endParaRPr lang="en-US" altLang="ko-KR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list_entry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, type, member) : </a:t>
            </a:r>
            <a:r>
              <a:rPr lang="ko-KR" altLang="en-US" sz="1400" dirty="0"/>
              <a:t>구조체 멤버의 포인터를 이용해 구조체의 시작주소를 찾는 역할</a:t>
            </a:r>
            <a:r>
              <a:rPr lang="en-US" altLang="ko-KR" sz="1400" dirty="0"/>
              <a:t>,</a:t>
            </a:r>
            <a:r>
              <a:rPr lang="ko-KR" altLang="en-US" sz="1400" dirty="0"/>
              <a:t> 이 매크로를 이용해 </a:t>
            </a:r>
            <a:r>
              <a:rPr lang="en-US" altLang="ko-KR" sz="1400" dirty="0" err="1"/>
              <a:t>next_task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주소값</a:t>
            </a:r>
            <a:r>
              <a:rPr lang="ko-KR" altLang="en-US" sz="1400" dirty="0"/>
              <a:t> 갱신</a:t>
            </a:r>
            <a:endParaRPr lang="en-US" altLang="ko-KR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list_for_each_entry</a:t>
            </a:r>
            <a:r>
              <a:rPr lang="en-US" altLang="ko-KR" sz="1400" dirty="0"/>
              <a:t>: </a:t>
            </a:r>
            <a:r>
              <a:rPr lang="ko-KR" altLang="en-US" sz="1400" dirty="0"/>
              <a:t>이전 강의자료 참조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Init</a:t>
            </a:r>
            <a:r>
              <a:rPr lang="ko-KR" altLang="en-US" sz="1400" dirty="0"/>
              <a:t>함수의 경우 </a:t>
            </a:r>
            <a:endParaRPr lang="en-US" altLang="ko-KR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find_get_pid</a:t>
            </a:r>
            <a:r>
              <a:rPr lang="en-US" altLang="ko-KR" sz="1400" dirty="0"/>
              <a:t>(x): x </a:t>
            </a:r>
            <a:r>
              <a:rPr lang="en-US" altLang="ko-KR" sz="1400" dirty="0" err="1"/>
              <a:t>pid</a:t>
            </a:r>
            <a:r>
              <a:rPr lang="ko-KR" altLang="en-US" sz="1400" dirty="0"/>
              <a:t>의 구조체를 가져온다</a:t>
            </a:r>
            <a:r>
              <a:rPr lang="en-US" altLang="ko-KR" sz="14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pid_task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init_pid</a:t>
            </a:r>
            <a:r>
              <a:rPr lang="en-US" altLang="ko-KR" sz="1400" dirty="0"/>
              <a:t>, *</a:t>
            </a:r>
            <a:r>
              <a:rPr lang="en-US" altLang="ko-KR" sz="1400" dirty="0" err="1"/>
              <a:t>init_task</a:t>
            </a:r>
            <a:r>
              <a:rPr lang="en-US" altLang="ko-KR" sz="1400" dirty="0"/>
              <a:t>): </a:t>
            </a:r>
            <a:r>
              <a:rPr lang="ko-KR" altLang="en-US" sz="1400" dirty="0"/>
              <a:t>가져온 </a:t>
            </a:r>
            <a:r>
              <a:rPr lang="en-US" altLang="ko-KR" sz="1400" dirty="0" err="1"/>
              <a:t>pid</a:t>
            </a:r>
            <a:r>
              <a:rPr lang="ko-KR" altLang="en-US" sz="1400" dirty="0"/>
              <a:t>를 통해 해당 프로세스의 </a:t>
            </a:r>
            <a:r>
              <a:rPr lang="en-US" altLang="ko-KR" sz="1400" dirty="0" err="1"/>
              <a:t>task_struct</a:t>
            </a:r>
            <a:r>
              <a:rPr lang="en-US" altLang="ko-KR" sz="1400" dirty="0"/>
              <a:t> </a:t>
            </a:r>
            <a:r>
              <a:rPr lang="ko-KR" altLang="en-US" sz="1400" dirty="0"/>
              <a:t>구조체를 가져온다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pPr marL="914400" lvl="2" indent="0">
              <a:buNone/>
            </a:pPr>
            <a:r>
              <a:rPr lang="ko-KR" altLang="en-US" sz="1400" dirty="0"/>
              <a:t>수행중인 프로세스의 조상을 찾아가는 방법</a:t>
            </a:r>
            <a:endParaRPr lang="en-US" altLang="ko-KR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Sched.h</a:t>
            </a:r>
            <a:r>
              <a:rPr lang="ko-KR" altLang="en-US" sz="1400" dirty="0"/>
              <a:t>로 부터 변수 </a:t>
            </a:r>
            <a:r>
              <a:rPr lang="en-US" altLang="ko-KR" sz="1400" dirty="0"/>
              <a:t>“current”</a:t>
            </a:r>
            <a:r>
              <a:rPr lang="ko-KR" altLang="en-US" sz="1400" dirty="0"/>
              <a:t>를 가져올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현재 실행중인 프로세스를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아래 코드는 예제이다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init_task</a:t>
            </a:r>
            <a:r>
              <a:rPr lang="en-US" altLang="ko-KR" sz="1400" dirty="0"/>
              <a:t> = current;</a:t>
            </a:r>
          </a:p>
          <a:p>
            <a:pPr marL="914400" lvl="2" indent="0">
              <a:buNone/>
            </a:pPr>
            <a:r>
              <a:rPr lang="en-US" altLang="ko-KR" sz="1400" dirty="0"/>
              <a:t>    while (</a:t>
            </a:r>
            <a:r>
              <a:rPr lang="en-US" altLang="ko-KR" sz="1400" dirty="0" err="1"/>
              <a:t>init_task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!= 1) { // </a:t>
            </a:r>
            <a:r>
              <a:rPr lang="en-US" altLang="ko-KR" sz="1400" dirty="0" err="1"/>
              <a:t>pid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이 될 때 빠져나오는 조건이다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init_task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init_task</a:t>
            </a:r>
            <a:r>
              <a:rPr lang="en-US" altLang="ko-KR" sz="1400" dirty="0"/>
              <a:t>-&gt;parent;</a:t>
            </a:r>
          </a:p>
          <a:p>
            <a:pPr marL="914400" lvl="2" indent="0">
              <a:buNone/>
            </a:pPr>
            <a:r>
              <a:rPr lang="en-US" altLang="ko-KR" sz="1400" dirty="0"/>
              <a:t>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BA87B-A1BC-45A0-8C0B-27209F4C5347}"/>
              </a:ext>
            </a:extLst>
          </p:cNvPr>
          <p:cNvSpPr txBox="1"/>
          <p:nvPr/>
        </p:nvSpPr>
        <p:spPr>
          <a:xfrm>
            <a:off x="9504147" y="824061"/>
            <a:ext cx="254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week6/4_project/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list_tasks_dfs.c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34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1FA-AB42-4114-A295-FA1F851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뼈대 코드</a:t>
            </a:r>
            <a:r>
              <a:rPr lang="en-US" altLang="ko-KR" dirty="0"/>
              <a:t>(</a:t>
            </a:r>
            <a:r>
              <a:rPr lang="en-US" altLang="ko-KR" dirty="0" err="1"/>
              <a:t>list_tasks_dfs.c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2AED38-1146-411E-904E-2D6BC4DB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696" y="1600200"/>
            <a:ext cx="4665157" cy="470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C71A1-1F11-4F5A-A284-9D3F2FBE455B}"/>
              </a:ext>
            </a:extLst>
          </p:cNvPr>
          <p:cNvSpPr txBox="1"/>
          <p:nvPr/>
        </p:nvSpPr>
        <p:spPr>
          <a:xfrm>
            <a:off x="9745885" y="824061"/>
            <a:ext cx="254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week6/4_project/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list_tasks_dfs.c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47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8FC8-DC0A-4403-A32C-4E50F10D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List_tasks_dfs</a:t>
            </a:r>
            <a:r>
              <a:rPr lang="en-US" altLang="ko-KR" dirty="0"/>
              <a:t>(</a:t>
            </a:r>
            <a:r>
              <a:rPr lang="ko-KR" altLang="en-US" dirty="0"/>
              <a:t>결과화면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B7D7C1-3D34-4159-9D2F-0CDD9AB2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45" y="1840896"/>
            <a:ext cx="5563376" cy="43249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E3F121-A285-4EC2-9B7B-E589830D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29" y="2509216"/>
            <a:ext cx="322942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프로세스 정보를 나타내는 구조체 설명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프로세스 목록 출력 모듈프로그래밍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rgbClr val="FFFFFF"/>
                </a:solidFill>
                <a:ea typeface="맑은 고딕"/>
                <a:cs typeface="Calibri Light"/>
              </a:rPr>
              <a:t>Task_struct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Task_struct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프로세스가 생기면서 이를 관리하기 위해 같이 만들어지는 구조체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프로세스에 관한 모든 정보를 보관하는 프로세스 서술자</a:t>
            </a:r>
            <a:endParaRPr lang="en-US" altLang="ko-KR" sz="18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사용중인 파일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프로세스의 주소 공간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상태 등</a:t>
            </a:r>
            <a:endParaRPr lang="en-US" altLang="ko-KR" sz="16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/>
              <a:t>Linux</a:t>
            </a:r>
            <a:r>
              <a:rPr lang="ko-KR" altLang="en-US" sz="1800" b="0" dirty="0"/>
              <a:t>가 </a:t>
            </a:r>
            <a:r>
              <a:rPr lang="en-US" altLang="ko-KR" sz="1800" b="0" dirty="0"/>
              <a:t>fork</a:t>
            </a:r>
            <a:r>
              <a:rPr lang="ko-KR" altLang="en-US" sz="1800" b="0" dirty="0"/>
              <a:t>를 통해서 모든 프로세스를 생성하기 때문에 가장 처음 생기는 프로세스인 </a:t>
            </a:r>
            <a:r>
              <a:rPr lang="en-US" altLang="ko-KR" sz="1800" b="0" dirty="0" err="1"/>
              <a:t>init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preocess</a:t>
            </a:r>
            <a:r>
              <a:rPr lang="ko-KR" altLang="en-US" sz="1800" b="0" dirty="0"/>
              <a:t>에서 모든 프로세스들이 만들어짐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0F771-53F7-4266-8F6B-959BBFE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6" y="3954463"/>
            <a:ext cx="5921374" cy="23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Task_struct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https://elixir.bootlin.com/linux/latest/source/include/linux/sched.h#L592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본 실습에 필요한 속성만 보기</a:t>
            </a:r>
            <a:r>
              <a:rPr lang="en-US" altLang="ko-KR" sz="1800" b="0" dirty="0"/>
              <a:t>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B3995-3000-426F-826F-A17B6D4C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63" y="2327117"/>
            <a:ext cx="5658944" cy="39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ko-KR" dirty="0" err="1"/>
              <a:t>Task_struct</a:t>
            </a:r>
            <a:r>
              <a:rPr lang="en-US" altLang="ko-KR" dirty="0"/>
              <a:t> </a:t>
            </a:r>
            <a:r>
              <a:rPr lang="ko-KR" altLang="en-US" dirty="0"/>
              <a:t>파악하기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646F09-2090-46AB-B1FE-89750C57A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420" y="1600200"/>
            <a:ext cx="730571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ko-KR" dirty="0" err="1"/>
              <a:t>for_each_process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E5E5D-DAD4-495D-864B-2E3B7AB7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hlinkClick r:id="rId2"/>
              </a:rPr>
              <a:t>https://elixir.bootlin.com/linux/latest/source/include/linux/sched/signal.h#L542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Init process</a:t>
            </a:r>
            <a:r>
              <a:rPr lang="ko-KR" altLang="en-US" sz="2000" b="0" dirty="0"/>
              <a:t>를 시작으로 프로세스 리스트를 탐색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53474-9FB2-41D9-A46B-FB2F5ECF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10433"/>
            <a:ext cx="10616588" cy="1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6" y="695304"/>
            <a:ext cx="10972800" cy="725488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1: </a:t>
            </a:r>
            <a:r>
              <a:rPr lang="en-US" altLang="ko-KR" dirty="0" err="1"/>
              <a:t>for_each_process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b="0" dirty="0" err="1"/>
              <a:t>for_each_process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매크로를 사용해 </a:t>
            </a:r>
            <a:r>
              <a:rPr lang="en-US" altLang="ko-KR" sz="1800" b="0" dirty="0" err="1"/>
              <a:t>init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proces</a:t>
            </a:r>
            <a:r>
              <a:rPr lang="ko-KR" altLang="en-US" sz="1800" b="0" dirty="0"/>
              <a:t>부터 실행된 모든 프로세스들의 </a:t>
            </a:r>
            <a:r>
              <a:rPr lang="en-US" altLang="ko-KR" sz="1800" b="0" dirty="0"/>
              <a:t>command</a:t>
            </a:r>
            <a:r>
              <a:rPr lang="ko-KR" altLang="en-US" sz="1800" b="0" dirty="0"/>
              <a:t>와 </a:t>
            </a:r>
            <a:r>
              <a:rPr lang="en-US" altLang="ko-KR" sz="1800" b="0" dirty="0" err="1"/>
              <a:t>pid</a:t>
            </a:r>
            <a:r>
              <a:rPr lang="ko-KR" altLang="en-US" sz="1800" b="0" dirty="0"/>
              <a:t>출력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D6CDD-5C31-4F0C-9DC8-61CC592A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33" y="1987965"/>
            <a:ext cx="6954847" cy="4320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62BA2-6A96-4BC9-963F-D69EA6AF9FEA}"/>
              </a:ext>
            </a:extLst>
          </p:cNvPr>
          <p:cNvSpPr txBox="1"/>
          <p:nvPr/>
        </p:nvSpPr>
        <p:spPr>
          <a:xfrm>
            <a:off x="8628993" y="824587"/>
            <a:ext cx="3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week6/1_for_each_process/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for_each_process.c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12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1: </a:t>
            </a:r>
            <a:r>
              <a:rPr lang="en-US" altLang="ko-KR" dirty="0" err="1"/>
              <a:t>for_each_process</a:t>
            </a:r>
            <a:r>
              <a:rPr lang="en-US" altLang="ko-KR" dirty="0"/>
              <a:t> </a:t>
            </a:r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9D876-5C41-48BD-87B9-DE52219B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09" y="2707792"/>
            <a:ext cx="5439534" cy="3458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2DFF1-F261-4BA8-BF86-14DC3ED8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39" y="1816216"/>
            <a:ext cx="9218474" cy="6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9435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5696</TotalTime>
  <Words>564</Words>
  <Application>Microsoft Office PowerPoint</Application>
  <PresentationFormat>와이드스크린</PresentationFormat>
  <Paragraphs>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Times New Roman</vt:lpstr>
      <vt:lpstr>테마1</vt:lpstr>
      <vt:lpstr>운영체제론 실습 6주차</vt:lpstr>
      <vt:lpstr>운영체제론 실습 6주차</vt:lpstr>
      <vt:lpstr>PowerPoint 프레젠테이션</vt:lpstr>
      <vt:lpstr>Task_struct(PCB)</vt:lpstr>
      <vt:lpstr>Task_struct</vt:lpstr>
      <vt:lpstr>Task_struct 파악하기</vt:lpstr>
      <vt:lpstr>for_each_process</vt:lpstr>
      <vt:lpstr>예제1: for_each_process</vt:lpstr>
      <vt:lpstr>예제1: for_each_process 실행결과</vt:lpstr>
      <vt:lpstr>예제2: process의 부모-자식 관계파악해보기</vt:lpstr>
      <vt:lpstr>예제2: process의 부모-자식 관계파악해보기</vt:lpstr>
      <vt:lpstr>Depth-First Search</vt:lpstr>
      <vt:lpstr>Depth-First Search</vt:lpstr>
      <vt:lpstr>PowerPoint 프레젠테이션</vt:lpstr>
      <vt:lpstr>프로젝트: ps lite</vt:lpstr>
      <vt:lpstr>실습: 뼈대 코드(list_tasks_dfs.c)</vt:lpstr>
      <vt:lpstr>List_tasks_dfs(결과화면)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229</cp:revision>
  <dcterms:created xsi:type="dcterms:W3CDTF">2020-03-19T00:09:44Z</dcterms:created>
  <dcterms:modified xsi:type="dcterms:W3CDTF">2020-04-23T01:25:28Z</dcterms:modified>
</cp:coreProperties>
</file>