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1" r:id="rId3"/>
    <p:sldId id="340" r:id="rId4"/>
    <p:sldId id="357" r:id="rId5"/>
    <p:sldId id="367" r:id="rId6"/>
    <p:sldId id="359" r:id="rId7"/>
    <p:sldId id="368" r:id="rId8"/>
    <p:sldId id="369" r:id="rId9"/>
    <p:sldId id="370" r:id="rId10"/>
    <p:sldId id="371" r:id="rId11"/>
    <p:sldId id="360" r:id="rId12"/>
    <p:sldId id="372" r:id="rId13"/>
    <p:sldId id="373" r:id="rId14"/>
    <p:sldId id="375" r:id="rId15"/>
    <p:sldId id="380" r:id="rId16"/>
    <p:sldId id="381" r:id="rId17"/>
    <p:sldId id="382" r:id="rId18"/>
    <p:sldId id="383" r:id="rId19"/>
    <p:sldId id="374" r:id="rId20"/>
    <p:sldId id="384" r:id="rId21"/>
    <p:sldId id="385" r:id="rId22"/>
    <p:sldId id="387" r:id="rId23"/>
    <p:sldId id="388" r:id="rId24"/>
    <p:sldId id="390" r:id="rId25"/>
    <p:sldId id="391" r:id="rId26"/>
    <p:sldId id="389" r:id="rId27"/>
    <p:sldId id="386" r:id="rId28"/>
    <p:sldId id="392" r:id="rId29"/>
    <p:sldId id="393" r:id="rId30"/>
    <p:sldId id="394" r:id="rId3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61"/>
            <p14:sldId id="340"/>
            <p14:sldId id="357"/>
            <p14:sldId id="367"/>
            <p14:sldId id="359"/>
            <p14:sldId id="368"/>
            <p14:sldId id="369"/>
            <p14:sldId id="370"/>
            <p14:sldId id="371"/>
            <p14:sldId id="360"/>
            <p14:sldId id="372"/>
            <p14:sldId id="373"/>
            <p14:sldId id="375"/>
            <p14:sldId id="380"/>
            <p14:sldId id="381"/>
            <p14:sldId id="382"/>
            <p14:sldId id="383"/>
            <p14:sldId id="374"/>
            <p14:sldId id="384"/>
            <p14:sldId id="385"/>
            <p14:sldId id="387"/>
            <p14:sldId id="388"/>
            <p14:sldId id="390"/>
            <p14:sldId id="391"/>
            <p14:sldId id="389"/>
            <p14:sldId id="386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82" autoAdjust="0"/>
  </p:normalViewPr>
  <p:slideViewPr>
    <p:cSldViewPr snapToGrid="0">
      <p:cViewPr varScale="1">
        <p:scale>
          <a:sx n="86" d="100"/>
          <a:sy n="86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43804-B3A1-4035-960A-092A7FD978A9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1E652-3056-433E-9E61-8EB5D495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9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64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7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9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Pseudocode </a:t>
            </a:r>
            <a:r>
              <a:rPr lang="ko-KR" altLang="en-US">
                <a:ea typeface="맑은 고딕"/>
              </a:rPr>
              <a:t>에서 언급한 바와 동일하게 왼손잡이 쓰레드 함수는 왼쪽 포크를 </a:t>
            </a:r>
            <a:r>
              <a:rPr lang="en-US" altLang="ko-KR">
                <a:ea typeface="맑은 고딕"/>
              </a:rPr>
              <a:t>sem_wait</a:t>
            </a:r>
            <a:r>
              <a:rPr lang="ko-KR" altLang="en-US">
                <a:ea typeface="맑은 고딕"/>
              </a:rPr>
              <a:t> 함수를 통해 </a:t>
            </a:r>
            <a:r>
              <a:rPr lang="en-US" altLang="ko-KR">
                <a:ea typeface="맑은 고딕"/>
              </a:rPr>
              <a:t>lock</a:t>
            </a:r>
            <a:r>
              <a:rPr lang="ko-KR" altLang="en-US">
                <a:ea typeface="맑은 고딕"/>
              </a:rPr>
              <a:t>을 수행합니다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E531-B6F2-4701-AEB5-AE17F216CC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E531-B6F2-4701-AEB5-AE17F216CC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99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15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48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49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2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089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4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65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78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4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23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44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24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3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3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6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91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4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3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97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5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E4124-83FD-4C8A-936F-A7510F2B033A}"/>
              </a:ext>
            </a:extLst>
          </p:cNvPr>
          <p:cNvSpPr/>
          <p:nvPr/>
        </p:nvSpPr>
        <p:spPr>
          <a:xfrm>
            <a:off x="2010815" y="2949735"/>
            <a:ext cx="1954863" cy="1814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77AD1F4B-B40E-484F-B772-47148FF839B0}"/>
              </a:ext>
            </a:extLst>
          </p:cNvPr>
          <p:cNvSpPr/>
          <p:nvPr/>
        </p:nvSpPr>
        <p:spPr>
          <a:xfrm>
            <a:off x="4109943" y="2209678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0F602E40-764B-41F5-94BC-71552086AD38}"/>
              </a:ext>
            </a:extLst>
          </p:cNvPr>
          <p:cNvSpPr/>
          <p:nvPr/>
        </p:nvSpPr>
        <p:spPr>
          <a:xfrm>
            <a:off x="4044465" y="4354754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E419B5F-40B4-4676-B90C-D4DEE5CF05AB}"/>
              </a:ext>
            </a:extLst>
          </p:cNvPr>
          <p:cNvSpPr/>
          <p:nvPr/>
        </p:nvSpPr>
        <p:spPr>
          <a:xfrm>
            <a:off x="2189459" y="5173465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354A103B-6377-454B-BD87-F046FCE296D7}"/>
              </a:ext>
            </a:extLst>
          </p:cNvPr>
          <p:cNvSpPr/>
          <p:nvPr/>
        </p:nvSpPr>
        <p:spPr>
          <a:xfrm>
            <a:off x="618693" y="3466343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B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C98B54E7-9172-4784-A920-4DB5A762B7AD}"/>
              </a:ext>
            </a:extLst>
          </p:cNvPr>
          <p:cNvSpPr/>
          <p:nvPr/>
        </p:nvSpPr>
        <p:spPr>
          <a:xfrm>
            <a:off x="1922340" y="1763687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28686DFB-F0E6-41E2-B521-B4AF2316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31" y="4204289"/>
            <a:ext cx="754912" cy="754912"/>
          </a:xfrm>
          <a:prstGeom prst="rect">
            <a:avLst/>
          </a:prstGeom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628FAC4F-F92D-467F-92AF-C24ADDFF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4380000">
            <a:off x="3195688" y="4298154"/>
            <a:ext cx="754912" cy="754912"/>
          </a:xfrm>
          <a:prstGeom prst="rect">
            <a:avLst/>
          </a:prstGeom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B0B60B4-4551-4857-87E8-E13893C64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0000">
            <a:off x="3652645" y="3370802"/>
            <a:ext cx="754912" cy="754912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E5F4CEAE-6184-4227-9CFB-1A666AFE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240000">
            <a:off x="2794062" y="2636992"/>
            <a:ext cx="754912" cy="754912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DD1A6029-14F8-4A1F-BA10-007DD2CA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20000">
            <a:off x="1633359" y="3014803"/>
            <a:ext cx="754912" cy="754912"/>
          </a:xfrm>
          <a:prstGeom prst="rect">
            <a:avLst/>
          </a:prstGeom>
        </p:spPr>
      </p:pic>
      <p:pic>
        <p:nvPicPr>
          <p:cNvPr id="18" name="Picture 26">
            <a:extLst>
              <a:ext uri="{FF2B5EF4-FFF2-40B4-BE49-F238E27FC236}">
                <a16:creationId xmlns:a16="http://schemas.microsoft.com/office/drawing/2014/main" id="{A00A53B4-760D-40ED-AB5C-396CE3117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14940000">
            <a:off x="3180818" y="1845487"/>
            <a:ext cx="1150090" cy="1139458"/>
          </a:xfrm>
          <a:prstGeom prst="rect">
            <a:avLst/>
          </a:prstGeom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8F441F8B-5F73-47DC-860F-750B50C18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60000">
            <a:off x="1063471" y="2172780"/>
            <a:ext cx="1150090" cy="1139458"/>
          </a:xfrm>
          <a:prstGeom prst="rect">
            <a:avLst/>
          </a:prstGeom>
        </p:spPr>
      </p:pic>
      <p:pic>
        <p:nvPicPr>
          <p:cNvPr id="20" name="Picture 26">
            <a:extLst>
              <a:ext uri="{FF2B5EF4-FFF2-40B4-BE49-F238E27FC236}">
                <a16:creationId xmlns:a16="http://schemas.microsoft.com/office/drawing/2014/main" id="{6877D213-296F-4308-8BB7-B354C8A2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40000">
            <a:off x="2931808" y="4939052"/>
            <a:ext cx="1150090" cy="1139458"/>
          </a:xfrm>
          <a:prstGeom prst="rect">
            <a:avLst/>
          </a:prstGeom>
        </p:spPr>
      </p:pic>
      <p:pic>
        <p:nvPicPr>
          <p:cNvPr id="21" name="Picture 26">
            <a:extLst>
              <a:ext uri="{FF2B5EF4-FFF2-40B4-BE49-F238E27FC236}">
                <a16:creationId xmlns:a16="http://schemas.microsoft.com/office/drawing/2014/main" id="{AE588515-B310-4378-8D80-39AAA479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680000">
            <a:off x="837542" y="4154657"/>
            <a:ext cx="1150090" cy="1139458"/>
          </a:xfrm>
          <a:prstGeom prst="rect">
            <a:avLst/>
          </a:prstGeom>
        </p:spPr>
      </p:pic>
      <p:pic>
        <p:nvPicPr>
          <p:cNvPr id="22" name="Picture 26">
            <a:extLst>
              <a:ext uri="{FF2B5EF4-FFF2-40B4-BE49-F238E27FC236}">
                <a16:creationId xmlns:a16="http://schemas.microsoft.com/office/drawing/2014/main" id="{8D9CDD71-BC2D-4121-8468-4CE8FF0B3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3180000">
            <a:off x="4323366" y="3500687"/>
            <a:ext cx="1150090" cy="1139458"/>
          </a:xfrm>
          <a:prstGeom prst="rect">
            <a:avLst/>
          </a:prstGeom>
        </p:spPr>
      </p:pic>
      <p:sp>
        <p:nvSpPr>
          <p:cNvPr id="23" name="Oval 32">
            <a:extLst>
              <a:ext uri="{FF2B5EF4-FFF2-40B4-BE49-F238E27FC236}">
                <a16:creationId xmlns:a16="http://schemas.microsoft.com/office/drawing/2014/main" id="{5E1F604B-15A9-4B85-A489-5E262C67C9D4}"/>
              </a:ext>
            </a:extLst>
          </p:cNvPr>
          <p:cNvSpPr/>
          <p:nvPr/>
        </p:nvSpPr>
        <p:spPr>
          <a:xfrm>
            <a:off x="4152473" y="2475492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33">
            <a:extLst>
              <a:ext uri="{FF2B5EF4-FFF2-40B4-BE49-F238E27FC236}">
                <a16:creationId xmlns:a16="http://schemas.microsoft.com/office/drawing/2014/main" id="{61D1C463-DCF1-4CE7-81B6-93A48D8875C1}"/>
              </a:ext>
            </a:extLst>
          </p:cNvPr>
          <p:cNvSpPr/>
          <p:nvPr/>
        </p:nvSpPr>
        <p:spPr>
          <a:xfrm>
            <a:off x="4258798" y="2741306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34">
            <a:extLst>
              <a:ext uri="{FF2B5EF4-FFF2-40B4-BE49-F238E27FC236}">
                <a16:creationId xmlns:a16="http://schemas.microsoft.com/office/drawing/2014/main" id="{025A857D-B490-4554-A7C9-884FE626FA27}"/>
              </a:ext>
            </a:extLst>
          </p:cNvPr>
          <p:cNvSpPr/>
          <p:nvPr/>
        </p:nvSpPr>
        <p:spPr>
          <a:xfrm>
            <a:off x="2710454" y="5258526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35">
            <a:extLst>
              <a:ext uri="{FF2B5EF4-FFF2-40B4-BE49-F238E27FC236}">
                <a16:creationId xmlns:a16="http://schemas.microsoft.com/office/drawing/2014/main" id="{948F9B3C-310B-495D-857C-D38833AFCAB9}"/>
              </a:ext>
            </a:extLst>
          </p:cNvPr>
          <p:cNvSpPr/>
          <p:nvPr/>
        </p:nvSpPr>
        <p:spPr>
          <a:xfrm>
            <a:off x="2933737" y="5449912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6BE2DD66-9A3B-4E5E-B1A2-B5C52E0A998D}"/>
              </a:ext>
            </a:extLst>
          </p:cNvPr>
          <p:cNvSpPr/>
          <p:nvPr/>
        </p:nvSpPr>
        <p:spPr>
          <a:xfrm>
            <a:off x="4182689" y="4535507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B9803B87-E48C-4D09-8C4C-08D1E3BB1D92}"/>
              </a:ext>
            </a:extLst>
          </p:cNvPr>
          <p:cNvSpPr/>
          <p:nvPr/>
        </p:nvSpPr>
        <p:spPr>
          <a:xfrm>
            <a:off x="4416605" y="4439813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F9A35E59-D5AD-46F7-9C5D-AEB22AC6CCDB}"/>
              </a:ext>
            </a:extLst>
          </p:cNvPr>
          <p:cNvSpPr/>
          <p:nvPr/>
        </p:nvSpPr>
        <p:spPr>
          <a:xfrm>
            <a:off x="948303" y="4146825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39">
            <a:extLst>
              <a:ext uri="{FF2B5EF4-FFF2-40B4-BE49-F238E27FC236}">
                <a16:creationId xmlns:a16="http://schemas.microsoft.com/office/drawing/2014/main" id="{4626F1AC-E2E6-4639-B899-E43CA727D9FC}"/>
              </a:ext>
            </a:extLst>
          </p:cNvPr>
          <p:cNvSpPr/>
          <p:nvPr/>
        </p:nvSpPr>
        <p:spPr>
          <a:xfrm>
            <a:off x="1256647" y="4051131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40">
            <a:extLst>
              <a:ext uri="{FF2B5EF4-FFF2-40B4-BE49-F238E27FC236}">
                <a16:creationId xmlns:a16="http://schemas.microsoft.com/office/drawing/2014/main" id="{5C971542-0297-43DE-8478-F7BF862F9FC9}"/>
              </a:ext>
            </a:extLst>
          </p:cNvPr>
          <p:cNvSpPr/>
          <p:nvPr/>
        </p:nvSpPr>
        <p:spPr>
          <a:xfrm>
            <a:off x="1975502" y="2252785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41">
            <a:extLst>
              <a:ext uri="{FF2B5EF4-FFF2-40B4-BE49-F238E27FC236}">
                <a16:creationId xmlns:a16="http://schemas.microsoft.com/office/drawing/2014/main" id="{CC43C52D-F1FC-4EF2-B625-90265B399522}"/>
              </a:ext>
            </a:extLst>
          </p:cNvPr>
          <p:cNvSpPr/>
          <p:nvPr/>
        </p:nvSpPr>
        <p:spPr>
          <a:xfrm>
            <a:off x="2230684" y="2391007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96E5A97-AE2E-403E-B391-38FC71090AB3}"/>
              </a:ext>
            </a:extLst>
          </p:cNvPr>
          <p:cNvSpPr txBox="1">
            <a:spLocks/>
          </p:cNvSpPr>
          <p:nvPr/>
        </p:nvSpPr>
        <p:spPr bwMode="auto">
          <a:xfrm>
            <a:off x="5585624" y="2143638"/>
            <a:ext cx="5102170" cy="379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>
                <a:cs typeface="Calibri"/>
              </a:rPr>
              <a:t>Deadlock</a:t>
            </a:r>
            <a:r>
              <a:rPr lang="ko-KR" altLang="en-US" sz="1800" kern="0" baseline="0" dirty="0">
                <a:cs typeface="Calibri"/>
              </a:rPr>
              <a:t> 발생</a:t>
            </a:r>
            <a:endParaRPr lang="ko-KR" sz="1800" kern="0" baseline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0" baseline="0" dirty="0">
                <a:cs typeface="Calibri"/>
              </a:rPr>
              <a:t>모든 철학자가 식사를 하지 못해 </a:t>
            </a:r>
            <a:r>
              <a:rPr lang="ko-KR" altLang="en-US" sz="1600" kern="0" baseline="0" dirty="0" err="1">
                <a:cs typeface="Calibri"/>
              </a:rPr>
              <a:t>굶어죽음</a:t>
            </a:r>
            <a:endParaRPr lang="ko-KR" altLang="en-US" sz="1800" kern="0" baseline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392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</a:t>
            </a:r>
            <a:r>
              <a:rPr lang="ko-KR" altLang="en-US" dirty="0"/>
              <a:t>이 발생할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FA63CBA-F880-4BC2-B724-0F84082CFAF6}"/>
              </a:ext>
            </a:extLst>
          </p:cNvPr>
          <p:cNvSpPr txBox="1">
            <a:spLocks/>
          </p:cNvSpPr>
          <p:nvPr/>
        </p:nvSpPr>
        <p:spPr bwMode="auto">
          <a:xfrm>
            <a:off x="774701" y="16891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상호 배제 </a:t>
            </a:r>
            <a:r>
              <a:rPr lang="en-US" altLang="ko-KR" sz="1800" kern="0" baseline="0" dirty="0"/>
              <a:t>(Mutual</a:t>
            </a:r>
            <a:r>
              <a:rPr lang="ko-KR" altLang="en-US" sz="1800" kern="0" baseline="0" dirty="0"/>
              <a:t> </a:t>
            </a:r>
            <a:r>
              <a:rPr lang="en-US" altLang="ko-KR" sz="1800" kern="0" baseline="0" dirty="0"/>
              <a:t>exclusion)</a:t>
            </a:r>
          </a:p>
          <a:p>
            <a:pPr marL="457200" lvl="1" indent="0">
              <a:buFontTx/>
              <a:buNone/>
            </a:pPr>
            <a:r>
              <a:rPr lang="ko-KR" altLang="en-US" sz="1600" kern="0" baseline="0" dirty="0"/>
              <a:t>한 명의 철학자가 포크를 가지고 있으면</a:t>
            </a:r>
            <a:r>
              <a:rPr lang="en-US" altLang="ko-KR" sz="1600" kern="0" baseline="0" dirty="0"/>
              <a:t> </a:t>
            </a:r>
            <a:r>
              <a:rPr lang="ko-KR" altLang="en-US" sz="1600" kern="0" baseline="0" dirty="0"/>
              <a:t>다른 철학자는 가질 수 없음</a:t>
            </a:r>
            <a:endParaRPr lang="en-US" altLang="ko-KR" sz="1600" kern="0" baseline="0" dirty="0"/>
          </a:p>
          <a:p>
            <a:pPr marL="457200" lvl="1" indent="0">
              <a:buFontTx/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보유 및 대기 </a:t>
            </a:r>
            <a:r>
              <a:rPr lang="en-US" altLang="ko-KR" sz="1800" kern="0" baseline="0" dirty="0"/>
              <a:t>(Hold and wait)</a:t>
            </a:r>
          </a:p>
          <a:p>
            <a:pPr marL="457200" lvl="1" indent="0">
              <a:buFontTx/>
              <a:buNone/>
            </a:pPr>
            <a:r>
              <a:rPr lang="ko-KR" altLang="en-US" sz="1600" kern="0" baseline="0" dirty="0"/>
              <a:t>한쪽 포크는 가지고 있는 상태에서 다른 쪽 포크를 기다리고 있는 경우</a:t>
            </a:r>
            <a:endParaRPr lang="en-US" altLang="ko-KR" sz="1600" kern="0" baseline="0" dirty="0"/>
          </a:p>
          <a:p>
            <a:pPr marL="457200" lvl="1" indent="0">
              <a:buFontTx/>
              <a:buNone/>
            </a:pPr>
            <a:endParaRPr lang="en-US" altLang="ko-KR" sz="16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 err="1"/>
              <a:t>비선정</a:t>
            </a:r>
            <a:r>
              <a:rPr lang="ko-KR" altLang="en-US" sz="1800" kern="0" baseline="0" dirty="0"/>
              <a:t> </a:t>
            </a:r>
            <a:r>
              <a:rPr lang="en-US" altLang="ko-KR" sz="1800" kern="0" baseline="0" dirty="0"/>
              <a:t>(Non-preemptive)</a:t>
            </a:r>
          </a:p>
          <a:p>
            <a:pPr marL="457200" lvl="1" indent="0">
              <a:buFontTx/>
              <a:buNone/>
            </a:pPr>
            <a:r>
              <a:rPr lang="ko-KR" altLang="en-US" sz="1600" kern="0" baseline="0" dirty="0"/>
              <a:t>철학자가 포크를 가지고 있으면</a:t>
            </a:r>
            <a:r>
              <a:rPr lang="en-US" altLang="ko-KR" sz="1600" kern="0" baseline="0" dirty="0"/>
              <a:t> </a:t>
            </a:r>
            <a:r>
              <a:rPr lang="ko-KR" altLang="en-US" sz="1600" kern="0" baseline="0" dirty="0"/>
              <a:t>다른 철학자가 포크를 뺏을 수 없음</a:t>
            </a:r>
            <a:endParaRPr lang="en-US" altLang="ko-KR" sz="1600" kern="0" baseline="0" dirty="0"/>
          </a:p>
          <a:p>
            <a:pPr marL="457200" lvl="1" indent="0">
              <a:buFontTx/>
              <a:buNone/>
            </a:pPr>
            <a:endParaRPr lang="en-US" altLang="ko-KR" sz="16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환형 대기 </a:t>
            </a:r>
            <a:r>
              <a:rPr lang="en-US" altLang="ko-KR" sz="1800" kern="0" baseline="0" dirty="0"/>
              <a:t>(Circular wait)</a:t>
            </a:r>
          </a:p>
          <a:p>
            <a:pPr marL="457200" lvl="1" indent="0">
              <a:buFontTx/>
              <a:buNone/>
            </a:pPr>
            <a:r>
              <a:rPr lang="ko-KR" altLang="en-US" sz="1600" kern="0" baseline="0" dirty="0"/>
              <a:t>원형 테이블에서 이루어지는 형태</a:t>
            </a:r>
            <a:endParaRPr lang="en-US" altLang="ko-KR" sz="1600" kern="0" baseline="0" dirty="0"/>
          </a:p>
          <a:p>
            <a:pPr marL="457200" lvl="1" indent="0">
              <a:buFontTx/>
              <a:buNone/>
            </a:pPr>
            <a:endParaRPr lang="en-US" altLang="ko-KR" sz="1600" kern="0" baseline="0" dirty="0"/>
          </a:p>
          <a:p>
            <a:pPr marL="457200" lvl="1" indent="0">
              <a:buFontTx/>
              <a:buNone/>
            </a:pPr>
            <a:endParaRPr lang="en-US" altLang="ko-KR" sz="1600" kern="0" baseline="0" dirty="0"/>
          </a:p>
        </p:txBody>
      </p:sp>
      <p:sp>
        <p:nvSpPr>
          <p:cNvPr id="11" name="직사각형 7">
            <a:extLst>
              <a:ext uri="{FF2B5EF4-FFF2-40B4-BE49-F238E27FC236}">
                <a16:creationId xmlns:a16="http://schemas.microsoft.com/office/drawing/2014/main" id="{F15A8909-1C17-43AF-B9EF-6C2E2890DC34}"/>
              </a:ext>
            </a:extLst>
          </p:cNvPr>
          <p:cNvSpPr/>
          <p:nvPr/>
        </p:nvSpPr>
        <p:spPr>
          <a:xfrm>
            <a:off x="4106716" y="5411470"/>
            <a:ext cx="3673764" cy="754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이 중 하나라도 만족하지 않으면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,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Deadlock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이 발생하지 않음</a:t>
            </a:r>
            <a:endParaRPr 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8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2: Right-Left Solution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E4124-83FD-4C8A-936F-A7510F2B033A}"/>
              </a:ext>
            </a:extLst>
          </p:cNvPr>
          <p:cNvSpPr/>
          <p:nvPr/>
        </p:nvSpPr>
        <p:spPr>
          <a:xfrm>
            <a:off x="2010815" y="2949735"/>
            <a:ext cx="1954863" cy="1814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77AD1F4B-B40E-484F-B772-47148FF839B0}"/>
              </a:ext>
            </a:extLst>
          </p:cNvPr>
          <p:cNvSpPr/>
          <p:nvPr/>
        </p:nvSpPr>
        <p:spPr>
          <a:xfrm>
            <a:off x="4109943" y="2209678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0F602E40-764B-41F5-94BC-71552086AD38}"/>
              </a:ext>
            </a:extLst>
          </p:cNvPr>
          <p:cNvSpPr/>
          <p:nvPr/>
        </p:nvSpPr>
        <p:spPr>
          <a:xfrm>
            <a:off x="4617820" y="3809986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E419B5F-40B4-4676-B90C-D4DEE5CF05AB}"/>
              </a:ext>
            </a:extLst>
          </p:cNvPr>
          <p:cNvSpPr/>
          <p:nvPr/>
        </p:nvSpPr>
        <p:spPr>
          <a:xfrm>
            <a:off x="2189459" y="5173465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354A103B-6377-454B-BD87-F046FCE296D7}"/>
              </a:ext>
            </a:extLst>
          </p:cNvPr>
          <p:cNvSpPr/>
          <p:nvPr/>
        </p:nvSpPr>
        <p:spPr>
          <a:xfrm>
            <a:off x="618693" y="3466343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B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C98B54E7-9172-4784-A920-4DB5A762B7AD}"/>
              </a:ext>
            </a:extLst>
          </p:cNvPr>
          <p:cNvSpPr/>
          <p:nvPr/>
        </p:nvSpPr>
        <p:spPr>
          <a:xfrm>
            <a:off x="1922340" y="1763687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28686DFB-F0E6-41E2-B521-B4AF2316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31" y="4204289"/>
            <a:ext cx="754912" cy="754912"/>
          </a:xfrm>
          <a:prstGeom prst="rect">
            <a:avLst/>
          </a:prstGeom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628FAC4F-F92D-467F-92AF-C24ADDFF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4380000">
            <a:off x="3195688" y="4298154"/>
            <a:ext cx="754912" cy="754912"/>
          </a:xfrm>
          <a:prstGeom prst="rect">
            <a:avLst/>
          </a:prstGeom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B0B60B4-4551-4857-87E8-E13893C64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0000">
            <a:off x="3652645" y="3370802"/>
            <a:ext cx="754912" cy="754912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E5F4CEAE-6184-4227-9CFB-1A666AFE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240000">
            <a:off x="2794062" y="2636992"/>
            <a:ext cx="754912" cy="754912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DD1A6029-14F8-4A1F-BA10-007DD2CA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20000">
            <a:off x="1633359" y="3014803"/>
            <a:ext cx="754912" cy="754912"/>
          </a:xfrm>
          <a:prstGeom prst="rect">
            <a:avLst/>
          </a:prstGeom>
        </p:spPr>
      </p:pic>
      <p:pic>
        <p:nvPicPr>
          <p:cNvPr id="18" name="Picture 26">
            <a:extLst>
              <a:ext uri="{FF2B5EF4-FFF2-40B4-BE49-F238E27FC236}">
                <a16:creationId xmlns:a16="http://schemas.microsoft.com/office/drawing/2014/main" id="{A00A53B4-760D-40ED-AB5C-396CE3117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14940000">
            <a:off x="3180818" y="1845487"/>
            <a:ext cx="1150090" cy="1139458"/>
          </a:xfrm>
          <a:prstGeom prst="rect">
            <a:avLst/>
          </a:prstGeom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8F441F8B-5F73-47DC-860F-750B50C18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60000">
            <a:off x="1063471" y="2172780"/>
            <a:ext cx="1150090" cy="1139458"/>
          </a:xfrm>
          <a:prstGeom prst="rect">
            <a:avLst/>
          </a:prstGeom>
        </p:spPr>
      </p:pic>
      <p:pic>
        <p:nvPicPr>
          <p:cNvPr id="20" name="Picture 26">
            <a:extLst>
              <a:ext uri="{FF2B5EF4-FFF2-40B4-BE49-F238E27FC236}">
                <a16:creationId xmlns:a16="http://schemas.microsoft.com/office/drawing/2014/main" id="{6877D213-296F-4308-8BB7-B354C8A2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40000">
            <a:off x="2931808" y="4939052"/>
            <a:ext cx="1150090" cy="1139458"/>
          </a:xfrm>
          <a:prstGeom prst="rect">
            <a:avLst/>
          </a:prstGeom>
        </p:spPr>
      </p:pic>
      <p:pic>
        <p:nvPicPr>
          <p:cNvPr id="21" name="Picture 26">
            <a:extLst>
              <a:ext uri="{FF2B5EF4-FFF2-40B4-BE49-F238E27FC236}">
                <a16:creationId xmlns:a16="http://schemas.microsoft.com/office/drawing/2014/main" id="{AE588515-B310-4378-8D80-39AAA479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680000">
            <a:off x="837542" y="4154657"/>
            <a:ext cx="1150090" cy="1139458"/>
          </a:xfrm>
          <a:prstGeom prst="rect">
            <a:avLst/>
          </a:prstGeom>
        </p:spPr>
      </p:pic>
      <p:sp>
        <p:nvSpPr>
          <p:cNvPr id="23" name="Oval 32">
            <a:extLst>
              <a:ext uri="{FF2B5EF4-FFF2-40B4-BE49-F238E27FC236}">
                <a16:creationId xmlns:a16="http://schemas.microsoft.com/office/drawing/2014/main" id="{5E1F604B-15A9-4B85-A489-5E262C67C9D4}"/>
              </a:ext>
            </a:extLst>
          </p:cNvPr>
          <p:cNvSpPr/>
          <p:nvPr/>
        </p:nvSpPr>
        <p:spPr>
          <a:xfrm>
            <a:off x="4152473" y="2475492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33">
            <a:extLst>
              <a:ext uri="{FF2B5EF4-FFF2-40B4-BE49-F238E27FC236}">
                <a16:creationId xmlns:a16="http://schemas.microsoft.com/office/drawing/2014/main" id="{61D1C463-DCF1-4CE7-81B6-93A48D8875C1}"/>
              </a:ext>
            </a:extLst>
          </p:cNvPr>
          <p:cNvSpPr/>
          <p:nvPr/>
        </p:nvSpPr>
        <p:spPr>
          <a:xfrm>
            <a:off x="4258798" y="2741306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34">
            <a:extLst>
              <a:ext uri="{FF2B5EF4-FFF2-40B4-BE49-F238E27FC236}">
                <a16:creationId xmlns:a16="http://schemas.microsoft.com/office/drawing/2014/main" id="{025A857D-B490-4554-A7C9-884FE626FA27}"/>
              </a:ext>
            </a:extLst>
          </p:cNvPr>
          <p:cNvSpPr/>
          <p:nvPr/>
        </p:nvSpPr>
        <p:spPr>
          <a:xfrm>
            <a:off x="2710454" y="5258526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35">
            <a:extLst>
              <a:ext uri="{FF2B5EF4-FFF2-40B4-BE49-F238E27FC236}">
                <a16:creationId xmlns:a16="http://schemas.microsoft.com/office/drawing/2014/main" id="{948F9B3C-310B-495D-857C-D38833AFCAB9}"/>
              </a:ext>
            </a:extLst>
          </p:cNvPr>
          <p:cNvSpPr/>
          <p:nvPr/>
        </p:nvSpPr>
        <p:spPr>
          <a:xfrm>
            <a:off x="2933737" y="5449912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6BE2DD66-9A3B-4E5E-B1A2-B5C52E0A998D}"/>
              </a:ext>
            </a:extLst>
          </p:cNvPr>
          <p:cNvSpPr/>
          <p:nvPr/>
        </p:nvSpPr>
        <p:spPr>
          <a:xfrm>
            <a:off x="4854222" y="4459353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B9803B87-E48C-4D09-8C4C-08D1E3BB1D92}"/>
              </a:ext>
            </a:extLst>
          </p:cNvPr>
          <p:cNvSpPr/>
          <p:nvPr/>
        </p:nvSpPr>
        <p:spPr>
          <a:xfrm>
            <a:off x="4690590" y="4285049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F9A35E59-D5AD-46F7-9C5D-AEB22AC6CCDB}"/>
              </a:ext>
            </a:extLst>
          </p:cNvPr>
          <p:cNvSpPr/>
          <p:nvPr/>
        </p:nvSpPr>
        <p:spPr>
          <a:xfrm>
            <a:off x="948303" y="4146825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39">
            <a:extLst>
              <a:ext uri="{FF2B5EF4-FFF2-40B4-BE49-F238E27FC236}">
                <a16:creationId xmlns:a16="http://schemas.microsoft.com/office/drawing/2014/main" id="{4626F1AC-E2E6-4639-B899-E43CA727D9FC}"/>
              </a:ext>
            </a:extLst>
          </p:cNvPr>
          <p:cNvSpPr/>
          <p:nvPr/>
        </p:nvSpPr>
        <p:spPr>
          <a:xfrm>
            <a:off x="1256647" y="4051131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40">
            <a:extLst>
              <a:ext uri="{FF2B5EF4-FFF2-40B4-BE49-F238E27FC236}">
                <a16:creationId xmlns:a16="http://schemas.microsoft.com/office/drawing/2014/main" id="{5C971542-0297-43DE-8478-F7BF862F9FC9}"/>
              </a:ext>
            </a:extLst>
          </p:cNvPr>
          <p:cNvSpPr/>
          <p:nvPr/>
        </p:nvSpPr>
        <p:spPr>
          <a:xfrm>
            <a:off x="1975502" y="2252785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41">
            <a:extLst>
              <a:ext uri="{FF2B5EF4-FFF2-40B4-BE49-F238E27FC236}">
                <a16:creationId xmlns:a16="http://schemas.microsoft.com/office/drawing/2014/main" id="{CC43C52D-F1FC-4EF2-B625-90265B399522}"/>
              </a:ext>
            </a:extLst>
          </p:cNvPr>
          <p:cNvSpPr/>
          <p:nvPr/>
        </p:nvSpPr>
        <p:spPr>
          <a:xfrm>
            <a:off x="2230684" y="2391007"/>
            <a:ext cx="170121" cy="191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96E5A97-AE2E-403E-B391-38FC71090AB3}"/>
              </a:ext>
            </a:extLst>
          </p:cNvPr>
          <p:cNvSpPr txBox="1">
            <a:spLocks/>
          </p:cNvSpPr>
          <p:nvPr/>
        </p:nvSpPr>
        <p:spPr bwMode="auto">
          <a:xfrm>
            <a:off x="5585624" y="2143638"/>
            <a:ext cx="5102170" cy="379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>
                <a:cs typeface="Calibri"/>
              </a:rPr>
              <a:t>Deadlock</a:t>
            </a:r>
            <a:r>
              <a:rPr lang="ko-KR" altLang="en-US" sz="1800" kern="0" baseline="0" dirty="0">
                <a:cs typeface="Calibri"/>
              </a:rPr>
              <a:t>을 피하기 위해</a:t>
            </a:r>
            <a:r>
              <a:rPr lang="en-US" altLang="ko-KR" sz="1800" kern="0" baseline="0" dirty="0">
                <a:cs typeface="Calibri"/>
              </a:rPr>
              <a:t>, </a:t>
            </a:r>
            <a:r>
              <a:rPr lang="ko-KR" altLang="en-US" sz="1800" kern="0" baseline="0" dirty="0">
                <a:cs typeface="Calibri"/>
              </a:rPr>
              <a:t>철학자들 중 하나는 포크를 왼쪽부터 </a:t>
            </a:r>
            <a:r>
              <a:rPr lang="ko-KR" altLang="en-US" sz="1800" kern="0" baseline="0" dirty="0" err="1">
                <a:cs typeface="Calibri"/>
              </a:rPr>
              <a:t>잡게함</a:t>
            </a:r>
            <a:endParaRPr lang="ko-KR" sz="1800" kern="0" baseline="0" dirty="0"/>
          </a:p>
        </p:txBody>
      </p:sp>
      <p:sp>
        <p:nvSpPr>
          <p:cNvPr id="34" name="Oval 63">
            <a:extLst>
              <a:ext uri="{FF2B5EF4-FFF2-40B4-BE49-F238E27FC236}">
                <a16:creationId xmlns:a16="http://schemas.microsoft.com/office/drawing/2014/main" id="{4DAE9163-3102-471E-A560-83454744269A}"/>
              </a:ext>
            </a:extLst>
          </p:cNvPr>
          <p:cNvSpPr/>
          <p:nvPr/>
        </p:nvSpPr>
        <p:spPr>
          <a:xfrm>
            <a:off x="3698443" y="3596249"/>
            <a:ext cx="1965968" cy="19320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6">
            <a:extLst>
              <a:ext uri="{FF2B5EF4-FFF2-40B4-BE49-F238E27FC236}">
                <a16:creationId xmlns:a16="http://schemas.microsoft.com/office/drawing/2014/main" id="{FF1356EB-9807-41C0-90BC-2E37002C5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3778971" y="4351067"/>
            <a:ext cx="1150090" cy="11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3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2: Right-Left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600" kern="0" baseline="0" dirty="0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4336CB99-F45E-4B92-B8C5-7E533D440DF2}"/>
              </a:ext>
            </a:extLst>
          </p:cNvPr>
          <p:cNvSpPr/>
          <p:nvPr/>
        </p:nvSpPr>
        <p:spPr>
          <a:xfrm>
            <a:off x="609600" y="1643333"/>
            <a:ext cx="1725993" cy="29798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각 철학자가 하는 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ECB5F6-0349-45D8-A313-DE26159696F4}"/>
              </a:ext>
            </a:extLst>
          </p:cNvPr>
          <p:cNvSpPr/>
          <p:nvPr/>
        </p:nvSpPr>
        <p:spPr>
          <a:xfrm>
            <a:off x="1927978" y="2569498"/>
            <a:ext cx="2812765" cy="3395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do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{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lock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                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lock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[(i+1)%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  </a:t>
            </a:r>
          </a:p>
          <a:p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// 임계구역(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Critical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Section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Eat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();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unlock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             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unlock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[(i+1)%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 </a:t>
            </a:r>
          </a:p>
          <a:p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Think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();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}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while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true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);</a:t>
            </a: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51358231-EA06-4152-B945-E2CA4AA521BD}"/>
              </a:ext>
            </a:extLst>
          </p:cNvPr>
          <p:cNvSpPr/>
          <p:nvPr/>
        </p:nvSpPr>
        <p:spPr>
          <a:xfrm>
            <a:off x="6796465" y="2551109"/>
            <a:ext cx="2812765" cy="33958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do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{                  </a:t>
            </a:r>
            <a:endParaRPr 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lock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[(i+1)%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  </a:t>
            </a:r>
          </a:p>
          <a:p>
            <a:r>
              <a:rPr 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lock</a:t>
            </a:r>
            <a:r>
              <a:rPr 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</a:t>
            </a:r>
            <a:r>
              <a:rPr 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</a:t>
            </a:r>
            <a:endParaRPr 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// 임계구역(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Critical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Section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Eat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();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           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unlock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[(i+1)%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 </a:t>
            </a:r>
          </a:p>
          <a:p>
            <a:r>
              <a:rPr 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unlock</a:t>
            </a:r>
            <a:r>
              <a:rPr 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</a:t>
            </a:r>
            <a:r>
              <a:rPr 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 </a:t>
            </a:r>
            <a:endParaRPr 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Think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();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}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while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true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);</a:t>
            </a:r>
          </a:p>
        </p:txBody>
      </p:sp>
      <p:sp>
        <p:nvSpPr>
          <p:cNvPr id="12" name="직사각형 7">
            <a:extLst>
              <a:ext uri="{FF2B5EF4-FFF2-40B4-BE49-F238E27FC236}">
                <a16:creationId xmlns:a16="http://schemas.microsoft.com/office/drawing/2014/main" id="{6B7AFBAC-2F43-4A45-9EA5-3754B9279228}"/>
              </a:ext>
            </a:extLst>
          </p:cNvPr>
          <p:cNvSpPr/>
          <p:nvPr/>
        </p:nvSpPr>
        <p:spPr>
          <a:xfrm>
            <a:off x="2471363" y="2180233"/>
            <a:ext cx="1725993" cy="29798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왼손 잡이</a:t>
            </a:r>
          </a:p>
        </p:txBody>
      </p:sp>
      <p:sp>
        <p:nvSpPr>
          <p:cNvPr id="13" name="직사각형 7">
            <a:extLst>
              <a:ext uri="{FF2B5EF4-FFF2-40B4-BE49-F238E27FC236}">
                <a16:creationId xmlns:a16="http://schemas.microsoft.com/office/drawing/2014/main" id="{1A892C32-8C2C-4CE6-8528-3F2ECDC26D32}"/>
              </a:ext>
            </a:extLst>
          </p:cNvPr>
          <p:cNvSpPr/>
          <p:nvPr/>
        </p:nvSpPr>
        <p:spPr>
          <a:xfrm>
            <a:off x="7339850" y="2189325"/>
            <a:ext cx="1725993" cy="29798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오른손 잡이</a:t>
            </a:r>
          </a:p>
        </p:txBody>
      </p:sp>
    </p:spTree>
    <p:extLst>
      <p:ext uri="{BB962C8B-B14F-4D97-AF65-F5344CB8AC3E}">
        <p14:creationId xmlns:p14="http://schemas.microsoft.com/office/powerpoint/2010/main" val="295795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2: Right-Left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5" name="Picture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70FCD2C-0655-485D-98EA-AA7A98408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01" y="1600200"/>
            <a:ext cx="5591961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5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A6F25-3BA8-458A-AB08-D104EE5A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2: Right-Left Solution</a:t>
            </a:r>
            <a:endParaRPr lang="ko-KR" altLang="en-US" dirty="0">
              <a:ea typeface="맑은 고딕"/>
              <a:cs typeface="Calibri Light"/>
            </a:endParaRPr>
          </a:p>
        </p:txBody>
      </p:sp>
      <p:pic>
        <p:nvPicPr>
          <p:cNvPr id="7" name="Picture 7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7CF307C-403E-47AD-93F3-8C5B3EE4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92" y="2066493"/>
            <a:ext cx="4228031" cy="4221340"/>
          </a:xfrm>
          <a:prstGeom prst="rect">
            <a:avLst/>
          </a:prstGeom>
        </p:spPr>
      </p:pic>
      <p:pic>
        <p:nvPicPr>
          <p:cNvPr id="9" name="Picture 9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38FBBE76-87EA-4306-A987-A6E45567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890" y="2069051"/>
            <a:ext cx="3950293" cy="4216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A920F4-E140-455F-8B2F-BD62841D4FE3}"/>
              </a:ext>
            </a:extLst>
          </p:cNvPr>
          <p:cNvSpPr/>
          <p:nvPr/>
        </p:nvSpPr>
        <p:spPr>
          <a:xfrm>
            <a:off x="2115763" y="1765953"/>
            <a:ext cx="1725993" cy="29798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왼손 잡이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F96B02-C963-45ED-AA4E-2E6F7C8A30C6}"/>
              </a:ext>
            </a:extLst>
          </p:cNvPr>
          <p:cNvSpPr/>
          <p:nvPr/>
        </p:nvSpPr>
        <p:spPr>
          <a:xfrm>
            <a:off x="7650039" y="1718231"/>
            <a:ext cx="1725993" cy="29798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오른손 잡이</a:t>
            </a:r>
          </a:p>
        </p:txBody>
      </p:sp>
    </p:spTree>
    <p:extLst>
      <p:ext uri="{BB962C8B-B14F-4D97-AF65-F5344CB8AC3E}">
        <p14:creationId xmlns:p14="http://schemas.microsoft.com/office/powerpoint/2010/main" val="367691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3547AD-7E95-4A8D-8BD6-52730CE2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36" y="1607210"/>
            <a:ext cx="6907872" cy="46466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7A6F25-3BA8-458A-AB08-D104EE5A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2: </a:t>
            </a:r>
            <a:r>
              <a:rPr lang="ko-KR" altLang="en-US" dirty="0"/>
              <a:t>결과화면</a:t>
            </a:r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6FFB2E-B2A1-47F0-B6BC-EAD7EC296F89}"/>
              </a:ext>
            </a:extLst>
          </p:cNvPr>
          <p:cNvSpPr/>
          <p:nvPr/>
        </p:nvSpPr>
        <p:spPr bwMode="auto">
          <a:xfrm>
            <a:off x="6534614" y="1838763"/>
            <a:ext cx="970157" cy="44151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56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2</a:t>
            </a:r>
            <a:r>
              <a:rPr lang="ko-KR" altLang="en-US" dirty="0"/>
              <a:t>의 결과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96E5A97-AE2E-403E-B391-38FC71090AB3}"/>
              </a:ext>
            </a:extLst>
          </p:cNvPr>
          <p:cNvSpPr txBox="1">
            <a:spLocks/>
          </p:cNvSpPr>
          <p:nvPr/>
        </p:nvSpPr>
        <p:spPr bwMode="auto">
          <a:xfrm>
            <a:off x="609600" y="1755008"/>
            <a:ext cx="5102170" cy="80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/>
              <a:t>Starvation </a:t>
            </a:r>
            <a:r>
              <a:rPr lang="ko-KR" altLang="en-US" sz="1800" kern="0" baseline="0" dirty="0"/>
              <a:t>발생 가능</a:t>
            </a:r>
            <a:endParaRPr lang="ko-KR" sz="1800" kern="0" baseline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kern="0" baseline="0" dirty="0">
                <a:cs typeface="Calibri"/>
              </a:rPr>
              <a:t>어떤 철학자는 계속 기다릴 수도 있음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E2105BD-096C-44B0-80CA-F471C8C2A7B1}"/>
              </a:ext>
            </a:extLst>
          </p:cNvPr>
          <p:cNvGrpSpPr/>
          <p:nvPr/>
        </p:nvGrpSpPr>
        <p:grpSpPr>
          <a:xfrm>
            <a:off x="6028788" y="2742424"/>
            <a:ext cx="3238037" cy="3401377"/>
            <a:chOff x="1910317" y="3537297"/>
            <a:chExt cx="2612119" cy="2884937"/>
          </a:xfrm>
        </p:grpSpPr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72A7E623-E91E-43DB-94F2-FCB573B26E20}"/>
                </a:ext>
              </a:extLst>
            </p:cNvPr>
            <p:cNvSpPr/>
            <p:nvPr/>
          </p:nvSpPr>
          <p:spPr>
            <a:xfrm rot="4489628">
              <a:off x="2711667" y="5927619"/>
              <a:ext cx="494614" cy="49461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2">
              <a:extLst>
                <a:ext uri="{FF2B5EF4-FFF2-40B4-BE49-F238E27FC236}">
                  <a16:creationId xmlns:a16="http://schemas.microsoft.com/office/drawing/2014/main" id="{1AD1A1AF-A8A4-4648-B0CC-22A7BA0FA6B2}"/>
                </a:ext>
              </a:extLst>
            </p:cNvPr>
            <p:cNvSpPr/>
            <p:nvPr/>
          </p:nvSpPr>
          <p:spPr>
            <a:xfrm rot="4489628">
              <a:off x="2589986" y="4196877"/>
              <a:ext cx="1443584" cy="1455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Oval 5">
              <a:extLst>
                <a:ext uri="{FF2B5EF4-FFF2-40B4-BE49-F238E27FC236}">
                  <a16:creationId xmlns:a16="http://schemas.microsoft.com/office/drawing/2014/main" id="{7585E4AE-EBE0-4AFE-BDC2-A98CAF4CC96B}"/>
                </a:ext>
              </a:extLst>
            </p:cNvPr>
            <p:cNvSpPr/>
            <p:nvPr/>
          </p:nvSpPr>
          <p:spPr>
            <a:xfrm rot="4489628">
              <a:off x="4027822" y="5279192"/>
              <a:ext cx="494614" cy="4946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9">
              <a:extLst>
                <a:ext uri="{FF2B5EF4-FFF2-40B4-BE49-F238E27FC236}">
                  <a16:creationId xmlns:a16="http://schemas.microsoft.com/office/drawing/2014/main" id="{38A6C546-F5DC-4275-AF3D-66147530A633}"/>
                </a:ext>
              </a:extLst>
            </p:cNvPr>
            <p:cNvSpPr/>
            <p:nvPr/>
          </p:nvSpPr>
          <p:spPr>
            <a:xfrm rot="4489628">
              <a:off x="1910318" y="4695129"/>
              <a:ext cx="494614" cy="4946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AB143C82-0294-4055-8794-227D5545B5C1}"/>
                </a:ext>
              </a:extLst>
            </p:cNvPr>
            <p:cNvSpPr/>
            <p:nvPr/>
          </p:nvSpPr>
          <p:spPr>
            <a:xfrm rot="4489628">
              <a:off x="4015895" y="4130869"/>
              <a:ext cx="494614" cy="49461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Picture 10">
              <a:extLst>
                <a:ext uri="{FF2B5EF4-FFF2-40B4-BE49-F238E27FC236}">
                  <a16:creationId xmlns:a16="http://schemas.microsoft.com/office/drawing/2014/main" id="{9E4DE293-65D7-430E-BB54-683F94BC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569628">
              <a:off x="2617571" y="5327446"/>
              <a:ext cx="408345" cy="408345"/>
            </a:xfrm>
            <a:prstGeom prst="rect">
              <a:avLst/>
            </a:prstGeom>
          </p:spPr>
        </p:pic>
        <p:pic>
          <p:nvPicPr>
            <p:cNvPr id="41" name="Picture 10">
              <a:extLst>
                <a:ext uri="{FF2B5EF4-FFF2-40B4-BE49-F238E27FC236}">
                  <a16:creationId xmlns:a16="http://schemas.microsoft.com/office/drawing/2014/main" id="{617697F5-4184-4962-8776-C6D179F62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649628">
              <a:off x="3188059" y="5451807"/>
              <a:ext cx="408345" cy="408345"/>
            </a:xfrm>
            <a:prstGeom prst="rect">
              <a:avLst/>
            </a:prstGeom>
          </p:spPr>
        </p:pic>
        <p:pic>
          <p:nvPicPr>
            <p:cNvPr id="42" name="Picture 10">
              <a:extLst>
                <a:ext uri="{FF2B5EF4-FFF2-40B4-BE49-F238E27FC236}">
                  <a16:creationId xmlns:a16="http://schemas.microsoft.com/office/drawing/2014/main" id="{698D000F-A59B-4F13-AC80-2630DD92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5829628">
              <a:off x="3789406" y="4881929"/>
              <a:ext cx="408345" cy="408345"/>
            </a:xfrm>
            <a:prstGeom prst="rect">
              <a:avLst/>
            </a:prstGeom>
          </p:spPr>
        </p:pic>
        <p:pic>
          <p:nvPicPr>
            <p:cNvPr id="43" name="Picture 26">
              <a:extLst>
                <a:ext uri="{FF2B5EF4-FFF2-40B4-BE49-F238E27FC236}">
                  <a16:creationId xmlns:a16="http://schemas.microsoft.com/office/drawing/2014/main" id="{A0D67AA9-4595-4B32-9584-0DEE12B2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549628">
              <a:off x="3576651" y="3752374"/>
              <a:ext cx="622103" cy="616352"/>
            </a:xfrm>
            <a:prstGeom prst="rect">
              <a:avLst/>
            </a:prstGeom>
          </p:spPr>
        </p:pic>
        <p:pic>
          <p:nvPicPr>
            <p:cNvPr id="44" name="Picture 26">
              <a:extLst>
                <a:ext uri="{FF2B5EF4-FFF2-40B4-BE49-F238E27FC236}">
                  <a16:creationId xmlns:a16="http://schemas.microsoft.com/office/drawing/2014/main" id="{4A8AD2AF-08B9-494D-AA1B-32BE10C3E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7729628">
              <a:off x="2142962" y="5067145"/>
              <a:ext cx="622103" cy="616352"/>
            </a:xfrm>
            <a:prstGeom prst="rect">
              <a:avLst/>
            </a:prstGeom>
          </p:spPr>
        </p:pic>
        <p:sp>
          <p:nvSpPr>
            <p:cNvPr id="45" name="Oval 31">
              <a:extLst>
                <a:ext uri="{FF2B5EF4-FFF2-40B4-BE49-F238E27FC236}">
                  <a16:creationId xmlns:a16="http://schemas.microsoft.com/office/drawing/2014/main" id="{748B3213-BF42-41D8-AC4F-0EE53FF97098}"/>
                </a:ext>
              </a:extLst>
            </p:cNvPr>
            <p:cNvSpPr/>
            <p:nvPr/>
          </p:nvSpPr>
          <p:spPr>
            <a:xfrm rot="4489628">
              <a:off x="4069388" y="5547687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33">
              <a:extLst>
                <a:ext uri="{FF2B5EF4-FFF2-40B4-BE49-F238E27FC236}">
                  <a16:creationId xmlns:a16="http://schemas.microsoft.com/office/drawing/2014/main" id="{95C82D33-D5E8-409B-80B5-0E4110DE6D40}"/>
                </a:ext>
              </a:extLst>
            </p:cNvPr>
            <p:cNvSpPr/>
            <p:nvPr/>
          </p:nvSpPr>
          <p:spPr>
            <a:xfrm rot="4489628">
              <a:off x="4108693" y="5382254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35">
              <a:extLst>
                <a:ext uri="{FF2B5EF4-FFF2-40B4-BE49-F238E27FC236}">
                  <a16:creationId xmlns:a16="http://schemas.microsoft.com/office/drawing/2014/main" id="{109B5515-E069-4CBF-ABA8-0AB86193D244}"/>
                </a:ext>
              </a:extLst>
            </p:cNvPr>
            <p:cNvSpPr/>
            <p:nvPr/>
          </p:nvSpPr>
          <p:spPr>
            <a:xfrm rot="4489628">
              <a:off x="2277010" y="4929248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37">
              <a:extLst>
                <a:ext uri="{FF2B5EF4-FFF2-40B4-BE49-F238E27FC236}">
                  <a16:creationId xmlns:a16="http://schemas.microsoft.com/office/drawing/2014/main" id="{47F12576-356D-478A-A550-FD8D76CD8EBB}"/>
                </a:ext>
              </a:extLst>
            </p:cNvPr>
            <p:cNvSpPr/>
            <p:nvPr/>
          </p:nvSpPr>
          <p:spPr>
            <a:xfrm rot="4489628">
              <a:off x="2149434" y="5073660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Oval 39">
              <a:extLst>
                <a:ext uri="{FF2B5EF4-FFF2-40B4-BE49-F238E27FC236}">
                  <a16:creationId xmlns:a16="http://schemas.microsoft.com/office/drawing/2014/main" id="{C6B0D8F5-536C-4C18-AE71-BC7CBDA50F2D}"/>
                </a:ext>
              </a:extLst>
            </p:cNvPr>
            <p:cNvSpPr/>
            <p:nvPr/>
          </p:nvSpPr>
          <p:spPr>
            <a:xfrm rot="4489628">
              <a:off x="2974211" y="5975455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Oval 41">
              <a:extLst>
                <a:ext uri="{FF2B5EF4-FFF2-40B4-BE49-F238E27FC236}">
                  <a16:creationId xmlns:a16="http://schemas.microsoft.com/office/drawing/2014/main" id="{8B0E13C5-0A5E-40A8-91EB-CD8CE1E4D716}"/>
                </a:ext>
              </a:extLst>
            </p:cNvPr>
            <p:cNvSpPr/>
            <p:nvPr/>
          </p:nvSpPr>
          <p:spPr>
            <a:xfrm rot="4489628">
              <a:off x="2814554" y="5987445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Oval 47">
              <a:extLst>
                <a:ext uri="{FF2B5EF4-FFF2-40B4-BE49-F238E27FC236}">
                  <a16:creationId xmlns:a16="http://schemas.microsoft.com/office/drawing/2014/main" id="{F3AF80E5-77BB-41F7-B2DD-43947B74D617}"/>
                </a:ext>
              </a:extLst>
            </p:cNvPr>
            <p:cNvSpPr/>
            <p:nvPr/>
          </p:nvSpPr>
          <p:spPr>
            <a:xfrm rot="4489628">
              <a:off x="4105422" y="4177952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Oval 49">
              <a:extLst>
                <a:ext uri="{FF2B5EF4-FFF2-40B4-BE49-F238E27FC236}">
                  <a16:creationId xmlns:a16="http://schemas.microsoft.com/office/drawing/2014/main" id="{B5F01CB9-61FF-4449-A9C5-E330F5EF4745}"/>
                </a:ext>
              </a:extLst>
            </p:cNvPr>
            <p:cNvSpPr/>
            <p:nvPr/>
          </p:nvSpPr>
          <p:spPr>
            <a:xfrm rot="4489628">
              <a:off x="4069389" y="4330741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Picture 26">
              <a:extLst>
                <a:ext uri="{FF2B5EF4-FFF2-40B4-BE49-F238E27FC236}">
                  <a16:creationId xmlns:a16="http://schemas.microsoft.com/office/drawing/2014/main" id="{D1A29EE0-50EE-48AD-BA05-769C00BC7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0689628" flipH="1">
              <a:off x="2305954" y="5463781"/>
              <a:ext cx="622103" cy="616352"/>
            </a:xfrm>
            <a:prstGeom prst="rect">
              <a:avLst/>
            </a:prstGeom>
          </p:spPr>
        </p:pic>
        <p:pic>
          <p:nvPicPr>
            <p:cNvPr id="54" name="Picture 26">
              <a:extLst>
                <a:ext uri="{FF2B5EF4-FFF2-40B4-BE49-F238E27FC236}">
                  <a16:creationId xmlns:a16="http://schemas.microsoft.com/office/drawing/2014/main" id="{8DBEC52E-8AA2-44B2-AB3C-2F84C069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929628">
              <a:off x="3165047" y="5645044"/>
              <a:ext cx="622103" cy="616352"/>
            </a:xfrm>
            <a:prstGeom prst="rect">
              <a:avLst/>
            </a:prstGeom>
          </p:spPr>
        </p:pic>
        <p:sp>
          <p:nvSpPr>
            <p:cNvPr id="55" name="Oval 28">
              <a:extLst>
                <a:ext uri="{FF2B5EF4-FFF2-40B4-BE49-F238E27FC236}">
                  <a16:creationId xmlns:a16="http://schemas.microsoft.com/office/drawing/2014/main" id="{70F8D249-9428-445A-861C-F43DE3A1EDC4}"/>
                </a:ext>
              </a:extLst>
            </p:cNvPr>
            <p:cNvSpPr/>
            <p:nvPr/>
          </p:nvSpPr>
          <p:spPr>
            <a:xfrm rot="4489628">
              <a:off x="2732087" y="3572514"/>
              <a:ext cx="494614" cy="49461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Picture 10">
              <a:extLst>
                <a:ext uri="{FF2B5EF4-FFF2-40B4-BE49-F238E27FC236}">
                  <a16:creationId xmlns:a16="http://schemas.microsoft.com/office/drawing/2014/main" id="{6DA7D9C9-60AA-4569-B979-9A7CF3F2C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6889628">
              <a:off x="2628354" y="4181287"/>
              <a:ext cx="408345" cy="408345"/>
            </a:xfrm>
            <a:prstGeom prst="rect">
              <a:avLst/>
            </a:prstGeom>
          </p:spPr>
        </p:pic>
        <p:pic>
          <p:nvPicPr>
            <p:cNvPr id="57" name="Picture 10">
              <a:extLst>
                <a:ext uri="{FF2B5EF4-FFF2-40B4-BE49-F238E27FC236}">
                  <a16:creationId xmlns:a16="http://schemas.microsoft.com/office/drawing/2014/main" id="{4B4316A3-07F8-4189-B390-752FF0E1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6949628">
              <a:off x="3264862" y="3960948"/>
              <a:ext cx="408345" cy="408345"/>
            </a:xfrm>
            <a:prstGeom prst="rect">
              <a:avLst/>
            </a:prstGeom>
          </p:spPr>
        </p:pic>
        <p:sp>
          <p:nvSpPr>
            <p:cNvPr id="58" name="Oval 59">
              <a:extLst>
                <a:ext uri="{FF2B5EF4-FFF2-40B4-BE49-F238E27FC236}">
                  <a16:creationId xmlns:a16="http://schemas.microsoft.com/office/drawing/2014/main" id="{F9EF7C3E-EE4B-4038-93F6-1158B1689F70}"/>
                </a:ext>
              </a:extLst>
            </p:cNvPr>
            <p:cNvSpPr/>
            <p:nvPr/>
          </p:nvSpPr>
          <p:spPr>
            <a:xfrm rot="4489628">
              <a:off x="3059599" y="3872400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Oval 65">
              <a:extLst>
                <a:ext uri="{FF2B5EF4-FFF2-40B4-BE49-F238E27FC236}">
                  <a16:creationId xmlns:a16="http://schemas.microsoft.com/office/drawing/2014/main" id="{17D6E0F9-79EE-4530-A105-0AA512319E16}"/>
                </a:ext>
              </a:extLst>
            </p:cNvPr>
            <p:cNvSpPr/>
            <p:nvPr/>
          </p:nvSpPr>
          <p:spPr>
            <a:xfrm rot="4489628">
              <a:off x="2896235" y="3915080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Picture 26">
              <a:extLst>
                <a:ext uri="{FF2B5EF4-FFF2-40B4-BE49-F238E27FC236}">
                  <a16:creationId xmlns:a16="http://schemas.microsoft.com/office/drawing/2014/main" id="{B82489B9-E4C6-47B4-B3C8-EA5642CA5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7704029" flipH="1">
              <a:off x="3139983" y="3540173"/>
              <a:ext cx="622103" cy="616352"/>
            </a:xfrm>
            <a:prstGeom prst="rect">
              <a:avLst/>
            </a:prstGeom>
          </p:spPr>
        </p:pic>
        <p:pic>
          <p:nvPicPr>
            <p:cNvPr id="61" name="Picture 26">
              <a:extLst>
                <a:ext uri="{FF2B5EF4-FFF2-40B4-BE49-F238E27FC236}">
                  <a16:creationId xmlns:a16="http://schemas.microsoft.com/office/drawing/2014/main" id="{02624CC6-A53E-491B-8A37-1EB459AE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729628">
              <a:off x="2341815" y="3834613"/>
              <a:ext cx="622103" cy="616352"/>
            </a:xfrm>
            <a:prstGeom prst="rect">
              <a:avLst/>
            </a:prstGeom>
          </p:spPr>
        </p:pic>
        <p:pic>
          <p:nvPicPr>
            <p:cNvPr id="62" name="Picture 26">
              <a:extLst>
                <a:ext uri="{FF2B5EF4-FFF2-40B4-BE49-F238E27FC236}">
                  <a16:creationId xmlns:a16="http://schemas.microsoft.com/office/drawing/2014/main" id="{EF27F737-0105-4ED8-B368-7F8383464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 flipH="1">
              <a:off x="3541462" y="5451680"/>
              <a:ext cx="622103" cy="61635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E01B0AC-D9EA-4B8B-98FC-F6D079A03E2D}"/>
              </a:ext>
            </a:extLst>
          </p:cNvPr>
          <p:cNvGrpSpPr/>
          <p:nvPr/>
        </p:nvGrpSpPr>
        <p:grpSpPr>
          <a:xfrm>
            <a:off x="1639991" y="2852608"/>
            <a:ext cx="3451757" cy="3183944"/>
            <a:chOff x="512710" y="1046480"/>
            <a:chExt cx="2783698" cy="2674478"/>
          </a:xfrm>
        </p:grpSpPr>
        <p:sp>
          <p:nvSpPr>
            <p:cNvPr id="64" name="Oval 2">
              <a:extLst>
                <a:ext uri="{FF2B5EF4-FFF2-40B4-BE49-F238E27FC236}">
                  <a16:creationId xmlns:a16="http://schemas.microsoft.com/office/drawing/2014/main" id="{AF27BF53-5680-4D96-B8E1-F4B952D3E27C}"/>
                </a:ext>
              </a:extLst>
            </p:cNvPr>
            <p:cNvSpPr/>
            <p:nvPr/>
          </p:nvSpPr>
          <p:spPr>
            <a:xfrm>
              <a:off x="1191314" y="1627473"/>
              <a:ext cx="1443584" cy="1455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92FCE91A-3088-476E-8BF8-EAA00D505C62}"/>
                </a:ext>
              </a:extLst>
            </p:cNvPr>
            <p:cNvSpPr/>
            <p:nvPr/>
          </p:nvSpPr>
          <p:spPr>
            <a:xfrm>
              <a:off x="2663654" y="1380166"/>
              <a:ext cx="494614" cy="49461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7">
              <a:extLst>
                <a:ext uri="{FF2B5EF4-FFF2-40B4-BE49-F238E27FC236}">
                  <a16:creationId xmlns:a16="http://schemas.microsoft.com/office/drawing/2014/main" id="{48BCEB29-C786-4E93-8058-3021CAF55340}"/>
                </a:ext>
              </a:extLst>
            </p:cNvPr>
            <p:cNvSpPr/>
            <p:nvPr/>
          </p:nvSpPr>
          <p:spPr>
            <a:xfrm>
              <a:off x="2801794" y="2696519"/>
              <a:ext cx="494614" cy="49461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9">
              <a:extLst>
                <a:ext uri="{FF2B5EF4-FFF2-40B4-BE49-F238E27FC236}">
                  <a16:creationId xmlns:a16="http://schemas.microsoft.com/office/drawing/2014/main" id="{D34C9A18-AA61-48CD-AB1F-5DAD11678FEE}"/>
                </a:ext>
              </a:extLst>
            </p:cNvPr>
            <p:cNvSpPr/>
            <p:nvPr/>
          </p:nvSpPr>
          <p:spPr>
            <a:xfrm>
              <a:off x="1381108" y="3226343"/>
              <a:ext cx="494614" cy="4946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13">
              <a:extLst>
                <a:ext uri="{FF2B5EF4-FFF2-40B4-BE49-F238E27FC236}">
                  <a16:creationId xmlns:a16="http://schemas.microsoft.com/office/drawing/2014/main" id="{2137D4D3-8726-4974-9A01-FF088A9DEC79}"/>
                </a:ext>
              </a:extLst>
            </p:cNvPr>
            <p:cNvSpPr/>
            <p:nvPr/>
          </p:nvSpPr>
          <p:spPr>
            <a:xfrm>
              <a:off x="1387615" y="1046480"/>
              <a:ext cx="494614" cy="4946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Picture 10">
              <a:extLst>
                <a:ext uri="{FF2B5EF4-FFF2-40B4-BE49-F238E27FC236}">
                  <a16:creationId xmlns:a16="http://schemas.microsoft.com/office/drawing/2014/main" id="{8E2CB462-F3F8-437C-A25C-FAAA251FC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080000">
              <a:off x="2188129" y="2703727"/>
              <a:ext cx="408345" cy="408345"/>
            </a:xfrm>
            <a:prstGeom prst="rect">
              <a:avLst/>
            </a:prstGeom>
          </p:spPr>
        </p:pic>
        <p:pic>
          <p:nvPicPr>
            <p:cNvPr id="70" name="Picture 10">
              <a:extLst>
                <a:ext uri="{FF2B5EF4-FFF2-40B4-BE49-F238E27FC236}">
                  <a16:creationId xmlns:a16="http://schemas.microsoft.com/office/drawing/2014/main" id="{FF3AF04C-753C-4023-BDAA-D675DF39E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4160000">
              <a:off x="2457470" y="2185675"/>
              <a:ext cx="408345" cy="408345"/>
            </a:xfrm>
            <a:prstGeom prst="rect">
              <a:avLst/>
            </a:prstGeom>
          </p:spPr>
        </p:pic>
        <p:pic>
          <p:nvPicPr>
            <p:cNvPr id="71" name="Picture 10">
              <a:extLst>
                <a:ext uri="{FF2B5EF4-FFF2-40B4-BE49-F238E27FC236}">
                  <a16:creationId xmlns:a16="http://schemas.microsoft.com/office/drawing/2014/main" id="{B1F1BFF2-C607-4542-B1B6-17F63C64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1340000">
              <a:off x="2043428" y="1535127"/>
              <a:ext cx="408345" cy="408345"/>
            </a:xfrm>
            <a:prstGeom prst="rect">
              <a:avLst/>
            </a:prstGeom>
          </p:spPr>
        </p:pic>
        <p:pic>
          <p:nvPicPr>
            <p:cNvPr id="72" name="Picture 26">
              <a:extLst>
                <a:ext uri="{FF2B5EF4-FFF2-40B4-BE49-F238E27FC236}">
                  <a16:creationId xmlns:a16="http://schemas.microsoft.com/office/drawing/2014/main" id="{0D1AAD78-8B36-43E0-A118-662DB42DC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4940000">
              <a:off x="2136941" y="1161283"/>
              <a:ext cx="622103" cy="616352"/>
            </a:xfrm>
            <a:prstGeom prst="rect">
              <a:avLst/>
            </a:prstGeom>
          </p:spPr>
        </p:pic>
        <p:pic>
          <p:nvPicPr>
            <p:cNvPr id="73" name="Picture 26">
              <a:extLst>
                <a:ext uri="{FF2B5EF4-FFF2-40B4-BE49-F238E27FC236}">
                  <a16:creationId xmlns:a16="http://schemas.microsoft.com/office/drawing/2014/main" id="{DF8512B8-F02B-4CA0-BDAA-5573DBE17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2060000">
              <a:off x="919036" y="1264888"/>
              <a:ext cx="622103" cy="616352"/>
            </a:xfrm>
            <a:prstGeom prst="rect">
              <a:avLst/>
            </a:prstGeom>
          </p:spPr>
        </p:pic>
        <p:pic>
          <p:nvPicPr>
            <p:cNvPr id="74" name="Picture 26">
              <a:extLst>
                <a:ext uri="{FF2B5EF4-FFF2-40B4-BE49-F238E27FC236}">
                  <a16:creationId xmlns:a16="http://schemas.microsoft.com/office/drawing/2014/main" id="{3DD52DF5-E760-4F64-97F5-648B3FD82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3240000">
              <a:off x="1812733" y="2992718"/>
              <a:ext cx="622103" cy="616352"/>
            </a:xfrm>
            <a:prstGeom prst="rect">
              <a:avLst/>
            </a:prstGeom>
          </p:spPr>
        </p:pic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584636C6-E09C-416F-ABC5-60BEA3B8724D}"/>
                </a:ext>
              </a:extLst>
            </p:cNvPr>
            <p:cNvSpPr/>
            <p:nvPr/>
          </p:nvSpPr>
          <p:spPr>
            <a:xfrm>
              <a:off x="2686660" y="1523949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33">
              <a:extLst>
                <a:ext uri="{FF2B5EF4-FFF2-40B4-BE49-F238E27FC236}">
                  <a16:creationId xmlns:a16="http://schemas.microsoft.com/office/drawing/2014/main" id="{766DA84C-E236-400E-930F-70D6EF1ABF07}"/>
                </a:ext>
              </a:extLst>
            </p:cNvPr>
            <p:cNvSpPr/>
            <p:nvPr/>
          </p:nvSpPr>
          <p:spPr>
            <a:xfrm>
              <a:off x="2744173" y="1667732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35">
              <a:extLst>
                <a:ext uri="{FF2B5EF4-FFF2-40B4-BE49-F238E27FC236}">
                  <a16:creationId xmlns:a16="http://schemas.microsoft.com/office/drawing/2014/main" id="{F22613A1-735D-4394-854F-B26D2BB351FF}"/>
                </a:ext>
              </a:extLst>
            </p:cNvPr>
            <p:cNvSpPr/>
            <p:nvPr/>
          </p:nvSpPr>
          <p:spPr>
            <a:xfrm>
              <a:off x="1662923" y="3272354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37">
              <a:extLst>
                <a:ext uri="{FF2B5EF4-FFF2-40B4-BE49-F238E27FC236}">
                  <a16:creationId xmlns:a16="http://schemas.microsoft.com/office/drawing/2014/main" id="{7FFF5622-5274-4F49-8230-2804D77A7E90}"/>
                </a:ext>
              </a:extLst>
            </p:cNvPr>
            <p:cNvSpPr/>
            <p:nvPr/>
          </p:nvSpPr>
          <p:spPr>
            <a:xfrm>
              <a:off x="1783700" y="3375878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39">
              <a:extLst>
                <a:ext uri="{FF2B5EF4-FFF2-40B4-BE49-F238E27FC236}">
                  <a16:creationId xmlns:a16="http://schemas.microsoft.com/office/drawing/2014/main" id="{C7E72DA2-411D-4B2D-87FF-E779B7CA806B}"/>
                </a:ext>
              </a:extLst>
            </p:cNvPr>
            <p:cNvSpPr/>
            <p:nvPr/>
          </p:nvSpPr>
          <p:spPr>
            <a:xfrm>
              <a:off x="2876561" y="2794291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41">
              <a:extLst>
                <a:ext uri="{FF2B5EF4-FFF2-40B4-BE49-F238E27FC236}">
                  <a16:creationId xmlns:a16="http://schemas.microsoft.com/office/drawing/2014/main" id="{7C7D6423-C72C-4AD4-9108-30381A2E3FAC}"/>
                </a:ext>
              </a:extLst>
            </p:cNvPr>
            <p:cNvSpPr/>
            <p:nvPr/>
          </p:nvSpPr>
          <p:spPr>
            <a:xfrm>
              <a:off x="2846346" y="2951521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47">
              <a:extLst>
                <a:ext uri="{FF2B5EF4-FFF2-40B4-BE49-F238E27FC236}">
                  <a16:creationId xmlns:a16="http://schemas.microsoft.com/office/drawing/2014/main" id="{5B90E1D9-8F86-4911-B1E7-6D9AF6DE1BC9}"/>
                </a:ext>
              </a:extLst>
            </p:cNvPr>
            <p:cNvSpPr/>
            <p:nvPr/>
          </p:nvSpPr>
          <p:spPr>
            <a:xfrm>
              <a:off x="1416371" y="1311041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Oval 49">
              <a:extLst>
                <a:ext uri="{FF2B5EF4-FFF2-40B4-BE49-F238E27FC236}">
                  <a16:creationId xmlns:a16="http://schemas.microsoft.com/office/drawing/2014/main" id="{048C311E-7187-4108-B161-5BA85C060623}"/>
                </a:ext>
              </a:extLst>
            </p:cNvPr>
            <p:cNvSpPr/>
            <p:nvPr/>
          </p:nvSpPr>
          <p:spPr>
            <a:xfrm>
              <a:off x="1554403" y="1385808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Picture 26">
              <a:extLst>
                <a:ext uri="{FF2B5EF4-FFF2-40B4-BE49-F238E27FC236}">
                  <a16:creationId xmlns:a16="http://schemas.microsoft.com/office/drawing/2014/main" id="{D810B1FA-5194-4F0F-A31D-D140E1751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 flipH="1">
              <a:off x="2259624" y="2860228"/>
              <a:ext cx="622103" cy="616352"/>
            </a:xfrm>
            <a:prstGeom prst="rect">
              <a:avLst/>
            </a:prstGeom>
          </p:spPr>
        </p:pic>
        <p:pic>
          <p:nvPicPr>
            <p:cNvPr id="84" name="Picture 26">
              <a:extLst>
                <a:ext uri="{FF2B5EF4-FFF2-40B4-BE49-F238E27FC236}">
                  <a16:creationId xmlns:a16="http://schemas.microsoft.com/office/drawing/2014/main" id="{314A2B55-0C5C-407C-828C-82ACB7E11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0040000">
              <a:off x="2659421" y="2078525"/>
              <a:ext cx="622103" cy="616352"/>
            </a:xfrm>
            <a:prstGeom prst="rect">
              <a:avLst/>
            </a:prstGeom>
          </p:spPr>
        </p:pic>
        <p:sp>
          <p:nvSpPr>
            <p:cNvPr id="85" name="Oval 28">
              <a:extLst>
                <a:ext uri="{FF2B5EF4-FFF2-40B4-BE49-F238E27FC236}">
                  <a16:creationId xmlns:a16="http://schemas.microsoft.com/office/drawing/2014/main" id="{5A11DA6D-7BE4-41C4-AD3C-101CD90C902F}"/>
                </a:ext>
              </a:extLst>
            </p:cNvPr>
            <p:cNvSpPr/>
            <p:nvPr/>
          </p:nvSpPr>
          <p:spPr>
            <a:xfrm>
              <a:off x="512710" y="2139396"/>
              <a:ext cx="494614" cy="49461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10">
              <a:extLst>
                <a:ext uri="{FF2B5EF4-FFF2-40B4-BE49-F238E27FC236}">
                  <a16:creationId xmlns:a16="http://schemas.microsoft.com/office/drawing/2014/main" id="{8063AE06-BC03-412B-9AAF-654699A88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400000">
              <a:off x="1063325" y="2472325"/>
              <a:ext cx="408345" cy="408345"/>
            </a:xfrm>
            <a:prstGeom prst="rect">
              <a:avLst/>
            </a:prstGeom>
          </p:spPr>
        </p:pic>
        <p:pic>
          <p:nvPicPr>
            <p:cNvPr id="87" name="Picture 10">
              <a:extLst>
                <a:ext uri="{FF2B5EF4-FFF2-40B4-BE49-F238E27FC236}">
                  <a16:creationId xmlns:a16="http://schemas.microsoft.com/office/drawing/2014/main" id="{12B9D2F6-0FB2-4C88-9A63-5B5F075E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460000">
              <a:off x="1017262" y="1800335"/>
              <a:ext cx="408345" cy="408345"/>
            </a:xfrm>
            <a:prstGeom prst="rect">
              <a:avLst/>
            </a:prstGeom>
          </p:spPr>
        </p:pic>
        <p:sp>
          <p:nvSpPr>
            <p:cNvPr id="88" name="Oval 59">
              <a:extLst>
                <a:ext uri="{FF2B5EF4-FFF2-40B4-BE49-F238E27FC236}">
                  <a16:creationId xmlns:a16="http://schemas.microsoft.com/office/drawing/2014/main" id="{D2398E9A-1664-4503-A2F2-4E70444D4789}"/>
                </a:ext>
              </a:extLst>
            </p:cNvPr>
            <p:cNvSpPr/>
            <p:nvPr/>
          </p:nvSpPr>
          <p:spPr>
            <a:xfrm>
              <a:off x="847745" y="2240435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Oval 65">
              <a:extLst>
                <a:ext uri="{FF2B5EF4-FFF2-40B4-BE49-F238E27FC236}">
                  <a16:creationId xmlns:a16="http://schemas.microsoft.com/office/drawing/2014/main" id="{36E6D22B-9EFF-4C1E-8F6B-4733DE9CC2AD}"/>
                </a:ext>
              </a:extLst>
            </p:cNvPr>
            <p:cNvSpPr/>
            <p:nvPr/>
          </p:nvSpPr>
          <p:spPr>
            <a:xfrm>
              <a:off x="846179" y="2409275"/>
              <a:ext cx="92021" cy="103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26">
              <a:extLst>
                <a:ext uri="{FF2B5EF4-FFF2-40B4-BE49-F238E27FC236}">
                  <a16:creationId xmlns:a16="http://schemas.microsoft.com/office/drawing/2014/main" id="{4B7FAB6C-85DC-497D-A797-DA524CF05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3214401" flipH="1">
              <a:off x="599942" y="1630794"/>
              <a:ext cx="622103" cy="616352"/>
            </a:xfrm>
            <a:prstGeom prst="rect">
              <a:avLst/>
            </a:prstGeom>
          </p:spPr>
        </p:pic>
        <p:pic>
          <p:nvPicPr>
            <p:cNvPr id="91" name="Picture 26">
              <a:extLst>
                <a:ext uri="{FF2B5EF4-FFF2-40B4-BE49-F238E27FC236}">
                  <a16:creationId xmlns:a16="http://schemas.microsoft.com/office/drawing/2014/main" id="{80D79FCA-A092-456F-81F2-96B9199D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6240000">
              <a:off x="675212" y="2478203"/>
              <a:ext cx="622103" cy="616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412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3: Use of Arbitrator</a:t>
            </a:r>
            <a:endParaRPr lang="ko-KR" alt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96E5A97-AE2E-403E-B391-38FC71090AB3}"/>
              </a:ext>
            </a:extLst>
          </p:cNvPr>
          <p:cNvSpPr txBox="1">
            <a:spLocks/>
          </p:cNvSpPr>
          <p:nvPr/>
        </p:nvSpPr>
        <p:spPr bwMode="auto">
          <a:xfrm>
            <a:off x="1284989" y="1651230"/>
            <a:ext cx="2794000" cy="431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철학자는 웨이터가 도착할 때까지 기다림</a:t>
            </a: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웨이터가 철학자에게 </a:t>
            </a:r>
            <a:r>
              <a:rPr lang="ko-KR" altLang="en-US" sz="1800" kern="0" baseline="0" dirty="0" err="1"/>
              <a:t>와야지만</a:t>
            </a:r>
            <a:r>
              <a:rPr lang="ko-KR" altLang="en-US" sz="1800" kern="0" baseline="0" dirty="0"/>
              <a:t> 철학자는 포크를 집을 수 있음</a:t>
            </a:r>
            <a:endParaRPr lang="ko-KR" sz="1800" kern="0" baseline="0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B758192-5AEE-46F6-83C4-BBEB577B773F}"/>
              </a:ext>
            </a:extLst>
          </p:cNvPr>
          <p:cNvGrpSpPr/>
          <p:nvPr/>
        </p:nvGrpSpPr>
        <p:grpSpPr>
          <a:xfrm>
            <a:off x="4950022" y="1651230"/>
            <a:ext cx="5502078" cy="4562492"/>
            <a:chOff x="2778322" y="638158"/>
            <a:chExt cx="6241524" cy="610855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11528EB5-B102-4B11-83D8-74B118006DDE}"/>
                </a:ext>
              </a:extLst>
            </p:cNvPr>
            <p:cNvSpPr/>
            <p:nvPr/>
          </p:nvSpPr>
          <p:spPr>
            <a:xfrm>
              <a:off x="2778322" y="638158"/>
              <a:ext cx="6241524" cy="33108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54B4F76-3FA4-455B-B5D3-78A192AD2954}"/>
                </a:ext>
              </a:extLst>
            </p:cNvPr>
            <p:cNvGrpSpPr/>
            <p:nvPr/>
          </p:nvGrpSpPr>
          <p:grpSpPr>
            <a:xfrm>
              <a:off x="2996387" y="885703"/>
              <a:ext cx="1997461" cy="2584762"/>
              <a:chOff x="68746" y="255182"/>
              <a:chExt cx="3619690" cy="4683970"/>
            </a:xfrm>
          </p:grpSpPr>
          <p:pic>
            <p:nvPicPr>
              <p:cNvPr id="133" name="Picture 63">
                <a:extLst>
                  <a:ext uri="{FF2B5EF4-FFF2-40B4-BE49-F238E27FC236}">
                    <a16:creationId xmlns:a16="http://schemas.microsoft.com/office/drawing/2014/main" id="{9A3F5573-24AB-4610-90D1-F8AEE3544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118" y="2195952"/>
                <a:ext cx="2743201" cy="2743200"/>
              </a:xfrm>
              <a:prstGeom prst="rect">
                <a:avLst/>
              </a:prstGeom>
            </p:spPr>
          </p:pic>
          <p:sp>
            <p:nvSpPr>
              <p:cNvPr id="134" name="Speech Bubble: Rectangle with Corners Rounded 66">
                <a:extLst>
                  <a:ext uri="{FF2B5EF4-FFF2-40B4-BE49-F238E27FC236}">
                    <a16:creationId xmlns:a16="http://schemas.microsoft.com/office/drawing/2014/main" id="{6381F8A0-0F95-4A55-A836-BDA6ED68DF08}"/>
                  </a:ext>
                </a:extLst>
              </p:cNvPr>
              <p:cNvSpPr/>
              <p:nvPr/>
            </p:nvSpPr>
            <p:spPr>
              <a:xfrm>
                <a:off x="68746" y="255182"/>
                <a:ext cx="3619690" cy="1181343"/>
              </a:xfrm>
              <a:prstGeom prst="wedgeRoundRectCallout">
                <a:avLst>
                  <a:gd name="adj1" fmla="val -7037"/>
                  <a:gd name="adj2" fmla="val 32678"/>
                  <a:gd name="adj3" fmla="val 1666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ea typeface="맑은 고딕"/>
                    <a:cs typeface="Calibri"/>
                  </a:rPr>
                  <a:t>Waiter is busy to </a:t>
                </a:r>
                <a:br>
                  <a:rPr lang="en-US" altLang="ko-KR">
                    <a:ea typeface="맑은 고딕"/>
                    <a:cs typeface="Calibri"/>
                  </a:rPr>
                </a:br>
                <a:r>
                  <a:rPr lang="en-US" altLang="ko-KR">
                    <a:ea typeface="맑은 고딕"/>
                    <a:cs typeface="Calibri"/>
                  </a:rPr>
                  <a:t>serve forks to P1!</a:t>
                </a:r>
                <a:endParaRPr lang="ko-KR" altLang="en-US">
                  <a:ea typeface="맑은 고딕"/>
                  <a:cs typeface="Calibri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F4A6B3C-C3C9-4B65-B2E8-7908A4630AE2}"/>
                </a:ext>
              </a:extLst>
            </p:cNvPr>
            <p:cNvGrpSpPr/>
            <p:nvPr/>
          </p:nvGrpSpPr>
          <p:grpSpPr>
            <a:xfrm>
              <a:off x="5670140" y="1446805"/>
              <a:ext cx="2449183" cy="2362943"/>
              <a:chOff x="5288950" y="4847861"/>
              <a:chExt cx="2724033" cy="2628116"/>
            </a:xfrm>
          </p:grpSpPr>
          <p:sp>
            <p:nvSpPr>
              <p:cNvPr id="120" name="Oval 3">
                <a:extLst>
                  <a:ext uri="{FF2B5EF4-FFF2-40B4-BE49-F238E27FC236}">
                    <a16:creationId xmlns:a16="http://schemas.microsoft.com/office/drawing/2014/main" id="{C01695D9-A30A-490B-9752-90AB592728D1}"/>
                  </a:ext>
                </a:extLst>
              </p:cNvPr>
              <p:cNvSpPr/>
              <p:nvPr/>
            </p:nvSpPr>
            <p:spPr>
              <a:xfrm>
                <a:off x="5955790" y="5418782"/>
                <a:ext cx="1418559" cy="1429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121" name="Oval 5">
                <a:extLst>
                  <a:ext uri="{FF2B5EF4-FFF2-40B4-BE49-F238E27FC236}">
                    <a16:creationId xmlns:a16="http://schemas.microsoft.com/office/drawing/2014/main" id="{19E256C1-0597-444C-AA94-F0DB1C2A5685}"/>
                  </a:ext>
                </a:extLst>
              </p:cNvPr>
              <p:cNvSpPr/>
              <p:nvPr/>
            </p:nvSpPr>
            <p:spPr>
              <a:xfrm>
                <a:off x="7402608" y="5175763"/>
                <a:ext cx="486040" cy="48604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2" name="Oval 11">
                <a:extLst>
                  <a:ext uri="{FF2B5EF4-FFF2-40B4-BE49-F238E27FC236}">
                    <a16:creationId xmlns:a16="http://schemas.microsoft.com/office/drawing/2014/main" id="{FC2E55A2-7CE2-41A8-9656-9C50AEEC68EB}"/>
                  </a:ext>
                </a:extLst>
              </p:cNvPr>
              <p:cNvSpPr/>
              <p:nvPr/>
            </p:nvSpPr>
            <p:spPr>
              <a:xfrm>
                <a:off x="7526943" y="6543458"/>
                <a:ext cx="486040" cy="48604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3" name="Oval 13">
                <a:extLst>
                  <a:ext uri="{FF2B5EF4-FFF2-40B4-BE49-F238E27FC236}">
                    <a16:creationId xmlns:a16="http://schemas.microsoft.com/office/drawing/2014/main" id="{37BA8DF2-DC57-4F1C-91D5-90DC107F1467}"/>
                  </a:ext>
                </a:extLst>
              </p:cNvPr>
              <p:cNvSpPr/>
              <p:nvPr/>
            </p:nvSpPr>
            <p:spPr>
              <a:xfrm>
                <a:off x="6142294" y="6989937"/>
                <a:ext cx="486040" cy="48604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4" name="Oval 15">
                <a:extLst>
                  <a:ext uri="{FF2B5EF4-FFF2-40B4-BE49-F238E27FC236}">
                    <a16:creationId xmlns:a16="http://schemas.microsoft.com/office/drawing/2014/main" id="{ECE273A5-434D-4942-852F-A587491D31FF}"/>
                  </a:ext>
                </a:extLst>
              </p:cNvPr>
              <p:cNvSpPr/>
              <p:nvPr/>
            </p:nvSpPr>
            <p:spPr>
              <a:xfrm>
                <a:off x="5288950" y="5921831"/>
                <a:ext cx="486040" cy="486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5" name="Oval 17">
                <a:extLst>
                  <a:ext uri="{FF2B5EF4-FFF2-40B4-BE49-F238E27FC236}">
                    <a16:creationId xmlns:a16="http://schemas.microsoft.com/office/drawing/2014/main" id="{D84EEDAA-30D6-4787-BEE2-C546614A145E}"/>
                  </a:ext>
                </a:extLst>
              </p:cNvPr>
              <p:cNvSpPr/>
              <p:nvPr/>
            </p:nvSpPr>
            <p:spPr>
              <a:xfrm>
                <a:off x="6148688" y="4847861"/>
                <a:ext cx="486040" cy="48604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pic>
            <p:nvPicPr>
              <p:cNvPr id="126" name="Picture 10">
                <a:extLst>
                  <a:ext uri="{FF2B5EF4-FFF2-40B4-BE49-F238E27FC236}">
                    <a16:creationId xmlns:a16="http://schemas.microsoft.com/office/drawing/2014/main" id="{562FD6A8-C199-48E5-BBAA-10D0B5ED9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200000">
                <a:off x="5852568" y="6303990"/>
                <a:ext cx="401266" cy="401266"/>
              </a:xfrm>
              <a:prstGeom prst="rect">
                <a:avLst/>
              </a:prstGeom>
            </p:spPr>
          </p:pic>
          <p:pic>
            <p:nvPicPr>
              <p:cNvPr id="127" name="Picture 10">
                <a:extLst>
                  <a:ext uri="{FF2B5EF4-FFF2-40B4-BE49-F238E27FC236}">
                    <a16:creationId xmlns:a16="http://schemas.microsoft.com/office/drawing/2014/main" id="{4E8A6E2F-0E98-440A-8814-0F01764FC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7220000">
                <a:off x="6808772" y="6532591"/>
                <a:ext cx="401266" cy="401266"/>
              </a:xfrm>
              <a:prstGeom prst="rect">
                <a:avLst/>
              </a:prstGeom>
            </p:spPr>
          </p:pic>
          <p:pic>
            <p:nvPicPr>
              <p:cNvPr id="128" name="Picture 10">
                <a:extLst>
                  <a:ext uri="{FF2B5EF4-FFF2-40B4-BE49-F238E27FC236}">
                    <a16:creationId xmlns:a16="http://schemas.microsoft.com/office/drawing/2014/main" id="{A72E0C4F-FE5D-43A8-96A5-61F6B3C37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1914765">
                <a:off x="7190893" y="5816312"/>
                <a:ext cx="401266" cy="401266"/>
              </a:xfrm>
              <a:prstGeom prst="rect">
                <a:avLst/>
              </a:prstGeom>
            </p:spPr>
          </p:pic>
          <p:pic>
            <p:nvPicPr>
              <p:cNvPr id="129" name="Picture 10">
                <a:extLst>
                  <a:ext uri="{FF2B5EF4-FFF2-40B4-BE49-F238E27FC236}">
                    <a16:creationId xmlns:a16="http://schemas.microsoft.com/office/drawing/2014/main" id="{CA8A8227-3CDB-4565-9D5B-8C981A22B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1484332">
                <a:off x="6759189" y="5325141"/>
                <a:ext cx="401266" cy="401266"/>
              </a:xfrm>
              <a:prstGeom prst="rect">
                <a:avLst/>
              </a:prstGeom>
            </p:spPr>
          </p:pic>
          <p:pic>
            <p:nvPicPr>
              <p:cNvPr id="130" name="Picture 10">
                <a:extLst>
                  <a:ext uri="{FF2B5EF4-FFF2-40B4-BE49-F238E27FC236}">
                    <a16:creationId xmlns:a16="http://schemas.microsoft.com/office/drawing/2014/main" id="{0E0BAF3C-6B7C-4134-BCE0-D4A984B49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2633901">
                <a:off x="5748498" y="5484402"/>
                <a:ext cx="401266" cy="401266"/>
              </a:xfrm>
              <a:prstGeom prst="rect">
                <a:avLst/>
              </a:prstGeom>
            </p:spPr>
          </p:pic>
          <p:sp>
            <p:nvSpPr>
              <p:cNvPr id="131" name="Oval 51">
                <a:extLst>
                  <a:ext uri="{FF2B5EF4-FFF2-40B4-BE49-F238E27FC236}">
                    <a16:creationId xmlns:a16="http://schemas.microsoft.com/office/drawing/2014/main" id="{0D9ABB49-355E-4611-A2FF-A0715D2F3E6E}"/>
                  </a:ext>
                </a:extLst>
              </p:cNvPr>
              <p:cNvSpPr/>
              <p:nvPr/>
            </p:nvSpPr>
            <p:spPr>
              <a:xfrm>
                <a:off x="6176946" y="5107837"/>
                <a:ext cx="90426" cy="1017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2" name="Oval 53">
                <a:extLst>
                  <a:ext uri="{FF2B5EF4-FFF2-40B4-BE49-F238E27FC236}">
                    <a16:creationId xmlns:a16="http://schemas.microsoft.com/office/drawing/2014/main" id="{0EB7A6CD-80AA-4105-9E05-5929BCC3D3BE}"/>
                  </a:ext>
                </a:extLst>
              </p:cNvPr>
              <p:cNvSpPr/>
              <p:nvPr/>
            </p:nvSpPr>
            <p:spPr>
              <a:xfrm>
                <a:off x="6312585" y="5181307"/>
                <a:ext cx="90426" cy="1017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pic>
          <p:nvPicPr>
            <p:cNvPr id="96" name="Picture 26">
              <a:extLst>
                <a:ext uri="{FF2B5EF4-FFF2-40B4-BE49-F238E27FC236}">
                  <a16:creationId xmlns:a16="http://schemas.microsoft.com/office/drawing/2014/main" id="{85002759-2277-45CD-99C1-DC5BB2099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293280" flipH="1">
              <a:off x="5692694" y="1861739"/>
              <a:ext cx="591253" cy="585786"/>
            </a:xfrm>
            <a:prstGeom prst="rect">
              <a:avLst/>
            </a:prstGeom>
          </p:spPr>
        </p:pic>
        <p:pic>
          <p:nvPicPr>
            <p:cNvPr id="97" name="Picture 26">
              <a:extLst>
                <a:ext uri="{FF2B5EF4-FFF2-40B4-BE49-F238E27FC236}">
                  <a16:creationId xmlns:a16="http://schemas.microsoft.com/office/drawing/2014/main" id="{F97CB315-3A1E-4ECF-A79E-2ACA36135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6238710">
              <a:off x="5836872" y="2812523"/>
              <a:ext cx="591253" cy="585786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B87DE0A-10CD-4E96-93B9-7D2C27A463A1}"/>
                </a:ext>
              </a:extLst>
            </p:cNvPr>
            <p:cNvSpPr txBox="1"/>
            <p:nvPr/>
          </p:nvSpPr>
          <p:spPr>
            <a:xfrm>
              <a:off x="5670139" y="2453295"/>
              <a:ext cx="642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B3E5BE9-D9ED-4665-9CCF-3F652C4955BE}"/>
                </a:ext>
              </a:extLst>
            </p:cNvPr>
            <p:cNvGrpSpPr/>
            <p:nvPr/>
          </p:nvGrpSpPr>
          <p:grpSpPr>
            <a:xfrm>
              <a:off x="2778322" y="4054456"/>
              <a:ext cx="6241524" cy="2692260"/>
              <a:chOff x="2202000" y="843445"/>
              <a:chExt cx="6776596" cy="2923062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26F1632B-6AE9-4866-8405-675B7B0C7CC7}"/>
                  </a:ext>
                </a:extLst>
              </p:cNvPr>
              <p:cNvSpPr/>
              <p:nvPr/>
            </p:nvSpPr>
            <p:spPr>
              <a:xfrm>
                <a:off x="2202000" y="843445"/>
                <a:ext cx="6776596" cy="292306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E2AA5A4D-31C3-4094-AA32-399125AEA59A}"/>
                  </a:ext>
                </a:extLst>
              </p:cNvPr>
              <p:cNvGrpSpPr/>
              <p:nvPr/>
            </p:nvGrpSpPr>
            <p:grpSpPr>
              <a:xfrm>
                <a:off x="2706343" y="981851"/>
                <a:ext cx="1858895" cy="2549969"/>
                <a:chOff x="515359" y="1158645"/>
                <a:chExt cx="3102612" cy="4256056"/>
              </a:xfrm>
            </p:grpSpPr>
            <p:pic>
              <p:nvPicPr>
                <p:cNvPr id="118" name="Picture 63">
                  <a:extLst>
                    <a:ext uri="{FF2B5EF4-FFF2-40B4-BE49-F238E27FC236}">
                      <a16:creationId xmlns:a16="http://schemas.microsoft.com/office/drawing/2014/main" id="{188BC43A-CF85-4352-BF60-DE69E9DF4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4770" y="2671501"/>
                  <a:ext cx="2743201" cy="2743200"/>
                </a:xfrm>
                <a:prstGeom prst="rect">
                  <a:avLst/>
                </a:prstGeom>
              </p:spPr>
            </p:pic>
            <p:sp>
              <p:nvSpPr>
                <p:cNvPr id="119" name="Speech Bubble: Rectangle with Corners Rounded 66">
                  <a:extLst>
                    <a:ext uri="{FF2B5EF4-FFF2-40B4-BE49-F238E27FC236}">
                      <a16:creationId xmlns:a16="http://schemas.microsoft.com/office/drawing/2014/main" id="{51D4DC61-7BC6-4DCD-9CBB-1E9D6869E577}"/>
                    </a:ext>
                  </a:extLst>
                </p:cNvPr>
                <p:cNvSpPr/>
                <p:nvPr/>
              </p:nvSpPr>
              <p:spPr>
                <a:xfrm>
                  <a:off x="515359" y="1158645"/>
                  <a:ext cx="2442123" cy="1372361"/>
                </a:xfrm>
                <a:prstGeom prst="wedgeRoundRectCallout">
                  <a:avLst>
                    <a:gd name="adj1" fmla="val -3089"/>
                    <a:gd name="adj2" fmla="val 97523"/>
                    <a:gd name="adj3" fmla="val 1666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ea typeface="맑은 고딕"/>
                      <a:cs typeface="Calibri"/>
                    </a:rPr>
                    <a:t>Sir, I’m</a:t>
                  </a:r>
                  <a:r>
                    <a:rPr lang="ko-KR" altLang="en-US" dirty="0">
                      <a:ea typeface="맑은 고딕"/>
                      <a:cs typeface="Calibri"/>
                    </a:rPr>
                    <a:t> </a:t>
                  </a:r>
                  <a:r>
                    <a:rPr lang="en-US" altLang="ko-KR" dirty="0">
                      <a:ea typeface="맑은 고딕"/>
                      <a:cs typeface="Calibri"/>
                    </a:rPr>
                    <a:t>not </a:t>
                  </a:r>
                  <a:br>
                    <a:rPr lang="en-US" altLang="ko-KR" dirty="0">
                      <a:ea typeface="맑은 고딕"/>
                      <a:cs typeface="Calibri"/>
                    </a:rPr>
                  </a:br>
                  <a:r>
                    <a:rPr lang="en-US" altLang="ko-KR" dirty="0">
                      <a:ea typeface="맑은 고딕"/>
                      <a:cs typeface="Calibri"/>
                    </a:rPr>
                    <a:t>busy now.</a:t>
                  </a:r>
                  <a:endParaRPr lang="ko-KR" altLang="en-US" dirty="0">
                    <a:ea typeface="맑은 고딕"/>
                    <a:cs typeface="Calibri"/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C10576A1-2E71-4578-9B7A-4CDEB72DF792}"/>
                  </a:ext>
                </a:extLst>
              </p:cNvPr>
              <p:cNvGrpSpPr/>
              <p:nvPr/>
            </p:nvGrpSpPr>
            <p:grpSpPr>
              <a:xfrm>
                <a:off x="4721179" y="899286"/>
                <a:ext cx="3543988" cy="2715980"/>
                <a:chOff x="-8078993" y="5335403"/>
                <a:chExt cx="6830091" cy="5234326"/>
              </a:xfrm>
            </p:grpSpPr>
            <p:sp>
              <p:nvSpPr>
                <p:cNvPr id="104" name="Oval 3">
                  <a:extLst>
                    <a:ext uri="{FF2B5EF4-FFF2-40B4-BE49-F238E27FC236}">
                      <a16:creationId xmlns:a16="http://schemas.microsoft.com/office/drawing/2014/main" id="{C66DE7B2-2667-41EC-993E-5E5FBA634766}"/>
                    </a:ext>
                  </a:extLst>
                </p:cNvPr>
                <p:cNvSpPr/>
                <p:nvPr/>
              </p:nvSpPr>
              <p:spPr>
                <a:xfrm>
                  <a:off x="-5119152" y="6699477"/>
                  <a:ext cx="2668772" cy="26900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400"/>
                </a:p>
              </p:txBody>
            </p:sp>
            <p:sp>
              <p:nvSpPr>
                <p:cNvPr id="105" name="Oval 5">
                  <a:extLst>
                    <a:ext uri="{FF2B5EF4-FFF2-40B4-BE49-F238E27FC236}">
                      <a16:creationId xmlns:a16="http://schemas.microsoft.com/office/drawing/2014/main" id="{DA9F02C0-4648-4C64-9EBD-3171F8FDE016}"/>
                    </a:ext>
                  </a:extLst>
                </p:cNvPr>
                <p:cNvSpPr/>
                <p:nvPr/>
              </p:nvSpPr>
              <p:spPr>
                <a:xfrm>
                  <a:off x="-2397217" y="6242278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06" name="Oval 11">
                  <a:extLst>
                    <a:ext uri="{FF2B5EF4-FFF2-40B4-BE49-F238E27FC236}">
                      <a16:creationId xmlns:a16="http://schemas.microsoft.com/office/drawing/2014/main" id="{9010E2A9-5C6F-48AB-B2DA-F38041D9DD90}"/>
                    </a:ext>
                  </a:extLst>
                </p:cNvPr>
                <p:cNvSpPr/>
                <p:nvPr/>
              </p:nvSpPr>
              <p:spPr>
                <a:xfrm>
                  <a:off x="-2163302" y="8815357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07" name="Oval 13">
                  <a:extLst>
                    <a:ext uri="{FF2B5EF4-FFF2-40B4-BE49-F238E27FC236}">
                      <a16:creationId xmlns:a16="http://schemas.microsoft.com/office/drawing/2014/main" id="{C8BA8218-8D32-4720-8F2F-DE950064DCBF}"/>
                    </a:ext>
                  </a:extLst>
                </p:cNvPr>
                <p:cNvSpPr/>
                <p:nvPr/>
              </p:nvSpPr>
              <p:spPr>
                <a:xfrm>
                  <a:off x="-4768278" y="9655329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08" name="Oval 15">
                  <a:extLst>
                    <a:ext uri="{FF2B5EF4-FFF2-40B4-BE49-F238E27FC236}">
                      <a16:creationId xmlns:a16="http://schemas.microsoft.com/office/drawing/2014/main" id="{0062CD93-5D7F-4E09-9614-2C738FDEEA78}"/>
                    </a:ext>
                  </a:extLst>
                </p:cNvPr>
                <p:cNvSpPr/>
                <p:nvPr/>
              </p:nvSpPr>
              <p:spPr>
                <a:xfrm>
                  <a:off x="-6373696" y="7645876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09" name="Oval 17">
                  <a:extLst>
                    <a:ext uri="{FF2B5EF4-FFF2-40B4-BE49-F238E27FC236}">
                      <a16:creationId xmlns:a16="http://schemas.microsoft.com/office/drawing/2014/main" id="{83F93835-2FB0-4530-A642-8AD27E72B831}"/>
                    </a:ext>
                  </a:extLst>
                </p:cNvPr>
                <p:cNvSpPr/>
                <p:nvPr/>
              </p:nvSpPr>
              <p:spPr>
                <a:xfrm>
                  <a:off x="-4756248" y="5625389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110" name="Picture 10">
                  <a:extLst>
                    <a:ext uri="{FF2B5EF4-FFF2-40B4-BE49-F238E27FC236}">
                      <a16:creationId xmlns:a16="http://schemas.microsoft.com/office/drawing/2014/main" id="{20E68485-A907-48A9-B2FF-707761DCC8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1200000">
                  <a:off x="-5313347" y="8364841"/>
                  <a:ext cx="754912" cy="754912"/>
                </a:xfrm>
                <a:prstGeom prst="rect">
                  <a:avLst/>
                </a:prstGeom>
              </p:spPr>
            </p:pic>
            <p:pic>
              <p:nvPicPr>
                <p:cNvPr id="111" name="Picture 10">
                  <a:extLst>
                    <a:ext uri="{FF2B5EF4-FFF2-40B4-BE49-F238E27FC236}">
                      <a16:creationId xmlns:a16="http://schemas.microsoft.com/office/drawing/2014/main" id="{77950301-346B-4117-805F-7CF16CDF7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17220000">
                  <a:off x="-3514415" y="8794913"/>
                  <a:ext cx="754912" cy="754912"/>
                </a:xfrm>
                <a:prstGeom prst="rect">
                  <a:avLst/>
                </a:prstGeom>
              </p:spPr>
            </p:pic>
            <p:pic>
              <p:nvPicPr>
                <p:cNvPr id="112" name="Picture 10">
                  <a:extLst>
                    <a:ext uri="{FF2B5EF4-FFF2-40B4-BE49-F238E27FC236}">
                      <a16:creationId xmlns:a16="http://schemas.microsoft.com/office/drawing/2014/main" id="{E71DA3AA-2F92-4C71-8DB0-E1CC68D92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14160000">
                  <a:off x="-2860575" y="7744349"/>
                  <a:ext cx="754912" cy="754912"/>
                </a:xfrm>
                <a:prstGeom prst="rect">
                  <a:avLst/>
                </a:prstGeom>
              </p:spPr>
            </p:pic>
            <p:pic>
              <p:nvPicPr>
                <p:cNvPr id="113" name="Picture 10">
                  <a:extLst>
                    <a:ext uri="{FF2B5EF4-FFF2-40B4-BE49-F238E27FC236}">
                      <a16:creationId xmlns:a16="http://schemas.microsoft.com/office/drawing/2014/main" id="{F21EC1FE-BDD8-49D0-A5BC-2EF5826904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9240000">
                  <a:off x="-3607697" y="6523307"/>
                  <a:ext cx="754912" cy="754912"/>
                </a:xfrm>
                <a:prstGeom prst="rect">
                  <a:avLst/>
                </a:prstGeom>
              </p:spPr>
            </p:pic>
            <p:pic>
              <p:nvPicPr>
                <p:cNvPr id="114" name="Picture 10">
                  <a:extLst>
                    <a:ext uri="{FF2B5EF4-FFF2-40B4-BE49-F238E27FC236}">
                      <a16:creationId xmlns:a16="http://schemas.microsoft.com/office/drawing/2014/main" id="{F780CB16-2965-4239-98E2-D6C4ECB0ED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4620000">
                  <a:off x="-5150804" y="6800315"/>
                  <a:ext cx="754912" cy="754912"/>
                </a:xfrm>
                <a:prstGeom prst="rect">
                  <a:avLst/>
                </a:prstGeom>
              </p:spPr>
            </p:pic>
            <p:sp>
              <p:nvSpPr>
                <p:cNvPr id="115" name="Oval 51">
                  <a:extLst>
                    <a:ext uri="{FF2B5EF4-FFF2-40B4-BE49-F238E27FC236}">
                      <a16:creationId xmlns:a16="http://schemas.microsoft.com/office/drawing/2014/main" id="{F083D08E-E82C-4AFF-8BDC-A25108AD9CB0}"/>
                    </a:ext>
                  </a:extLst>
                </p:cNvPr>
                <p:cNvSpPr/>
                <p:nvPr/>
              </p:nvSpPr>
              <p:spPr>
                <a:xfrm>
                  <a:off x="-4703086" y="6114487"/>
                  <a:ext cx="170121" cy="191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16" name="Oval 53">
                  <a:extLst>
                    <a:ext uri="{FF2B5EF4-FFF2-40B4-BE49-F238E27FC236}">
                      <a16:creationId xmlns:a16="http://schemas.microsoft.com/office/drawing/2014/main" id="{4D072E1F-E69A-4D14-A91F-036E4E27C9AC}"/>
                    </a:ext>
                  </a:extLst>
                </p:cNvPr>
                <p:cNvSpPr/>
                <p:nvPr/>
              </p:nvSpPr>
              <p:spPr>
                <a:xfrm>
                  <a:off x="-4447904" y="6252709"/>
                  <a:ext cx="170121" cy="191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17" name="Speech Bubble: Rectangle with Corners Rounded 65">
                  <a:extLst>
                    <a:ext uri="{FF2B5EF4-FFF2-40B4-BE49-F238E27FC236}">
                      <a16:creationId xmlns:a16="http://schemas.microsoft.com/office/drawing/2014/main" id="{BFABE151-32CB-4A8E-AD86-A50B4FCB1BCB}"/>
                    </a:ext>
                  </a:extLst>
                </p:cNvPr>
                <p:cNvSpPr/>
                <p:nvPr/>
              </p:nvSpPr>
              <p:spPr>
                <a:xfrm>
                  <a:off x="-8078993" y="5335403"/>
                  <a:ext cx="2725283" cy="1905988"/>
                </a:xfrm>
                <a:prstGeom prst="wedgeRoundRectCallout">
                  <a:avLst>
                    <a:gd name="adj1" fmla="val 72832"/>
                    <a:gd name="adj2" fmla="val 7538"/>
                    <a:gd name="adj3" fmla="val 1666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ea typeface="맑은 고딕"/>
                      <a:cs typeface="Calibri"/>
                    </a:rPr>
                    <a:t>Ok, Thanks.</a:t>
                  </a:r>
                  <a:br>
                    <a:rPr lang="en-US" altLang="ko-KR" dirty="0">
                      <a:ea typeface="맑은 고딕"/>
                      <a:cs typeface="Calibri"/>
                    </a:rPr>
                  </a:br>
                  <a:r>
                    <a:rPr lang="en-US" altLang="ko-KR" dirty="0">
                      <a:ea typeface="맑은 고딕"/>
                      <a:cs typeface="Calibri"/>
                    </a:rPr>
                    <a:t>Now I can </a:t>
                  </a:r>
                  <a:r>
                    <a:rPr lang="en-US" altLang="ko-KR" dirty="0" err="1">
                      <a:ea typeface="맑은 고딕"/>
                      <a:cs typeface="Calibri"/>
                    </a:rPr>
                    <a:t>grap</a:t>
                  </a:r>
                  <a:r>
                    <a:rPr lang="en-US" altLang="ko-KR" dirty="0">
                      <a:ea typeface="맑은 고딕"/>
                      <a:cs typeface="Calibri"/>
                    </a:rPr>
                    <a:t> forks!</a:t>
                  </a:r>
                  <a:endParaRPr lang="ko-KR" altLang="en-US" dirty="0"/>
                </a:p>
              </p:txBody>
            </p:sp>
          </p:grpSp>
        </p:grpSp>
        <p:sp>
          <p:nvSpPr>
            <p:cNvPr id="100" name="생각 풍선: 구름 모양 99">
              <a:extLst>
                <a:ext uri="{FF2B5EF4-FFF2-40B4-BE49-F238E27FC236}">
                  <a16:creationId xmlns:a16="http://schemas.microsoft.com/office/drawing/2014/main" id="{D4DA3D33-F432-49C4-8AF8-E07CFB874307}"/>
                </a:ext>
              </a:extLst>
            </p:cNvPr>
            <p:cNvSpPr/>
            <p:nvPr/>
          </p:nvSpPr>
          <p:spPr>
            <a:xfrm>
              <a:off x="6717456" y="707865"/>
              <a:ext cx="1997460" cy="952725"/>
            </a:xfrm>
            <a:prstGeom prst="cloudCallout">
              <a:avLst>
                <a:gd name="adj1" fmla="val -44014"/>
                <a:gd name="adj2" fmla="val 53682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ea typeface="맑은 고딕"/>
                  <a:cs typeface="Calibri"/>
                </a:rPr>
                <a:t>Just waiting until waiter comes to me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05424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3: Use of Arbitrator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450178F8-58CC-4F80-83A3-290C68E06A0E}"/>
              </a:ext>
            </a:extLst>
          </p:cNvPr>
          <p:cNvSpPr/>
          <p:nvPr/>
        </p:nvSpPr>
        <p:spPr>
          <a:xfrm>
            <a:off x="3045616" y="2095500"/>
            <a:ext cx="6183320" cy="4213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do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{</a:t>
            </a:r>
            <a:endParaRPr 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wait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mutex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);                  // 웨이터가 </a:t>
            </a:r>
            <a:r>
              <a:rPr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서빙해주러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오길 기다림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wait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                // 오른쪽에 있는 포크 집음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wait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[(i+1)%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  // 왼쪽에 있는 포크 집음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signal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mutex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);               // 웨이터가 포크를 다 대접하고 떠남</a:t>
            </a: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// 임계구역(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Critical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Section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 진입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Eat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();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Signal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             // 오른쪽에 있는 포크 내려놓음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Signal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[(i+1)%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// 왼쪽에 있는 포크 내려놓음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// 다음 임계구역 진입 전까지 대기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Think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();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}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while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true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AD5B56-F1B4-46E8-9102-23E269DB8312}"/>
              </a:ext>
            </a:extLst>
          </p:cNvPr>
          <p:cNvSpPr/>
          <p:nvPr/>
        </p:nvSpPr>
        <p:spPr>
          <a:xfrm>
            <a:off x="3045616" y="1640355"/>
            <a:ext cx="1725993" cy="29798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각 철학자가 하는 일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50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C4E-A0EC-456F-ABE5-06C769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125B-8A7E-4A12-9CBB-B94D1E8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284" y="1675018"/>
            <a:ext cx="6554380" cy="3595072"/>
          </a:xfrm>
        </p:spPr>
        <p:txBody>
          <a:bodyPr/>
          <a:lstStyle/>
          <a:p>
            <a:pPr marL="400050" lvl="1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식사하는 철학자 문제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솔루션 테스팅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135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3: Use of Arbitrator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6" name="Picture 3" descr="스크린샷, 텍스트이(가) 표시된 사진&#10;&#10;높은 신뢰도로 생성된 설명">
            <a:extLst>
              <a:ext uri="{FF2B5EF4-FFF2-40B4-BE49-F238E27FC236}">
                <a16:creationId xmlns:a16="http://schemas.microsoft.com/office/drawing/2014/main" id="{D45C99C2-CF39-4FC9-A2E0-1CA326139C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1" b="209"/>
          <a:stretch/>
        </p:blipFill>
        <p:spPr>
          <a:xfrm>
            <a:off x="1587025" y="1609517"/>
            <a:ext cx="4381975" cy="4699209"/>
          </a:xfrm>
          <a:prstGeom prst="rect">
            <a:avLst/>
          </a:prstGeom>
        </p:spPr>
      </p:pic>
      <p:pic>
        <p:nvPicPr>
          <p:cNvPr id="7" name="Picture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AA099696-48A6-4A6A-9FC3-EA21269EE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24" y="1609516"/>
            <a:ext cx="3035776" cy="4643647"/>
          </a:xfrm>
          <a:prstGeom prst="rect">
            <a:avLst/>
          </a:prstGeom>
        </p:spPr>
      </p:pic>
      <p:sp>
        <p:nvSpPr>
          <p:cNvPr id="8" name="직사각형 4">
            <a:extLst>
              <a:ext uri="{FF2B5EF4-FFF2-40B4-BE49-F238E27FC236}">
                <a16:creationId xmlns:a16="http://schemas.microsoft.com/office/drawing/2014/main" id="{36D9FBB9-9443-475D-B119-E670277E627F}"/>
              </a:ext>
            </a:extLst>
          </p:cNvPr>
          <p:cNvSpPr/>
          <p:nvPr/>
        </p:nvSpPr>
        <p:spPr>
          <a:xfrm>
            <a:off x="7226541" y="2405739"/>
            <a:ext cx="1938038" cy="145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4">
            <a:extLst>
              <a:ext uri="{FF2B5EF4-FFF2-40B4-BE49-F238E27FC236}">
                <a16:creationId xmlns:a16="http://schemas.microsoft.com/office/drawing/2014/main" id="{3B0BFDC8-AA04-4ECB-BD86-6807CD2A0938}"/>
              </a:ext>
            </a:extLst>
          </p:cNvPr>
          <p:cNvSpPr/>
          <p:nvPr/>
        </p:nvSpPr>
        <p:spPr>
          <a:xfrm>
            <a:off x="7226541" y="3521499"/>
            <a:ext cx="1938038" cy="145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87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3: </a:t>
            </a:r>
            <a:r>
              <a:rPr lang="ko-KR" altLang="en-US" dirty="0"/>
              <a:t>결과화면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11" name="직사각형 7">
            <a:extLst>
              <a:ext uri="{FF2B5EF4-FFF2-40B4-BE49-F238E27FC236}">
                <a16:creationId xmlns:a16="http://schemas.microsoft.com/office/drawing/2014/main" id="{8C9EFC49-43A4-4E20-B9E7-0FC0953B7090}"/>
              </a:ext>
            </a:extLst>
          </p:cNvPr>
          <p:cNvSpPr/>
          <p:nvPr/>
        </p:nvSpPr>
        <p:spPr>
          <a:xfrm>
            <a:off x="8053871" y="2156841"/>
            <a:ext cx="3764778" cy="677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동시에 최대 2명이 식사할 수 있는 반면,</a:t>
            </a: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웨이터를 기다리느라 그렇게 하지 못함.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B59085-3FE7-4DA0-B299-FA710C72F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64" y="1556424"/>
            <a:ext cx="7054914" cy="47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4: Tanenbaum’s Solution</a:t>
            </a:r>
            <a:endParaRPr lang="ko-KR" alt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96E5A97-AE2E-403E-B391-38FC71090AB3}"/>
              </a:ext>
            </a:extLst>
          </p:cNvPr>
          <p:cNvSpPr txBox="1">
            <a:spLocks/>
          </p:cNvSpPr>
          <p:nvPr/>
        </p:nvSpPr>
        <p:spPr bwMode="auto">
          <a:xfrm>
            <a:off x="5585624" y="2143638"/>
            <a:ext cx="5102170" cy="379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>
                <a:cs typeface="Calibri"/>
              </a:rPr>
              <a:t>Hungry </a:t>
            </a:r>
            <a:r>
              <a:rPr lang="ko-KR" altLang="en-US" sz="1800" kern="0" baseline="0" dirty="0">
                <a:cs typeface="Calibri"/>
              </a:rPr>
              <a:t>상태 추가</a:t>
            </a:r>
            <a:endParaRPr lang="en-US" altLang="ko-KR" sz="1800" kern="0" baseline="0" dirty="0"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>
                <a:cs typeface="Calibri"/>
              </a:rPr>
              <a:t>Hungry </a:t>
            </a:r>
            <a:r>
              <a:rPr lang="ko-KR" altLang="en-US" sz="1600" kern="0" baseline="0" dirty="0">
                <a:cs typeface="Calibri"/>
              </a:rPr>
              <a:t>상태를 추가해 양 옆 포크가 </a:t>
            </a:r>
            <a:r>
              <a:rPr lang="ko-KR" altLang="en-US" sz="1600" kern="0" baseline="0" dirty="0" err="1">
                <a:cs typeface="Calibri"/>
              </a:rPr>
              <a:t>사용가능해야지만</a:t>
            </a:r>
            <a:r>
              <a:rPr lang="ko-KR" altLang="en-US" sz="1600" kern="0" baseline="0" dirty="0">
                <a:cs typeface="Calibri"/>
              </a:rPr>
              <a:t> 포크를 집음</a:t>
            </a:r>
            <a:endParaRPr lang="ko-KR" sz="1600" kern="0" baseline="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EED0C6-5F3C-45D2-9D8D-FE497033B1E0}"/>
              </a:ext>
            </a:extLst>
          </p:cNvPr>
          <p:cNvGrpSpPr/>
          <p:nvPr/>
        </p:nvGrpSpPr>
        <p:grpSpPr>
          <a:xfrm>
            <a:off x="436117" y="1667972"/>
            <a:ext cx="4847083" cy="4497878"/>
            <a:chOff x="114812" y="580395"/>
            <a:chExt cx="5414639" cy="5570539"/>
          </a:xfrm>
        </p:grpSpPr>
        <p:sp>
          <p:nvSpPr>
            <p:cNvPr id="37" name="Oval 2">
              <a:extLst>
                <a:ext uri="{FF2B5EF4-FFF2-40B4-BE49-F238E27FC236}">
                  <a16:creationId xmlns:a16="http://schemas.microsoft.com/office/drawing/2014/main" id="{0C79C36B-2D9C-4605-8E6C-5D66701BD6BC}"/>
                </a:ext>
              </a:extLst>
            </p:cNvPr>
            <p:cNvSpPr/>
            <p:nvPr/>
          </p:nvSpPr>
          <p:spPr>
            <a:xfrm>
              <a:off x="1499192" y="2280682"/>
              <a:ext cx="2668772" cy="26900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EA2C4FC1-AE96-4BFD-9F2F-2CE60DA540BE}"/>
                </a:ext>
              </a:extLst>
            </p:cNvPr>
            <p:cNvSpPr/>
            <p:nvPr/>
          </p:nvSpPr>
          <p:spPr>
            <a:xfrm>
              <a:off x="4221127" y="182348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ea typeface="맑은 고딕"/>
                <a:cs typeface="Calibri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B8F952E9-C221-45DE-903A-D3721AF73D7A}"/>
                </a:ext>
              </a:extLst>
            </p:cNvPr>
            <p:cNvSpPr/>
            <p:nvPr/>
          </p:nvSpPr>
          <p:spPr>
            <a:xfrm>
              <a:off x="4455042" y="4396562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BF34639B-D9A3-4174-8B82-00AE717F7947}"/>
                </a:ext>
              </a:extLst>
            </p:cNvPr>
            <p:cNvSpPr/>
            <p:nvPr/>
          </p:nvSpPr>
          <p:spPr>
            <a:xfrm>
              <a:off x="1850066" y="5236534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FE4D41FF-70D9-472A-86C1-4F65343F5C26}"/>
                </a:ext>
              </a:extLst>
            </p:cNvPr>
            <p:cNvSpPr/>
            <p:nvPr/>
          </p:nvSpPr>
          <p:spPr>
            <a:xfrm>
              <a:off x="233916" y="3216349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DEDD5222-3A3B-4CBB-9798-D9C5A4DBFAB9}"/>
                </a:ext>
              </a:extLst>
            </p:cNvPr>
            <p:cNvSpPr/>
            <p:nvPr/>
          </p:nvSpPr>
          <p:spPr>
            <a:xfrm>
              <a:off x="1711842" y="1228059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10">
              <a:extLst>
                <a:ext uri="{FF2B5EF4-FFF2-40B4-BE49-F238E27FC236}">
                  <a16:creationId xmlns:a16="http://schemas.microsoft.com/office/drawing/2014/main" id="{77E552D1-5AFA-4050-8B89-824E677F4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280000">
              <a:off x="1214066" y="3827362"/>
              <a:ext cx="754912" cy="754912"/>
            </a:xfrm>
            <a:prstGeom prst="rect">
              <a:avLst/>
            </a:prstGeom>
          </p:spPr>
        </p:pic>
        <p:pic>
          <p:nvPicPr>
            <p:cNvPr id="44" name="Picture 10">
              <a:extLst>
                <a:ext uri="{FF2B5EF4-FFF2-40B4-BE49-F238E27FC236}">
                  <a16:creationId xmlns:a16="http://schemas.microsoft.com/office/drawing/2014/main" id="{F694DB50-E3FF-4E14-B3B9-C1D5063BB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7220000">
              <a:off x="2977116" y="4120114"/>
              <a:ext cx="754912" cy="754912"/>
            </a:xfrm>
            <a:prstGeom prst="rect">
              <a:avLst/>
            </a:prstGeom>
          </p:spPr>
        </p:pic>
        <p:pic>
          <p:nvPicPr>
            <p:cNvPr id="45" name="Picture 10">
              <a:extLst>
                <a:ext uri="{FF2B5EF4-FFF2-40B4-BE49-F238E27FC236}">
                  <a16:creationId xmlns:a16="http://schemas.microsoft.com/office/drawing/2014/main" id="{27F061C5-3952-416A-90CC-1ED877E55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5240000">
              <a:off x="3668233" y="3432764"/>
              <a:ext cx="754912" cy="754912"/>
            </a:xfrm>
            <a:prstGeom prst="rect">
              <a:avLst/>
            </a:prstGeom>
          </p:spPr>
        </p:pic>
        <p:pic>
          <p:nvPicPr>
            <p:cNvPr id="46" name="Picture 10">
              <a:extLst>
                <a:ext uri="{FF2B5EF4-FFF2-40B4-BE49-F238E27FC236}">
                  <a16:creationId xmlns:a16="http://schemas.microsoft.com/office/drawing/2014/main" id="{4F841C79-AF00-4381-8BE1-CC325F3C1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9240000">
              <a:off x="2892055" y="2174355"/>
              <a:ext cx="754912" cy="75491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A54A4B-387E-435D-B520-E00B855D2B13}"/>
                </a:ext>
              </a:extLst>
            </p:cNvPr>
            <p:cNvSpPr txBox="1"/>
            <p:nvPr/>
          </p:nvSpPr>
          <p:spPr>
            <a:xfrm>
              <a:off x="1590974" y="1314194"/>
              <a:ext cx="115427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>
                  <a:solidFill>
                    <a:srgbClr val="FFFFFF"/>
                  </a:solidFill>
                  <a:ea typeface="맑은 고딕"/>
                </a:rPr>
                <a:t>I'm</a:t>
              </a:r>
              <a:br>
                <a:rPr lang="ko-KR">
                  <a:solidFill>
                    <a:srgbClr val="FFFFFF"/>
                  </a:solidFill>
                  <a:ea typeface="맑은 고딕"/>
                  <a:cs typeface="Calibri"/>
                </a:rPr>
              </a:br>
              <a:r>
                <a:rPr lang="ko-KR">
                  <a:solidFill>
                    <a:srgbClr val="FFFFFF"/>
                  </a:solidFill>
                  <a:ea typeface="맑은 고딕"/>
                </a:rPr>
                <a:t>hungry</a:t>
              </a:r>
              <a:r>
                <a:rPr lang="ko-KR">
                  <a:ea typeface="맑은 고딕"/>
                  <a:cs typeface="Calibri"/>
                </a:rPr>
                <a:t>​</a:t>
              </a:r>
              <a:endParaRPr lang="ko-KR" altLang="en-US">
                <a:ea typeface="맑은 고딕" panose="020B0503020000020004" pitchFamily="34" charset="-127"/>
                <a:cs typeface="Calibri" panose="020F0502020204030204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E875E6-241F-4982-BE3E-F2E432BC0573}"/>
                </a:ext>
              </a:extLst>
            </p:cNvPr>
            <p:cNvSpPr txBox="1"/>
            <p:nvPr/>
          </p:nvSpPr>
          <p:spPr>
            <a:xfrm rot="2220000">
              <a:off x="114812" y="3302911"/>
              <a:ext cx="115427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>
                  <a:solidFill>
                    <a:schemeClr val="bg1"/>
                  </a:solidFill>
                  <a:ea typeface="맑은 고딕"/>
                </a:rPr>
                <a:t>I'm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  <a:cs typeface="Calibri"/>
              </a:endParaRPr>
            </a:p>
            <a:p>
              <a:pPr algn="ctr"/>
              <a:r>
                <a:rPr lang="en-US" altLang="ko-KR">
                  <a:solidFill>
                    <a:schemeClr val="bg1"/>
                  </a:solidFill>
                  <a:ea typeface="맑은 고딕"/>
                  <a:cs typeface="Calibri"/>
                </a:rPr>
                <a:t>eatting</a:t>
              </a:r>
              <a:r>
                <a:rPr lang="ko-KR">
                  <a:solidFill>
                    <a:schemeClr val="bg1"/>
                  </a:solidFill>
                  <a:ea typeface="맑은 고딕"/>
                  <a:cs typeface="Calibri"/>
                </a:rPr>
                <a:t>​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  <a:cs typeface="Calibri" panose="020F0502020204030204"/>
              </a:endParaRPr>
            </a:p>
          </p:txBody>
        </p:sp>
        <p:pic>
          <p:nvPicPr>
            <p:cNvPr id="49" name="Picture 10">
              <a:extLst>
                <a:ext uri="{FF2B5EF4-FFF2-40B4-BE49-F238E27FC236}">
                  <a16:creationId xmlns:a16="http://schemas.microsoft.com/office/drawing/2014/main" id="{87D8A929-8E94-4ACA-A05E-214C67004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460000">
              <a:off x="1155820" y="2575939"/>
              <a:ext cx="754912" cy="754912"/>
            </a:xfrm>
            <a:prstGeom prst="rect">
              <a:avLst/>
            </a:prstGeom>
          </p:spPr>
        </p:pic>
        <p:pic>
          <p:nvPicPr>
            <p:cNvPr id="50" name="Picture 26">
              <a:extLst>
                <a:ext uri="{FF2B5EF4-FFF2-40B4-BE49-F238E27FC236}">
                  <a16:creationId xmlns:a16="http://schemas.microsoft.com/office/drawing/2014/main" id="{78AA2751-C583-495C-B1EC-082CE403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3000000" flipH="1">
              <a:off x="348211" y="2306453"/>
              <a:ext cx="1150090" cy="1139458"/>
            </a:xfrm>
            <a:prstGeom prst="rect">
              <a:avLst/>
            </a:prstGeom>
          </p:spPr>
        </p:pic>
        <p:pic>
          <p:nvPicPr>
            <p:cNvPr id="51" name="Picture 26">
              <a:extLst>
                <a:ext uri="{FF2B5EF4-FFF2-40B4-BE49-F238E27FC236}">
                  <a16:creationId xmlns:a16="http://schemas.microsoft.com/office/drawing/2014/main" id="{879F5A05-E834-4A9F-A5F1-D7B209138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6240000">
              <a:off x="523469" y="3829122"/>
              <a:ext cx="1150090" cy="1139458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F0D69B-8FEB-4A4D-9CED-E478E4EB079C}"/>
                </a:ext>
              </a:extLst>
            </p:cNvPr>
            <p:cNvSpPr txBox="1"/>
            <p:nvPr/>
          </p:nvSpPr>
          <p:spPr>
            <a:xfrm>
              <a:off x="4102499" y="1908759"/>
              <a:ext cx="1154277" cy="69630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err="1">
                  <a:solidFill>
                    <a:schemeClr val="bg1"/>
                  </a:solidFill>
                  <a:ea typeface="맑은 고딕"/>
                </a:rPr>
                <a:t>I'm</a:t>
              </a:r>
              <a:br>
                <a:rPr lang="ko-KR">
                  <a:solidFill>
                    <a:schemeClr val="bg1"/>
                  </a:solidFill>
                  <a:ea typeface="맑은 고딕"/>
                  <a:cs typeface="Calibri"/>
                </a:rPr>
              </a:br>
              <a:r>
                <a:rPr lang="en-US" altLang="ko-KR">
                  <a:solidFill>
                    <a:schemeClr val="bg1"/>
                  </a:solidFill>
                  <a:ea typeface="맑은 고딕"/>
                </a:rPr>
                <a:t>thinking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  <a:cs typeface="Calibri" panose="020F0502020204030204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976CCB-C79E-4872-A890-14EE1916661B}"/>
                </a:ext>
              </a:extLst>
            </p:cNvPr>
            <p:cNvSpPr txBox="1"/>
            <p:nvPr/>
          </p:nvSpPr>
          <p:spPr>
            <a:xfrm rot="2220000">
              <a:off x="4338274" y="4563799"/>
              <a:ext cx="115427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>
                  <a:solidFill>
                    <a:schemeClr val="bg1"/>
                  </a:solidFill>
                  <a:ea typeface="맑은 고딕"/>
                </a:rPr>
                <a:t>I'm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  <a:cs typeface="Calibri"/>
              </a:endParaRPr>
            </a:p>
            <a:p>
              <a:pPr algn="ctr"/>
              <a:r>
                <a:rPr lang="en-US" altLang="ko-KR">
                  <a:solidFill>
                    <a:schemeClr val="bg1"/>
                  </a:solidFill>
                  <a:ea typeface="맑은 고딕"/>
                  <a:cs typeface="Calibri"/>
                </a:rPr>
                <a:t>eatting</a:t>
              </a:r>
              <a:r>
                <a:rPr lang="ko-KR">
                  <a:solidFill>
                    <a:schemeClr val="bg1"/>
                  </a:solidFill>
                  <a:ea typeface="맑은 고딕"/>
                  <a:cs typeface="Calibri"/>
                </a:rPr>
                <a:t>​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  <a:cs typeface="Calibri" panose="020F0502020204030204"/>
              </a:endParaRPr>
            </a:p>
          </p:txBody>
        </p:sp>
        <p:pic>
          <p:nvPicPr>
            <p:cNvPr id="54" name="Picture 26">
              <a:extLst>
                <a:ext uri="{FF2B5EF4-FFF2-40B4-BE49-F238E27FC236}">
                  <a16:creationId xmlns:a16="http://schemas.microsoft.com/office/drawing/2014/main" id="{8F0EA1B1-6C2F-4B91-AB63-886ED6C8A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-4980000" flipH="1">
              <a:off x="3136516" y="4520694"/>
              <a:ext cx="1150090" cy="1139458"/>
            </a:xfrm>
            <a:prstGeom prst="rect">
              <a:avLst/>
            </a:prstGeom>
          </p:spPr>
        </p:pic>
        <p:pic>
          <p:nvPicPr>
            <p:cNvPr id="55" name="Picture 26">
              <a:extLst>
                <a:ext uri="{FF2B5EF4-FFF2-40B4-BE49-F238E27FC236}">
                  <a16:creationId xmlns:a16="http://schemas.microsoft.com/office/drawing/2014/main" id="{7F5591D4-BB2A-41FE-8D3F-A09EC37C0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-1500000">
              <a:off x="4008849" y="3408825"/>
              <a:ext cx="1150090" cy="1139458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FE39C-CCE2-4AE9-80CD-73141CC86E32}"/>
                </a:ext>
              </a:extLst>
            </p:cNvPr>
            <p:cNvSpPr txBox="1"/>
            <p:nvPr/>
          </p:nvSpPr>
          <p:spPr>
            <a:xfrm>
              <a:off x="1724237" y="5312130"/>
              <a:ext cx="1154277" cy="69630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>
                  <a:solidFill>
                    <a:schemeClr val="bg1"/>
                  </a:solidFill>
                  <a:ea typeface="맑은 고딕"/>
                </a:rPr>
                <a:t>I'm</a:t>
              </a:r>
              <a:br>
                <a:rPr lang="ko-KR">
                  <a:solidFill>
                    <a:schemeClr val="bg1"/>
                  </a:solidFill>
                  <a:ea typeface="맑은 고딕"/>
                  <a:cs typeface="Calibri"/>
                </a:rPr>
              </a:br>
              <a:r>
                <a:rPr lang="en-US" altLang="ko-KR">
                  <a:solidFill>
                    <a:schemeClr val="bg1"/>
                  </a:solidFill>
                  <a:ea typeface="맑은 고딕"/>
                </a:rPr>
                <a:t>thinking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  <a:cs typeface="Calibri" panose="020F0502020204030204"/>
              </a:endParaRPr>
            </a:p>
          </p:txBody>
        </p:sp>
        <p:sp>
          <p:nvSpPr>
            <p:cNvPr id="57" name="Speech Bubble: Rectangle with Corners Rounded 59">
              <a:extLst>
                <a:ext uri="{FF2B5EF4-FFF2-40B4-BE49-F238E27FC236}">
                  <a16:creationId xmlns:a16="http://schemas.microsoft.com/office/drawing/2014/main" id="{449C203F-BCD9-4F22-862E-79A158B22865}"/>
                </a:ext>
              </a:extLst>
            </p:cNvPr>
            <p:cNvSpPr/>
            <p:nvPr/>
          </p:nvSpPr>
          <p:spPr>
            <a:xfrm>
              <a:off x="2669390" y="580395"/>
              <a:ext cx="2860061" cy="994358"/>
            </a:xfrm>
            <a:prstGeom prst="wedgeRoundRectCallout">
              <a:avLst>
                <a:gd name="adj1" fmla="val -46872"/>
                <a:gd name="adj2" fmla="val 74824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ea typeface="맑은 고딕"/>
                  <a:cs typeface="Calibri"/>
                </a:rPr>
                <a:t>I</a:t>
              </a:r>
              <a:r>
                <a:rPr lang="ko-KR" altLang="en-US" dirty="0">
                  <a:ea typeface="맑은 고딕"/>
                  <a:cs typeface="Calibri"/>
                </a:rPr>
                <a:t> </a:t>
              </a:r>
              <a:r>
                <a:rPr lang="en-US" altLang="ko-KR" dirty="0">
                  <a:ea typeface="맑은 고딕"/>
                  <a:cs typeface="Calibri"/>
                </a:rPr>
                <a:t>finished thinking</a:t>
              </a:r>
              <a:r>
                <a:rPr lang="ko-KR" altLang="en-US" dirty="0">
                  <a:ea typeface="맑은 고딕"/>
                  <a:cs typeface="Calibri"/>
                </a:rPr>
                <a:t>, </a:t>
              </a:r>
              <a:br>
                <a:rPr lang="en-US" altLang="ko-KR" dirty="0">
                  <a:ea typeface="맑은 고딕"/>
                  <a:cs typeface="Calibri"/>
                </a:rPr>
              </a:br>
              <a:r>
                <a:rPr lang="ko-KR" altLang="en-US" dirty="0" err="1">
                  <a:ea typeface="맑은 고딕"/>
                  <a:cs typeface="Calibri"/>
                </a:rPr>
                <a:t>so</a:t>
              </a:r>
              <a:r>
                <a:rPr lang="ko-KR" altLang="en-US" dirty="0">
                  <a:ea typeface="맑은 고딕"/>
                  <a:cs typeface="Calibri"/>
                </a:rPr>
                <a:t> </a:t>
              </a:r>
              <a:r>
                <a:rPr lang="ko-KR" altLang="en-US" dirty="0" err="1">
                  <a:ea typeface="맑은 고딕"/>
                  <a:cs typeface="Calibri"/>
                </a:rPr>
                <a:t>change</a:t>
              </a:r>
              <a:r>
                <a:rPr lang="ko-KR" altLang="en-US" dirty="0">
                  <a:ea typeface="맑은 고딕"/>
                  <a:cs typeface="Calibri"/>
                </a:rPr>
                <a:t> </a:t>
              </a:r>
              <a:r>
                <a:rPr lang="ko-KR" altLang="en-US" dirty="0" err="1">
                  <a:ea typeface="맑은 고딕"/>
                  <a:cs typeface="Calibri"/>
                </a:rPr>
                <a:t>my</a:t>
              </a:r>
              <a:r>
                <a:rPr lang="ko-KR" altLang="en-US" dirty="0">
                  <a:ea typeface="맑은 고딕"/>
                  <a:cs typeface="Calibri"/>
                </a:rPr>
                <a:t> </a:t>
              </a:r>
              <a:r>
                <a:rPr lang="ko-KR" altLang="en-US" dirty="0" err="1">
                  <a:ea typeface="맑은 고딕"/>
                  <a:cs typeface="Calibri"/>
                </a:rPr>
                <a:t>status</a:t>
              </a:r>
              <a:r>
                <a:rPr lang="ko-KR" altLang="en-US" dirty="0">
                  <a:ea typeface="맑은 고딕"/>
                  <a:cs typeface="Calibri"/>
                </a:rPr>
                <a:t> </a:t>
              </a:r>
              <a:br>
                <a:rPr lang="en-US" altLang="ko-KR" dirty="0">
                  <a:ea typeface="맑은 고딕"/>
                  <a:cs typeface="Calibri"/>
                </a:rPr>
              </a:br>
              <a:r>
                <a:rPr lang="ko-KR" altLang="en-US" dirty="0" err="1">
                  <a:ea typeface="맑은 고딕"/>
                  <a:cs typeface="Calibri"/>
                </a:rPr>
                <a:t>to</a:t>
              </a:r>
              <a:r>
                <a:rPr lang="ko-KR" altLang="en-US" dirty="0">
                  <a:ea typeface="맑은 고딕"/>
                  <a:cs typeface="Calibri"/>
                </a:rPr>
                <a:t> "</a:t>
              </a:r>
              <a:r>
                <a:rPr lang="ko-KR" altLang="en-US" dirty="0" err="1">
                  <a:ea typeface="맑은 고딕"/>
                  <a:cs typeface="Calibri"/>
                </a:rPr>
                <a:t>hungry</a:t>
              </a:r>
              <a:r>
                <a:rPr lang="ko-KR" altLang="en-US" dirty="0">
                  <a:ea typeface="맑은 고딕"/>
                  <a:cs typeface="Calibri"/>
                </a:rPr>
                <a:t>".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691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4: Tanenbaum’s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E5ED8334-9673-47EA-97A1-FA6D64289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73648"/>
              </p:ext>
            </p:extLst>
          </p:nvPr>
        </p:nvGraphicFramePr>
        <p:xfrm>
          <a:off x="2397957" y="1600201"/>
          <a:ext cx="7184876" cy="222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429">
                  <a:extLst>
                    <a:ext uri="{9D8B030D-6E8A-4147-A177-3AD203B41FA5}">
                      <a16:colId xmlns:a16="http://schemas.microsoft.com/office/drawing/2014/main" val="1349209821"/>
                    </a:ext>
                  </a:extLst>
                </a:gridCol>
                <a:gridCol w="1447356">
                  <a:extLst>
                    <a:ext uri="{9D8B030D-6E8A-4147-A177-3AD203B41FA5}">
                      <a16:colId xmlns:a16="http://schemas.microsoft.com/office/drawing/2014/main" val="4059183697"/>
                    </a:ext>
                  </a:extLst>
                </a:gridCol>
                <a:gridCol w="1795822">
                  <a:extLst>
                    <a:ext uri="{9D8B030D-6E8A-4147-A177-3AD203B41FA5}">
                      <a16:colId xmlns:a16="http://schemas.microsoft.com/office/drawing/2014/main" val="321481664"/>
                    </a:ext>
                  </a:extLst>
                </a:gridCol>
                <a:gridCol w="1566972">
                  <a:extLst>
                    <a:ext uri="{9D8B030D-6E8A-4147-A177-3AD203B41FA5}">
                      <a16:colId xmlns:a16="http://schemas.microsoft.com/office/drawing/2014/main" val="948012679"/>
                    </a:ext>
                  </a:extLst>
                </a:gridCol>
                <a:gridCol w="1262297">
                  <a:extLst>
                    <a:ext uri="{9D8B030D-6E8A-4147-A177-3AD203B41FA5}">
                      <a16:colId xmlns:a16="http://schemas.microsoft.com/office/drawing/2014/main" val="3512942969"/>
                    </a:ext>
                  </a:extLst>
                </a:gridCol>
              </a:tblGrid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101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포크</a:t>
                      </a:r>
                      <a:endParaRPr lang="ko-KR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&lt;-- 대응 --&gt;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공유자원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561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unlock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94100"/>
                  </a:ext>
                </a:extLst>
              </a:tr>
              <a:tr h="370839"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철학자</a:t>
                      </a:r>
                      <a:endParaRPr 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먹는다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b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스레드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8365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생각한다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waiting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8070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배고파한다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ready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4856"/>
                  </a:ext>
                </a:extLst>
              </a:tr>
            </a:tbl>
          </a:graphicData>
        </a:graphic>
      </p:graphicFrame>
      <p:graphicFrame>
        <p:nvGraphicFramePr>
          <p:cNvPr id="7" name="Table 27">
            <a:extLst>
              <a:ext uri="{FF2B5EF4-FFF2-40B4-BE49-F238E27FC236}">
                <a16:creationId xmlns:a16="http://schemas.microsoft.com/office/drawing/2014/main" id="{5406F1F2-C0E6-4A02-9E05-765DCFE34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00558"/>
              </p:ext>
            </p:extLst>
          </p:nvPr>
        </p:nvGraphicFramePr>
        <p:xfrm>
          <a:off x="2398758" y="4097956"/>
          <a:ext cx="718407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804">
                  <a:extLst>
                    <a:ext uri="{9D8B030D-6E8A-4147-A177-3AD203B41FA5}">
                      <a16:colId xmlns:a16="http://schemas.microsoft.com/office/drawing/2014/main" val="3818663919"/>
                    </a:ext>
                  </a:extLst>
                </a:gridCol>
                <a:gridCol w="5941271">
                  <a:extLst>
                    <a:ext uri="{9D8B030D-6E8A-4147-A177-3AD203B41FA5}">
                      <a16:colId xmlns:a16="http://schemas.microsoft.com/office/drawing/2014/main" val="208469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7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When philosopher doesn't want to gain access to either fork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6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Hungry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When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philosopher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wants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critical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section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114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When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philosopher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got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both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forks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i.e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.,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entered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section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4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0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4: Tanenbaum’s Solution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774F4D-56FB-4C0A-AD48-BD94704D7D6B}"/>
              </a:ext>
            </a:extLst>
          </p:cNvPr>
          <p:cNvSpPr/>
          <p:nvPr/>
        </p:nvSpPr>
        <p:spPr>
          <a:xfrm>
            <a:off x="2223150" y="3218815"/>
            <a:ext cx="1864980" cy="16230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do {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// THINKING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take_forks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// EATING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drop_forks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} while(true);</a:t>
            </a:r>
          </a:p>
        </p:txBody>
      </p:sp>
      <p:sp>
        <p:nvSpPr>
          <p:cNvPr id="9" name="직사각형 7">
            <a:extLst>
              <a:ext uri="{FF2B5EF4-FFF2-40B4-BE49-F238E27FC236}">
                <a16:creationId xmlns:a16="http://schemas.microsoft.com/office/drawing/2014/main" id="{7D45AE43-DB25-43B4-8A36-20D62F5B1299}"/>
              </a:ext>
            </a:extLst>
          </p:cNvPr>
          <p:cNvSpPr/>
          <p:nvPr/>
        </p:nvSpPr>
        <p:spPr>
          <a:xfrm>
            <a:off x="2164795" y="2940061"/>
            <a:ext cx="1981690" cy="29798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ea typeface="맑은 고딕"/>
                <a:cs typeface="Calibri"/>
              </a:rPr>
              <a:t>각 철학자 </a:t>
            </a:r>
            <a:r>
              <a:rPr lang="en-US" altLang="ko-KR" sz="1200" b="1" err="1">
                <a:solidFill>
                  <a:schemeClr val="tx1"/>
                </a:solidFill>
                <a:ea typeface="맑은 고딕"/>
                <a:cs typeface="Calibri"/>
              </a:rPr>
              <a:t>i</a:t>
            </a:r>
            <a:r>
              <a:rPr lang="ko-KR" altLang="en-US" sz="1200" b="1">
                <a:solidFill>
                  <a:schemeClr val="tx1"/>
                </a:solidFill>
                <a:ea typeface="맑은 고딕"/>
                <a:cs typeface="Calibri"/>
              </a:rPr>
              <a:t>가 하는 일</a:t>
            </a: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BB8C85CF-AE5F-4D42-91A1-D1D1ADE51F42}"/>
              </a:ext>
            </a:extLst>
          </p:cNvPr>
          <p:cNvSpPr/>
          <p:nvPr/>
        </p:nvSpPr>
        <p:spPr>
          <a:xfrm>
            <a:off x="4730130" y="2047578"/>
            <a:ext cx="2146920" cy="1902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take_forks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wait(mutex);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state[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 =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HUNGRY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test(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signal(mutex);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wait(F[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F041D4-479C-44BD-82F2-F1047C879F7B}"/>
              </a:ext>
            </a:extLst>
          </p:cNvPr>
          <p:cNvSpPr/>
          <p:nvPr/>
        </p:nvSpPr>
        <p:spPr>
          <a:xfrm>
            <a:off x="4730130" y="4405968"/>
            <a:ext cx="2146920" cy="1902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drop_forks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wait(mutex);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state[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 = </a:t>
            </a:r>
            <a:r>
              <a:rPr lang="en-US" altLang="ko-KR" b="1" dirty="0">
                <a:solidFill>
                  <a:srgbClr val="2E75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THINKING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test(LEFT); 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test(RIGHT);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signal(mutex);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836FBE-F412-47D4-9599-B8966316B464}"/>
              </a:ext>
            </a:extLst>
          </p:cNvPr>
          <p:cNvSpPr/>
          <p:nvPr/>
        </p:nvSpPr>
        <p:spPr>
          <a:xfrm>
            <a:off x="7519050" y="2954580"/>
            <a:ext cx="2962750" cy="21515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test(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if(state[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 == HUNGRY &amp;&amp; 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    state[LEFT] != EATING &amp;&amp; 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    state[RIGHT] != EATING) {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           state[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 = </a:t>
            </a:r>
            <a:r>
              <a:rPr lang="en-US" altLang="ko-KR" b="1" dirty="0">
                <a:solidFill>
                  <a:srgbClr val="8DBB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EATING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           signal(F[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}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A18636-11C3-4479-81AE-02B6427ADE1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653790" y="2998957"/>
            <a:ext cx="1076340" cy="92067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89F7E05-0A0F-4CCD-AF45-029B2B9D07C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53790" y="4464688"/>
            <a:ext cx="1076340" cy="89265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EAEC31-50C9-4FA4-BC22-FB7BE9B59657}"/>
              </a:ext>
            </a:extLst>
          </p:cNvPr>
          <p:cNvCxnSpPr>
            <a:cxnSpLocks/>
          </p:cNvCxnSpPr>
          <p:nvPr/>
        </p:nvCxnSpPr>
        <p:spPr>
          <a:xfrm>
            <a:off x="5803589" y="3018349"/>
            <a:ext cx="1715461" cy="68052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B2B653-219E-47FD-A602-A29097380C79}"/>
              </a:ext>
            </a:extLst>
          </p:cNvPr>
          <p:cNvCxnSpPr>
            <a:cxnSpLocks/>
          </p:cNvCxnSpPr>
          <p:nvPr/>
        </p:nvCxnSpPr>
        <p:spPr>
          <a:xfrm flipV="1">
            <a:off x="6065520" y="4613276"/>
            <a:ext cx="1453530" cy="744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D5E4A0-8B7C-43B9-A0F6-11EA979D88F6}"/>
              </a:ext>
            </a:extLst>
          </p:cNvPr>
          <p:cNvCxnSpPr>
            <a:cxnSpLocks/>
          </p:cNvCxnSpPr>
          <p:nvPr/>
        </p:nvCxnSpPr>
        <p:spPr>
          <a:xfrm flipV="1">
            <a:off x="6065520" y="4841876"/>
            <a:ext cx="1453530" cy="7427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7">
            <a:extLst>
              <a:ext uri="{FF2B5EF4-FFF2-40B4-BE49-F238E27FC236}">
                <a16:creationId xmlns:a16="http://schemas.microsoft.com/office/drawing/2014/main" id="{47676C96-D8AA-4CF0-89FC-4849180C3DE4}"/>
              </a:ext>
            </a:extLst>
          </p:cNvPr>
          <p:cNvSpPr/>
          <p:nvPr/>
        </p:nvSpPr>
        <p:spPr>
          <a:xfrm>
            <a:off x="8009580" y="2539962"/>
            <a:ext cx="1981690" cy="41538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식사가 가능한지 검사하고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가능하면 식사를 대접함</a:t>
            </a: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D355B8A6-17D9-440F-92E3-042E165AA1F5}"/>
              </a:ext>
            </a:extLst>
          </p:cNvPr>
          <p:cNvSpPr/>
          <p:nvPr/>
        </p:nvSpPr>
        <p:spPr>
          <a:xfrm>
            <a:off x="1999566" y="4878856"/>
            <a:ext cx="2328594" cy="6923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철학자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는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어느 정도의 시간 </a:t>
            </a:r>
            <a:b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동안 생각하고 나니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배고파지기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시작해서 포크를 들려고 함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20" name="직사각형 7">
            <a:extLst>
              <a:ext uri="{FF2B5EF4-FFF2-40B4-BE49-F238E27FC236}">
                <a16:creationId xmlns:a16="http://schemas.microsoft.com/office/drawing/2014/main" id="{4AF58930-030A-4165-9A4F-194375B494D8}"/>
              </a:ext>
            </a:extLst>
          </p:cNvPr>
          <p:cNvSpPr/>
          <p:nvPr/>
        </p:nvSpPr>
        <p:spPr>
          <a:xfrm>
            <a:off x="4639292" y="1477770"/>
            <a:ext cx="2328594" cy="55547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철학자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는 배고픈 상태가 되어 </a:t>
            </a:r>
            <a:b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자신이 식사 가능한 상태인지 </a:t>
            </a:r>
            <a:b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알고 싶어 확인함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(test())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21" name="직사각형 7">
            <a:extLst>
              <a:ext uri="{FF2B5EF4-FFF2-40B4-BE49-F238E27FC236}">
                <a16:creationId xmlns:a16="http://schemas.microsoft.com/office/drawing/2014/main" id="{7713D46E-15CF-4707-8FBD-49D6EC3D8C00}"/>
              </a:ext>
            </a:extLst>
          </p:cNvPr>
          <p:cNvSpPr/>
          <p:nvPr/>
        </p:nvSpPr>
        <p:spPr>
          <a:xfrm>
            <a:off x="1999566" y="5502924"/>
            <a:ext cx="2328594" cy="66022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포크를 들고나면 어느 정도의 </a:t>
            </a:r>
            <a:b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시간 동안 식사를 하고나서 </a:t>
            </a:r>
            <a:b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포크를 놓으려고 함</a:t>
            </a:r>
          </a:p>
        </p:txBody>
      </p:sp>
    </p:spTree>
    <p:extLst>
      <p:ext uri="{BB962C8B-B14F-4D97-AF65-F5344CB8AC3E}">
        <p14:creationId xmlns:p14="http://schemas.microsoft.com/office/powerpoint/2010/main" val="31324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4: Tanenbaum’s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3A364A-C1E7-4DA9-8E22-79981B83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389" y="1600200"/>
            <a:ext cx="6784575" cy="47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03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rgbClr val="FFFFFF"/>
                </a:solidFill>
                <a:ea typeface="맑은 고딕"/>
                <a:cs typeface="Calibri Light"/>
              </a:rPr>
              <a:t>Testing Solutions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2590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F32B3-8E7A-492A-BCEF-9F5D92C9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단위</a:t>
            </a:r>
          </a:p>
        </p:txBody>
      </p:sp>
      <p:sp>
        <p:nvSpPr>
          <p:cNvPr id="4" name="직사각형 7">
            <a:extLst>
              <a:ext uri="{FF2B5EF4-FFF2-40B4-BE49-F238E27FC236}">
                <a16:creationId xmlns:a16="http://schemas.microsoft.com/office/drawing/2014/main" id="{D3E569F3-9935-47E1-A74C-481C8CB7B35E}"/>
              </a:ext>
            </a:extLst>
          </p:cNvPr>
          <p:cNvSpPr/>
          <p:nvPr/>
        </p:nvSpPr>
        <p:spPr>
          <a:xfrm>
            <a:off x="1325965" y="2612183"/>
            <a:ext cx="4171585" cy="19709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스케줄링 기준</a:t>
            </a:r>
            <a:r>
              <a:rPr lang="en-US" altLang="ko-KR" sz="1600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(Scheduling Criteria)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운영체제론 서적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: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5.2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절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CPU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이용률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(utilization)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극대화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처리량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(throughput)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극대화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총 처리 시간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(turnaround time)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최소화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대기 시간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(waiting time)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최소화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응답 시간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(response time)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최소화</a:t>
            </a:r>
          </a:p>
        </p:txBody>
      </p:sp>
      <p:sp>
        <p:nvSpPr>
          <p:cNvPr id="6" name="직사각형 7">
            <a:extLst>
              <a:ext uri="{FF2B5EF4-FFF2-40B4-BE49-F238E27FC236}">
                <a16:creationId xmlns:a16="http://schemas.microsoft.com/office/drawing/2014/main" id="{6E7923CA-4932-4DD5-BC34-6C3C1985C2F2}"/>
              </a:ext>
            </a:extLst>
          </p:cNvPr>
          <p:cNvSpPr/>
          <p:nvPr/>
        </p:nvSpPr>
        <p:spPr>
          <a:xfrm>
            <a:off x="5943599" y="2648434"/>
            <a:ext cx="4171585" cy="19347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본 솔루션을 평가하는 기준</a:t>
            </a:r>
            <a:endParaRPr lang="en-US" altLang="ko-KR" sz="1600" b="1" dirty="0">
              <a:solidFill>
                <a:schemeClr val="tx1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최대한 많은 철학자가 동시에 식사할 수 있다.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최대한 많은 포크를 사용할 수 있다.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모두에게 한번씩 대접하는 시간을 최소화 한다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.</a:t>
            </a:r>
            <a:endParaRPr 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39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단위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916619-80D5-41C4-8D58-C8AC4302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81" y="1817503"/>
            <a:ext cx="8309609" cy="1362328"/>
          </a:xfrm>
          <a:prstGeom prst="rect">
            <a:avLst/>
          </a:prstGeom>
        </p:spPr>
      </p:pic>
      <p:sp>
        <p:nvSpPr>
          <p:cNvPr id="6" name="직사각형 7">
            <a:extLst>
              <a:ext uri="{FF2B5EF4-FFF2-40B4-BE49-F238E27FC236}">
                <a16:creationId xmlns:a16="http://schemas.microsoft.com/office/drawing/2014/main" id="{2276CD66-7676-4CF0-832D-6E828552801C}"/>
              </a:ext>
            </a:extLst>
          </p:cNvPr>
          <p:cNvSpPr/>
          <p:nvPr/>
        </p:nvSpPr>
        <p:spPr>
          <a:xfrm>
            <a:off x="1518881" y="3352183"/>
            <a:ext cx="2598910" cy="4100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ea typeface="맑은 고딕"/>
                <a:cs typeface="Calibri"/>
              </a:rPr>
              <a:t>반환</a:t>
            </a:r>
            <a:r>
              <a:rPr lang="en-US" altLang="ko-KR" b="1">
                <a:solidFill>
                  <a:schemeClr val="tx1"/>
                </a:solidFill>
                <a:ea typeface="맑은 고딕"/>
                <a:cs typeface="Calibri"/>
              </a:rPr>
              <a:t> </a:t>
            </a:r>
            <a:r>
              <a:rPr lang="ko-KR" altLang="en-US" b="1">
                <a:solidFill>
                  <a:schemeClr val="tx1"/>
                </a:solidFill>
                <a:ea typeface="맑은 고딕"/>
                <a:cs typeface="Calibri"/>
              </a:rPr>
              <a:t>값</a:t>
            </a:r>
            <a:r>
              <a:rPr lang="en-US" altLang="ko-KR" b="1">
                <a:solidFill>
                  <a:schemeClr val="tx1"/>
                </a:solidFill>
                <a:ea typeface="맑은 고딕"/>
                <a:cs typeface="Calibri"/>
              </a:rPr>
              <a:t>:</a:t>
            </a:r>
            <a:r>
              <a:rPr lang="ko-KR" altLang="en-US" b="1">
                <a:solidFill>
                  <a:schemeClr val="tx1"/>
                </a:solidFill>
                <a:ea typeface="맑은 고딕"/>
                <a:cs typeface="Calibri"/>
              </a:rPr>
              <a:t> 측정 시간 단위</a:t>
            </a:r>
            <a:endParaRPr lang="en-US" altLang="ko-KR" sz="1400" b="1">
              <a:solidFill>
                <a:schemeClr val="tx1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1803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Solution 3: </a:t>
            </a:r>
            <a:r>
              <a:rPr lang="ko-KR" altLang="en-US" sz="3600" dirty="0"/>
              <a:t>시간 단위 테스팅 </a:t>
            </a:r>
            <a:r>
              <a:rPr lang="en-US" altLang="ko-KR" sz="3600" dirty="0"/>
              <a:t>(N=10, time_unit:4 sec)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5" name="그림 4" descr="컴퓨터이(가) 표시된 사진&#10;&#10;높은 신뢰도로 생성된 설명">
            <a:extLst>
              <a:ext uri="{FF2B5EF4-FFF2-40B4-BE49-F238E27FC236}">
                <a16:creationId xmlns:a16="http://schemas.microsoft.com/office/drawing/2014/main" id="{171E222F-6108-416E-805A-559DCA571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8" y="1600201"/>
            <a:ext cx="8405960" cy="4565649"/>
          </a:xfrm>
          <a:prstGeom prst="rect">
            <a:avLst/>
          </a:prstGeom>
        </p:spPr>
      </p:pic>
      <p:sp>
        <p:nvSpPr>
          <p:cNvPr id="6" name="직사각형 7">
            <a:extLst>
              <a:ext uri="{FF2B5EF4-FFF2-40B4-BE49-F238E27FC236}">
                <a16:creationId xmlns:a16="http://schemas.microsoft.com/office/drawing/2014/main" id="{F2AB4333-3DFB-464F-91B9-11B60C38314A}"/>
              </a:ext>
            </a:extLst>
          </p:cNvPr>
          <p:cNvSpPr/>
          <p:nvPr/>
        </p:nvSpPr>
        <p:spPr>
          <a:xfrm>
            <a:off x="7302576" y="5755011"/>
            <a:ext cx="4889424" cy="577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ea typeface="맑은 고딕"/>
                <a:cs typeface="Calibri"/>
              </a:rPr>
              <a:t>시간 단위 테스트를 통과하지 못하고 종료함</a:t>
            </a:r>
            <a:endParaRPr lang="ko-KR" altLang="en-US" sz="1400" b="1">
              <a:solidFill>
                <a:schemeClr val="tx1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1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실습</a:t>
            </a:r>
            <a:r>
              <a:rPr lang="en-US" altLang="ko-KR" dirty="0">
                <a:solidFill>
                  <a:srgbClr val="FFFFFF"/>
                </a:solidFill>
                <a:ea typeface="맑은 고딕"/>
                <a:cs typeface="Calibri Light"/>
              </a:rPr>
              <a:t>:</a:t>
            </a:r>
          </a:p>
          <a:p>
            <a:pPr algn="ctr"/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식사하는 철학자 문제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99221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Solution 4: </a:t>
            </a:r>
            <a:r>
              <a:rPr lang="ko-KR" altLang="en-US" sz="3600" dirty="0"/>
              <a:t>시간 단위 테스팅 </a:t>
            </a:r>
            <a:r>
              <a:rPr lang="en-US" altLang="ko-KR" sz="3600" dirty="0"/>
              <a:t>(N=10, time_unit:4 sec)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1AA9A1-B98A-4B7C-AC78-D65C2E44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00" y="1495059"/>
            <a:ext cx="8148059" cy="48136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907032-34A6-4303-A16A-F2DE3F791FD4}"/>
              </a:ext>
            </a:extLst>
          </p:cNvPr>
          <p:cNvSpPr/>
          <p:nvPr/>
        </p:nvSpPr>
        <p:spPr>
          <a:xfrm>
            <a:off x="9155513" y="5721433"/>
            <a:ext cx="3036487" cy="577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ea typeface="맑은 고딕"/>
                <a:cs typeface="Calibri"/>
              </a:rPr>
              <a:t>시간 단위 테스트를 통과함</a:t>
            </a:r>
            <a:endParaRPr lang="ko-KR" altLang="en-US" sz="1400" b="1">
              <a:solidFill>
                <a:schemeClr val="tx1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72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식사하는 철학자 문제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532D1A-EEDD-4634-8EAA-B104C65C9A14}"/>
              </a:ext>
            </a:extLst>
          </p:cNvPr>
          <p:cNvGrpSpPr/>
          <p:nvPr/>
        </p:nvGrpSpPr>
        <p:grpSpPr>
          <a:xfrm>
            <a:off x="1122706" y="2097152"/>
            <a:ext cx="3398914" cy="3413658"/>
            <a:chOff x="233916" y="1228059"/>
            <a:chExt cx="4901611" cy="4922875"/>
          </a:xfrm>
        </p:grpSpPr>
        <p:sp>
          <p:nvSpPr>
            <p:cNvPr id="44" name="Oval 4">
              <a:extLst>
                <a:ext uri="{FF2B5EF4-FFF2-40B4-BE49-F238E27FC236}">
                  <a16:creationId xmlns:a16="http://schemas.microsoft.com/office/drawing/2014/main" id="{7C760165-9853-4850-84A8-8C4583A3014D}"/>
                </a:ext>
              </a:extLst>
            </p:cNvPr>
            <p:cNvSpPr/>
            <p:nvPr/>
          </p:nvSpPr>
          <p:spPr>
            <a:xfrm>
              <a:off x="1499192" y="2280682"/>
              <a:ext cx="2668772" cy="26900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05FA2524-B15E-4F0C-B716-07233FFAB7BE}"/>
                </a:ext>
              </a:extLst>
            </p:cNvPr>
            <p:cNvSpPr/>
            <p:nvPr/>
          </p:nvSpPr>
          <p:spPr>
            <a:xfrm>
              <a:off x="4221127" y="182348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3EF091C7-0FDB-41FB-B7B6-44AA8E8E43B9}"/>
                </a:ext>
              </a:extLst>
            </p:cNvPr>
            <p:cNvSpPr/>
            <p:nvPr/>
          </p:nvSpPr>
          <p:spPr>
            <a:xfrm>
              <a:off x="4221125" y="445642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10">
              <a:extLst>
                <a:ext uri="{FF2B5EF4-FFF2-40B4-BE49-F238E27FC236}">
                  <a16:creationId xmlns:a16="http://schemas.microsoft.com/office/drawing/2014/main" id="{4A5684E2-6148-4C5E-96AF-981EE4CFB8AA}"/>
                </a:ext>
              </a:extLst>
            </p:cNvPr>
            <p:cNvSpPr/>
            <p:nvPr/>
          </p:nvSpPr>
          <p:spPr>
            <a:xfrm>
              <a:off x="1850066" y="5236534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9F1A39CF-89B5-42EB-8863-D3FBD01DA671}"/>
                </a:ext>
              </a:extLst>
            </p:cNvPr>
            <p:cNvSpPr/>
            <p:nvPr/>
          </p:nvSpPr>
          <p:spPr>
            <a:xfrm>
              <a:off x="233916" y="321634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22DA53FA-A079-43F9-9415-6A2D561D5124}"/>
                </a:ext>
              </a:extLst>
            </p:cNvPr>
            <p:cNvSpPr/>
            <p:nvPr/>
          </p:nvSpPr>
          <p:spPr>
            <a:xfrm>
              <a:off x="1711842" y="122805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Picture 10">
              <a:extLst>
                <a:ext uri="{FF2B5EF4-FFF2-40B4-BE49-F238E27FC236}">
                  <a16:creationId xmlns:a16="http://schemas.microsoft.com/office/drawing/2014/main" id="{C21DADC0-40D1-4933-850D-9B39520C6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353" y="3960627"/>
              <a:ext cx="754912" cy="754912"/>
            </a:xfrm>
            <a:prstGeom prst="rect">
              <a:avLst/>
            </a:prstGeom>
          </p:spPr>
        </p:pic>
        <p:pic>
          <p:nvPicPr>
            <p:cNvPr id="51" name="Picture 10">
              <a:extLst>
                <a:ext uri="{FF2B5EF4-FFF2-40B4-BE49-F238E27FC236}">
                  <a16:creationId xmlns:a16="http://schemas.microsoft.com/office/drawing/2014/main" id="{34D4DE53-3729-4771-AD15-C1940B181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4380000">
              <a:off x="2977116" y="4120114"/>
              <a:ext cx="754912" cy="754912"/>
            </a:xfrm>
            <a:prstGeom prst="rect">
              <a:avLst/>
            </a:prstGeom>
          </p:spPr>
        </p:pic>
        <p:pic>
          <p:nvPicPr>
            <p:cNvPr id="52" name="Picture 10">
              <a:extLst>
                <a:ext uri="{FF2B5EF4-FFF2-40B4-BE49-F238E27FC236}">
                  <a16:creationId xmlns:a16="http://schemas.microsoft.com/office/drawing/2014/main" id="{0999DE55-464F-40A5-8CBD-3CDDF61D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3500000">
              <a:off x="3668233" y="3248244"/>
              <a:ext cx="754912" cy="754912"/>
            </a:xfrm>
            <a:prstGeom prst="rect">
              <a:avLst/>
            </a:prstGeom>
          </p:spPr>
        </p:pic>
        <p:pic>
          <p:nvPicPr>
            <p:cNvPr id="53" name="Picture 10">
              <a:extLst>
                <a:ext uri="{FF2B5EF4-FFF2-40B4-BE49-F238E27FC236}">
                  <a16:creationId xmlns:a16="http://schemas.microsoft.com/office/drawing/2014/main" id="{93A3E43B-7661-4A09-9187-C31F10C4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240000">
              <a:off x="2892055" y="2174355"/>
              <a:ext cx="754912" cy="754912"/>
            </a:xfrm>
            <a:prstGeom prst="rect">
              <a:avLst/>
            </a:prstGeom>
          </p:spPr>
        </p:pic>
        <p:pic>
          <p:nvPicPr>
            <p:cNvPr id="54" name="Picture 10">
              <a:extLst>
                <a:ext uri="{FF2B5EF4-FFF2-40B4-BE49-F238E27FC236}">
                  <a16:creationId xmlns:a16="http://schemas.microsoft.com/office/drawing/2014/main" id="{5A27387D-1F1D-47F6-9DF6-33F7054C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620000">
              <a:off x="1477926" y="2535861"/>
              <a:ext cx="754912" cy="754912"/>
            </a:xfrm>
            <a:prstGeom prst="rect">
              <a:avLst/>
            </a:prstGeom>
          </p:spPr>
        </p:pic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DF1AC9F-E059-45F9-ADD8-6B1B2F56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706" y="1785086"/>
            <a:ext cx="4727128" cy="3980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cs typeface="Calibri"/>
              </a:rPr>
              <a:t>원형 테이블에 5명의 사람과 5개의 포크가 있다. </a:t>
            </a:r>
            <a:r>
              <a:rPr lang="ko-KR" sz="1800" dirty="0">
                <a:cs typeface="Calibri"/>
              </a:rPr>
              <a:t>그림과 같이 </a:t>
            </a:r>
            <a:r>
              <a:rPr lang="ko-KR" altLang="en-US" sz="1800" dirty="0">
                <a:cs typeface="Calibri"/>
              </a:rPr>
              <a:t>각 포크는 두 철학자 사이에 존재한다.</a:t>
            </a:r>
            <a:endParaRPr 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sz="1800" dirty="0">
                <a:cs typeface="Calibri"/>
              </a:rPr>
              <a:t>철학자는 </a:t>
            </a:r>
            <a:r>
              <a:rPr lang="ko-KR" altLang="en-US" sz="1800" dirty="0">
                <a:cs typeface="Calibri"/>
              </a:rPr>
              <a:t>한 번에</a:t>
            </a:r>
            <a:r>
              <a:rPr lang="ko-KR" sz="1800" dirty="0">
                <a:cs typeface="Calibri"/>
              </a:rPr>
              <a:t> 하나의 포크만 집을 수 있다.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cs typeface="Calibri"/>
              </a:rPr>
              <a:t>철학자는 어떤 음식을 먹기 위해 본인 위치에서 가장 가까운 양쪽 2개의 포크를 필요로 한다.</a:t>
            </a:r>
            <a:endParaRPr 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>
                <a:cs typeface="Calibri"/>
              </a:rPr>
              <a:t>2개의 포크를 집게 되면, 철학자는 식사를 한다.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>
                <a:cs typeface="Calibri"/>
              </a:rPr>
              <a:t>그 외의 경우, 철학자는 포크 집기를 시도하거나 생각한다.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98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식사하는 철학자 문제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532D1A-EEDD-4634-8EAA-B104C65C9A14}"/>
              </a:ext>
            </a:extLst>
          </p:cNvPr>
          <p:cNvGrpSpPr/>
          <p:nvPr/>
        </p:nvGrpSpPr>
        <p:grpSpPr>
          <a:xfrm>
            <a:off x="609600" y="2098792"/>
            <a:ext cx="3398914" cy="3413658"/>
            <a:chOff x="233916" y="1228059"/>
            <a:chExt cx="4901611" cy="4922875"/>
          </a:xfrm>
        </p:grpSpPr>
        <p:sp>
          <p:nvSpPr>
            <p:cNvPr id="44" name="Oval 4">
              <a:extLst>
                <a:ext uri="{FF2B5EF4-FFF2-40B4-BE49-F238E27FC236}">
                  <a16:creationId xmlns:a16="http://schemas.microsoft.com/office/drawing/2014/main" id="{7C760165-9853-4850-84A8-8C4583A3014D}"/>
                </a:ext>
              </a:extLst>
            </p:cNvPr>
            <p:cNvSpPr/>
            <p:nvPr/>
          </p:nvSpPr>
          <p:spPr>
            <a:xfrm>
              <a:off x="1499192" y="2280682"/>
              <a:ext cx="2668772" cy="26900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05FA2524-B15E-4F0C-B716-07233FFAB7BE}"/>
                </a:ext>
              </a:extLst>
            </p:cNvPr>
            <p:cNvSpPr/>
            <p:nvPr/>
          </p:nvSpPr>
          <p:spPr>
            <a:xfrm>
              <a:off x="4221127" y="182348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3EF091C7-0FDB-41FB-B7B6-44AA8E8E43B9}"/>
                </a:ext>
              </a:extLst>
            </p:cNvPr>
            <p:cNvSpPr/>
            <p:nvPr/>
          </p:nvSpPr>
          <p:spPr>
            <a:xfrm>
              <a:off x="4221125" y="445642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10">
              <a:extLst>
                <a:ext uri="{FF2B5EF4-FFF2-40B4-BE49-F238E27FC236}">
                  <a16:creationId xmlns:a16="http://schemas.microsoft.com/office/drawing/2014/main" id="{4A5684E2-6148-4C5E-96AF-981EE4CFB8AA}"/>
                </a:ext>
              </a:extLst>
            </p:cNvPr>
            <p:cNvSpPr/>
            <p:nvPr/>
          </p:nvSpPr>
          <p:spPr>
            <a:xfrm>
              <a:off x="1850066" y="5236534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9F1A39CF-89B5-42EB-8863-D3FBD01DA671}"/>
                </a:ext>
              </a:extLst>
            </p:cNvPr>
            <p:cNvSpPr/>
            <p:nvPr/>
          </p:nvSpPr>
          <p:spPr>
            <a:xfrm>
              <a:off x="233916" y="321634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22DA53FA-A079-43F9-9415-6A2D561D5124}"/>
                </a:ext>
              </a:extLst>
            </p:cNvPr>
            <p:cNvSpPr/>
            <p:nvPr/>
          </p:nvSpPr>
          <p:spPr>
            <a:xfrm>
              <a:off x="1711842" y="122805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Picture 10">
              <a:extLst>
                <a:ext uri="{FF2B5EF4-FFF2-40B4-BE49-F238E27FC236}">
                  <a16:creationId xmlns:a16="http://schemas.microsoft.com/office/drawing/2014/main" id="{C21DADC0-40D1-4933-850D-9B39520C6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353" y="3960627"/>
              <a:ext cx="754912" cy="754912"/>
            </a:xfrm>
            <a:prstGeom prst="rect">
              <a:avLst/>
            </a:prstGeom>
          </p:spPr>
        </p:pic>
        <p:pic>
          <p:nvPicPr>
            <p:cNvPr id="51" name="Picture 10">
              <a:extLst>
                <a:ext uri="{FF2B5EF4-FFF2-40B4-BE49-F238E27FC236}">
                  <a16:creationId xmlns:a16="http://schemas.microsoft.com/office/drawing/2014/main" id="{34D4DE53-3729-4771-AD15-C1940B181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4380000">
              <a:off x="2977116" y="4120114"/>
              <a:ext cx="754912" cy="754912"/>
            </a:xfrm>
            <a:prstGeom prst="rect">
              <a:avLst/>
            </a:prstGeom>
          </p:spPr>
        </p:pic>
        <p:pic>
          <p:nvPicPr>
            <p:cNvPr id="52" name="Picture 10">
              <a:extLst>
                <a:ext uri="{FF2B5EF4-FFF2-40B4-BE49-F238E27FC236}">
                  <a16:creationId xmlns:a16="http://schemas.microsoft.com/office/drawing/2014/main" id="{0999DE55-464F-40A5-8CBD-3CDDF61D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3500000">
              <a:off x="3668233" y="3248244"/>
              <a:ext cx="754912" cy="754912"/>
            </a:xfrm>
            <a:prstGeom prst="rect">
              <a:avLst/>
            </a:prstGeom>
          </p:spPr>
        </p:pic>
        <p:pic>
          <p:nvPicPr>
            <p:cNvPr id="53" name="Picture 10">
              <a:extLst>
                <a:ext uri="{FF2B5EF4-FFF2-40B4-BE49-F238E27FC236}">
                  <a16:creationId xmlns:a16="http://schemas.microsoft.com/office/drawing/2014/main" id="{93A3E43B-7661-4A09-9187-C31F10C4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240000">
              <a:off x="2892055" y="2174355"/>
              <a:ext cx="754912" cy="754912"/>
            </a:xfrm>
            <a:prstGeom prst="rect">
              <a:avLst/>
            </a:prstGeom>
          </p:spPr>
        </p:pic>
        <p:pic>
          <p:nvPicPr>
            <p:cNvPr id="54" name="Picture 10">
              <a:extLst>
                <a:ext uri="{FF2B5EF4-FFF2-40B4-BE49-F238E27FC236}">
                  <a16:creationId xmlns:a16="http://schemas.microsoft.com/office/drawing/2014/main" id="{5A27387D-1F1D-47F6-9DF6-33F7054C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620000">
              <a:off x="1477926" y="2535861"/>
              <a:ext cx="754912" cy="754912"/>
            </a:xfrm>
            <a:prstGeom prst="rect">
              <a:avLst/>
            </a:prstGeom>
          </p:spPr>
        </p:pic>
      </p:grpSp>
      <p:graphicFrame>
        <p:nvGraphicFramePr>
          <p:cNvPr id="18" name="Table 19">
            <a:extLst>
              <a:ext uri="{FF2B5EF4-FFF2-40B4-BE49-F238E27FC236}">
                <a16:creationId xmlns:a16="http://schemas.microsoft.com/office/drawing/2014/main" id="{8A1A16D2-4D88-4897-B660-B9E12340B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68219"/>
              </p:ext>
            </p:extLst>
          </p:nvPr>
        </p:nvGraphicFramePr>
        <p:xfrm>
          <a:off x="4397514" y="2878538"/>
          <a:ext cx="7184886" cy="1854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78">
                  <a:extLst>
                    <a:ext uri="{9D8B030D-6E8A-4147-A177-3AD203B41FA5}">
                      <a16:colId xmlns:a16="http://schemas.microsoft.com/office/drawing/2014/main" val="1349209821"/>
                    </a:ext>
                  </a:extLst>
                </a:gridCol>
                <a:gridCol w="1232047">
                  <a:extLst>
                    <a:ext uri="{9D8B030D-6E8A-4147-A177-3AD203B41FA5}">
                      <a16:colId xmlns:a16="http://schemas.microsoft.com/office/drawing/2014/main" val="4059183697"/>
                    </a:ext>
                  </a:extLst>
                </a:gridCol>
                <a:gridCol w="1841156">
                  <a:extLst>
                    <a:ext uri="{9D8B030D-6E8A-4147-A177-3AD203B41FA5}">
                      <a16:colId xmlns:a16="http://schemas.microsoft.com/office/drawing/2014/main" val="321481664"/>
                    </a:ext>
                  </a:extLst>
                </a:gridCol>
                <a:gridCol w="1237727">
                  <a:extLst>
                    <a:ext uri="{9D8B030D-6E8A-4147-A177-3AD203B41FA5}">
                      <a16:colId xmlns:a16="http://schemas.microsoft.com/office/drawing/2014/main" val="948012679"/>
                    </a:ext>
                  </a:extLst>
                </a:gridCol>
                <a:gridCol w="1436978">
                  <a:extLst>
                    <a:ext uri="{9D8B030D-6E8A-4147-A177-3AD203B41FA5}">
                      <a16:colId xmlns:a16="http://schemas.microsoft.com/office/drawing/2014/main" val="3512942969"/>
                    </a:ext>
                  </a:extLst>
                </a:gridCol>
              </a:tblGrid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0101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포크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&lt;-- 대응 --&gt;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locked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err="1"/>
                        <a:t>공유자원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561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미사용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unlocked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94100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철학자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먹는다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running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프로세스</a:t>
                      </a:r>
                      <a:br>
                        <a:rPr lang="ko-KR" altLang="en-US"/>
                      </a:br>
                      <a:r>
                        <a:rPr lang="ko-KR" altLang="en-US"/>
                        <a:t>/ </a:t>
                      </a:r>
                      <a:r>
                        <a:rPr lang="ko-KR" altLang="en-US" err="1"/>
                        <a:t>스레드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8365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생각한다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waiting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2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1: Right fork first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600" kern="0" baseline="0" dirty="0"/>
          </a:p>
        </p:txBody>
      </p:sp>
      <p:sp>
        <p:nvSpPr>
          <p:cNvPr id="6" name="직사각형 7">
            <a:extLst>
              <a:ext uri="{FF2B5EF4-FFF2-40B4-BE49-F238E27FC236}">
                <a16:creationId xmlns:a16="http://schemas.microsoft.com/office/drawing/2014/main" id="{93FDAE57-45E8-4CB0-893F-B5A5B03A05B4}"/>
              </a:ext>
            </a:extLst>
          </p:cNvPr>
          <p:cNvSpPr/>
          <p:nvPr/>
        </p:nvSpPr>
        <p:spPr>
          <a:xfrm>
            <a:off x="3887780" y="2399140"/>
            <a:ext cx="5056036" cy="33793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do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{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lock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                // 오른쪽에 있는 포크를 집음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lock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[(i+1)%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  // 왼쪽에 있는 포크를 집음</a:t>
            </a:r>
          </a:p>
          <a:p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// 임계구역(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Critical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Section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 진입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Eat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();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unlock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             // 오른쪽에 있는 포크를 내려놓음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unlock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fork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[(i+1)%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]);  // 왼쪽에 있는 포크를 내려놓음</a:t>
            </a:r>
          </a:p>
          <a:p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// 다음 임계구역 진입 전까지 대기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Think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();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}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while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true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);</a:t>
            </a:r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4336CB99-F45E-4B92-B8C5-7E533D440DF2}"/>
              </a:ext>
            </a:extLst>
          </p:cNvPr>
          <p:cNvSpPr/>
          <p:nvPr/>
        </p:nvSpPr>
        <p:spPr>
          <a:xfrm>
            <a:off x="3797064" y="2029720"/>
            <a:ext cx="1725993" cy="29798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각 철학자가 하는 일</a:t>
            </a:r>
          </a:p>
        </p:txBody>
      </p:sp>
    </p:spTree>
    <p:extLst>
      <p:ext uri="{BB962C8B-B14F-4D97-AF65-F5344CB8AC3E}">
        <p14:creationId xmlns:p14="http://schemas.microsoft.com/office/powerpoint/2010/main" val="8089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48F1F87-6CB3-4EB4-A0A5-19B85FCD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70" y="1600201"/>
            <a:ext cx="5145330" cy="47217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1: Right fork first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4336CB99-F45E-4B92-B8C5-7E533D440DF2}"/>
              </a:ext>
            </a:extLst>
          </p:cNvPr>
          <p:cNvSpPr/>
          <p:nvPr/>
        </p:nvSpPr>
        <p:spPr>
          <a:xfrm>
            <a:off x="6137276" y="4063569"/>
            <a:ext cx="2134828" cy="426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각 철학자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Thread 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생성</a:t>
            </a: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B95E4E56-C859-4695-AEE7-0FA0F29C6F6E}"/>
              </a:ext>
            </a:extLst>
          </p:cNvPr>
          <p:cNvSpPr/>
          <p:nvPr/>
        </p:nvSpPr>
        <p:spPr>
          <a:xfrm>
            <a:off x="4002448" y="2725306"/>
            <a:ext cx="2134828" cy="426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세마포어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포크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값 초기화</a:t>
            </a:r>
          </a:p>
        </p:txBody>
      </p:sp>
    </p:spTree>
    <p:extLst>
      <p:ext uri="{BB962C8B-B14F-4D97-AF65-F5344CB8AC3E}">
        <p14:creationId xmlns:p14="http://schemas.microsoft.com/office/powerpoint/2010/main" val="98700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A194487-3244-4DCA-B262-852E592DE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86" r="256" b="733"/>
          <a:stretch/>
        </p:blipFill>
        <p:spPr>
          <a:xfrm>
            <a:off x="1984825" y="1600201"/>
            <a:ext cx="3311075" cy="45869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1: Right fork first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B95E4E56-C859-4695-AEE7-0FA0F29C6F6E}"/>
              </a:ext>
            </a:extLst>
          </p:cNvPr>
          <p:cNvSpPr/>
          <p:nvPr/>
        </p:nvSpPr>
        <p:spPr>
          <a:xfrm>
            <a:off x="5486402" y="2172711"/>
            <a:ext cx="2994024" cy="426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자신의 오른쪽에 있는 포크를 집는다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11" name="직사각형 7">
            <a:extLst>
              <a:ext uri="{FF2B5EF4-FFF2-40B4-BE49-F238E27FC236}">
                <a16:creationId xmlns:a16="http://schemas.microsoft.com/office/drawing/2014/main" id="{137D9D49-01C8-45B8-829A-06A0E5BEE494}"/>
              </a:ext>
            </a:extLst>
          </p:cNvPr>
          <p:cNvSpPr/>
          <p:nvPr/>
        </p:nvSpPr>
        <p:spPr>
          <a:xfrm>
            <a:off x="5486402" y="3209566"/>
            <a:ext cx="2994024" cy="12443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하지만 모든 철학자가 동시에 오른쪽 포크를 집기 때문에 어느 누구도 왼쪽 포크를 사용할 수 없다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.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=&gt;DEADLOCK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발생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33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1: </a:t>
            </a:r>
            <a:r>
              <a:rPr lang="ko-KR" altLang="en-US" dirty="0"/>
              <a:t>결과화면</a:t>
            </a:r>
          </a:p>
        </p:txBody>
      </p:sp>
      <p:sp>
        <p:nvSpPr>
          <p:cNvPr id="11" name="직사각형 7">
            <a:extLst>
              <a:ext uri="{FF2B5EF4-FFF2-40B4-BE49-F238E27FC236}">
                <a16:creationId xmlns:a16="http://schemas.microsoft.com/office/drawing/2014/main" id="{9057D240-14C2-4425-960B-4DAC75B06B94}"/>
              </a:ext>
            </a:extLst>
          </p:cNvPr>
          <p:cNvSpPr/>
          <p:nvPr/>
        </p:nvSpPr>
        <p:spPr>
          <a:xfrm>
            <a:off x="5104527" y="4751035"/>
            <a:ext cx="1982946" cy="484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ea typeface="맑은 고딕"/>
                <a:cs typeface="Calibri"/>
              </a:rPr>
              <a:t>DEADLOCK 발생</a:t>
            </a:r>
            <a:endParaRPr lang="ko-KR">
              <a:solidFill>
                <a:schemeClr val="tx1"/>
              </a:solidFill>
              <a:ea typeface="맑은 고딕"/>
              <a:cs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2D509F-F9C1-4E4C-BE03-F8E85A81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59" y="1879256"/>
            <a:ext cx="1090764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8351</TotalTime>
  <Words>805</Words>
  <Application>Microsoft Office PowerPoint</Application>
  <PresentationFormat>와이드스크린</PresentationFormat>
  <Paragraphs>253</Paragraphs>
  <Slides>30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굴림</vt:lpstr>
      <vt:lpstr>맑은 고딕</vt:lpstr>
      <vt:lpstr>Arial</vt:lpstr>
      <vt:lpstr>Times New Roman</vt:lpstr>
      <vt:lpstr>테마1</vt:lpstr>
      <vt:lpstr>운영체제론 실습 13주차</vt:lpstr>
      <vt:lpstr>운영체제론 실습 13주차</vt:lpstr>
      <vt:lpstr>PowerPoint 프레젠테이션</vt:lpstr>
      <vt:lpstr>실습: 식사하는 철학자 문제</vt:lpstr>
      <vt:lpstr>실습: 식사하는 철학자 문제</vt:lpstr>
      <vt:lpstr>Solution 1: Right fork first Solution</vt:lpstr>
      <vt:lpstr>Solution 1: Right fork first Solution</vt:lpstr>
      <vt:lpstr>Solution 1: Right fork first Solution</vt:lpstr>
      <vt:lpstr>Solution 1: 결과화면</vt:lpstr>
      <vt:lpstr>Deadlock</vt:lpstr>
      <vt:lpstr>Deadlock이 발생할 조건</vt:lpstr>
      <vt:lpstr>Solution 2: Right-Left Solution</vt:lpstr>
      <vt:lpstr>Solution 2: Right-Left Solution</vt:lpstr>
      <vt:lpstr>Solution 2: Right-Left Solution</vt:lpstr>
      <vt:lpstr>Solution 2: Right-Left Solution</vt:lpstr>
      <vt:lpstr>Solution 2: 결과화면</vt:lpstr>
      <vt:lpstr>Solution 2의 결과</vt:lpstr>
      <vt:lpstr>Solution 3: Use of Arbitrator</vt:lpstr>
      <vt:lpstr>Solution 3: Use of Arbitrator</vt:lpstr>
      <vt:lpstr>Solution 3: Use of Arbitrator</vt:lpstr>
      <vt:lpstr>Solution 3: 결과화면</vt:lpstr>
      <vt:lpstr>Solution 4: Tanenbaum’s Solution</vt:lpstr>
      <vt:lpstr>Solution 4: Tanenbaum’s Solution</vt:lpstr>
      <vt:lpstr>Solution 4: Tanenbaum’s Solution</vt:lpstr>
      <vt:lpstr>Solution 4: Tanenbaum’s Solution</vt:lpstr>
      <vt:lpstr>PowerPoint 프레젠테이션</vt:lpstr>
      <vt:lpstr>측정 단위</vt:lpstr>
      <vt:lpstr>측정 단위 함수</vt:lpstr>
      <vt:lpstr>Solution 3: 시간 단위 테스팅 (N=10, time_unit:4 sec)</vt:lpstr>
      <vt:lpstr>Solution 4: 시간 단위 테스팅 (N=10, time_unit:4 sec)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유동민</cp:lastModifiedBy>
  <cp:revision>487</cp:revision>
  <dcterms:created xsi:type="dcterms:W3CDTF">2020-03-19T00:09:44Z</dcterms:created>
  <dcterms:modified xsi:type="dcterms:W3CDTF">2020-06-11T11:57:50Z</dcterms:modified>
</cp:coreProperties>
</file>