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순범 권" userId="6acb96bde6eefd6a" providerId="LiveId" clId="{5533B53E-AA41-4F20-8872-761B8D414399}"/>
    <pc:docChg chg="modSld">
      <pc:chgData name="순범 권" userId="6acb96bde6eefd6a" providerId="LiveId" clId="{5533B53E-AA41-4F20-8872-761B8D414399}" dt="2018-11-25T05:11:40.958" v="3" actId="1076"/>
      <pc:docMkLst>
        <pc:docMk/>
      </pc:docMkLst>
      <pc:sldChg chg="addSp modSp">
        <pc:chgData name="순범 권" userId="6acb96bde6eefd6a" providerId="LiveId" clId="{5533B53E-AA41-4F20-8872-761B8D414399}" dt="2018-11-25T05:11:40.958" v="3" actId="1076"/>
        <pc:sldMkLst>
          <pc:docMk/>
          <pc:sldMk cId="2381238935" sldId="265"/>
        </pc:sldMkLst>
        <pc:picChg chg="add mod">
          <ac:chgData name="순범 권" userId="6acb96bde6eefd6a" providerId="LiveId" clId="{5533B53E-AA41-4F20-8872-761B8D414399}" dt="2018-11-25T05:11:40.958" v="3" actId="1076"/>
          <ac:picMkLst>
            <pc:docMk/>
            <pc:sldMk cId="2381238935" sldId="265"/>
            <ac:picMk id="5" creationId="{7197D1FA-D978-4338-80B5-F682F0CAD9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DE8B-6286-4041-99C1-D62949A77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 시험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6BF15-3816-4BCC-91B6-96F0E7610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3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F953A-9609-4D0B-9F2A-81DD60D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DF3E9-3928-4DB5-9DCD-82699BB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0"/>
          </a:xfrm>
        </p:spPr>
        <p:txBody>
          <a:bodyPr/>
          <a:lstStyle/>
          <a:p>
            <a:r>
              <a:rPr lang="ko-KR" altLang="en-US" dirty="0"/>
              <a:t>분수를 약분해주는 프로그램을 만드세요</a:t>
            </a:r>
            <a:endParaRPr lang="en-US" altLang="ko-KR" dirty="0"/>
          </a:p>
          <a:p>
            <a:r>
              <a:rPr lang="ko-KR" altLang="en-US" dirty="0"/>
              <a:t>분수는 클래스로 만드세요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97D1FA-D978-4338-80B5-F682F0CA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30" y="3722973"/>
            <a:ext cx="4849961" cy="20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3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0A16-7FC9-4F81-963B-8EDED0BC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924157-9134-4316-AF7B-6CCD95293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70" y="593257"/>
            <a:ext cx="9247529" cy="6087957"/>
          </a:xfrm>
        </p:spPr>
      </p:pic>
    </p:spTree>
    <p:extLst>
      <p:ext uri="{BB962C8B-B14F-4D97-AF65-F5344CB8AC3E}">
        <p14:creationId xmlns:p14="http://schemas.microsoft.com/office/powerpoint/2010/main" val="293360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3D06C-A8D2-4089-B404-C70E0863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5D26F-9819-4B64-9AB5-6A0C680A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62036"/>
          </a:xfrm>
        </p:spPr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주어졌을때</a:t>
            </a:r>
            <a:r>
              <a:rPr lang="ko-KR" altLang="en-US" dirty="0"/>
              <a:t> </a:t>
            </a:r>
            <a:r>
              <a:rPr lang="en-US" altLang="ko-KR" dirty="0"/>
              <a:t>(2n + 1) *(2n + 1)</a:t>
            </a:r>
            <a:r>
              <a:rPr lang="ko-KR" altLang="en-US" dirty="0"/>
              <a:t>사각형 형태의 다음과 같은 별을 찍으세요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C2BB8-3AC7-4FC4-BE2A-00881854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43" y="2642533"/>
            <a:ext cx="1984244" cy="3788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866A98-334C-446E-BC3B-79DD3A81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442" y="1914320"/>
            <a:ext cx="2240920" cy="451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211D5E-766E-4D9E-94B0-1BF63F066E21}"/>
              </a:ext>
            </a:extLst>
          </p:cNvPr>
          <p:cNvSpPr txBox="1"/>
          <p:nvPr/>
        </p:nvSpPr>
        <p:spPr>
          <a:xfrm>
            <a:off x="1455243" y="4119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0EAED-2921-4D2A-879D-EC43CCA6BCD0}"/>
              </a:ext>
            </a:extLst>
          </p:cNvPr>
          <p:cNvSpPr txBox="1"/>
          <p:nvPr/>
        </p:nvSpPr>
        <p:spPr>
          <a:xfrm>
            <a:off x="8152597" y="38996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94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A902-B8D8-4470-82B5-9332FB7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시험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8BF2D-E139-4909-B8AE-8B931F47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시간에는 난이도를 낮춰 자바 시험 문제에 대해 토론해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시험 문제를 자신이 어떻게 풀었는지 올려봅시다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사람들이 읽기 쉽도록 코드에 간략한 설명</a:t>
            </a:r>
            <a:r>
              <a:rPr lang="en-US" altLang="ko-KR" dirty="0"/>
              <a:t>(</a:t>
            </a:r>
            <a:r>
              <a:rPr lang="ko-KR" altLang="en-US" dirty="0"/>
              <a:t>주석 등</a:t>
            </a:r>
            <a:r>
              <a:rPr lang="en-US" altLang="ko-KR" dirty="0"/>
              <a:t>)</a:t>
            </a:r>
            <a:r>
              <a:rPr lang="ko-KR" altLang="en-US" dirty="0"/>
              <a:t>을 단 스크린샷 형태로 올려주세요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사람들이 어떻게 풀었는지 보고 자신의 방법과 합쳐가며 고민해 본다면 다음 시험은 훨씬 더 쉽고 빠르게 풀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사진파일을 묶어서 </a:t>
            </a:r>
            <a:r>
              <a:rPr lang="ko-KR" altLang="en-US" dirty="0" err="1"/>
              <a:t>올려주시면</a:t>
            </a:r>
            <a:r>
              <a:rPr lang="ko-KR" altLang="en-US" dirty="0"/>
              <a:t> 더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시간에는 아주 어려운 문제로 </a:t>
            </a:r>
            <a:r>
              <a:rPr lang="ko-KR" altLang="en-US" dirty="0" err="1"/>
              <a:t>찾아뵙도록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8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12A32-ECFF-4062-9604-1A882772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77C61-9056-48F3-90D8-E8C2D9DB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넘어갑시다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번은 </a:t>
            </a:r>
            <a:r>
              <a:rPr lang="en-US" altLang="ko-KR" dirty="0"/>
              <a:t>8</a:t>
            </a:r>
            <a:r>
              <a:rPr lang="ko-KR" altLang="en-US" dirty="0"/>
              <a:t>단 구구단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번은 문자열 길이 출력하기 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4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3E89-9DC1-4AA9-9AD6-27AE94E8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E6877-D002-4830-86E0-0B4F1247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10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다음과 같은 형태를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1C4C42-8009-4F18-BAD1-056736A14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" r="-1"/>
          <a:stretch/>
        </p:blipFill>
        <p:spPr>
          <a:xfrm>
            <a:off x="5282267" y="2599349"/>
            <a:ext cx="1627464" cy="37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A1AFC-6C2A-4DF7-AA44-91989E84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1F64D-2971-4CCE-B694-EB326299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넘어갑시다</a:t>
            </a:r>
            <a:endParaRPr lang="en-US" altLang="ko-KR" dirty="0"/>
          </a:p>
          <a:p>
            <a:r>
              <a:rPr lang="ko-KR" altLang="en-US" dirty="0"/>
              <a:t>강남스타일 출력하는 더하기 문제였습니다</a:t>
            </a:r>
          </a:p>
        </p:txBody>
      </p:sp>
    </p:spTree>
    <p:extLst>
      <p:ext uri="{BB962C8B-B14F-4D97-AF65-F5344CB8AC3E}">
        <p14:creationId xmlns:p14="http://schemas.microsoft.com/office/powerpoint/2010/main" val="297348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1433-505E-45C2-872A-CDF8B090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C9336-A47A-4181-B780-3E6B9F77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869"/>
          </a:xfrm>
        </p:spPr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값이 주어질 때</a:t>
            </a:r>
            <a:r>
              <a:rPr lang="en-US" altLang="ko-KR" dirty="0"/>
              <a:t>, </a:t>
            </a:r>
            <a:r>
              <a:rPr lang="ko-KR" altLang="en-US" dirty="0"/>
              <a:t>다음과 같은 모양을 </a:t>
            </a:r>
            <a:r>
              <a:rPr lang="ko-KR" altLang="en-US" dirty="0" err="1"/>
              <a:t>출력하시오</a:t>
            </a:r>
            <a:r>
              <a:rPr lang="en-US" altLang="ko-KR" dirty="0"/>
              <a:t>(</a:t>
            </a:r>
            <a:r>
              <a:rPr lang="ko-KR" altLang="en-US" dirty="0" err="1"/>
              <a:t>별찍기</a:t>
            </a:r>
            <a:r>
              <a:rPr lang="ko-KR" altLang="en-US" dirty="0"/>
              <a:t>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DD1B4-EB5D-4DF6-8EA1-77FE4202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88" y="2741635"/>
            <a:ext cx="1937981" cy="364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49367-8D05-46BE-81EF-490AF244C22E}"/>
              </a:ext>
            </a:extLst>
          </p:cNvPr>
          <p:cNvSpPr txBox="1"/>
          <p:nvPr/>
        </p:nvSpPr>
        <p:spPr>
          <a:xfrm>
            <a:off x="939567" y="308190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ex)Input 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C07D-84AD-4DA7-BA77-8C15DC5A3A57}"/>
              </a:ext>
            </a:extLst>
          </p:cNvPr>
          <p:cNvSpPr txBox="1"/>
          <p:nvPr/>
        </p:nvSpPr>
        <p:spPr>
          <a:xfrm>
            <a:off x="2105636" y="437959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층에서 최대</a:t>
            </a:r>
          </a:p>
        </p:txBody>
      </p:sp>
    </p:spTree>
    <p:extLst>
      <p:ext uri="{BB962C8B-B14F-4D97-AF65-F5344CB8AC3E}">
        <p14:creationId xmlns:p14="http://schemas.microsoft.com/office/powerpoint/2010/main" val="321059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2DFB-844A-4F89-A1C0-63A045B7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C3DE-53CE-41FE-A1BA-4A6B8A8A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079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JoptionPane</a:t>
            </a:r>
            <a:r>
              <a:rPr lang="ko-KR" altLang="en-US" dirty="0"/>
              <a:t>을 통해 월을 입력하면 해당 월의 계절을 </a:t>
            </a:r>
            <a:r>
              <a:rPr lang="en-US" altLang="ko-KR" dirty="0" err="1"/>
              <a:t>ShowMessageDialog</a:t>
            </a:r>
            <a:r>
              <a:rPr lang="ko-KR" altLang="en-US" dirty="0"/>
              <a:t>로 출력하는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  <a:p>
            <a:r>
              <a:rPr lang="ko-KR" altLang="en-US" dirty="0"/>
              <a:t>스위치문을 </a:t>
            </a:r>
            <a:r>
              <a:rPr lang="ko-KR" altLang="en-US" dirty="0" err="1"/>
              <a:t>이용하시오</a:t>
            </a:r>
            <a:endParaRPr lang="en-US" altLang="ko-KR" dirty="0"/>
          </a:p>
          <a:p>
            <a:r>
              <a:rPr lang="en-US" altLang="ko-KR" dirty="0"/>
              <a:t>1~12</a:t>
            </a:r>
            <a:r>
              <a:rPr lang="ko-KR" altLang="en-US" dirty="0"/>
              <a:t>의 숫자가 아닐 시 </a:t>
            </a:r>
            <a:r>
              <a:rPr lang="en-US" altLang="ko-KR" dirty="0"/>
              <a:t>“input error : </a:t>
            </a:r>
            <a:r>
              <a:rPr lang="ko-KR" altLang="en-US" dirty="0"/>
              <a:t>입력한 숫자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01BB2-0848-4A24-A575-FA698B88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50" y="3429000"/>
            <a:ext cx="2969572" cy="30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B935-CE14-4A0E-9131-957494E9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C9656F1-E1CF-4BF0-9364-7985D868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038525"/>
            <a:ext cx="11712613" cy="7201204"/>
          </a:xfrm>
        </p:spPr>
      </p:pic>
    </p:spTree>
    <p:extLst>
      <p:ext uri="{BB962C8B-B14F-4D97-AF65-F5344CB8AC3E}">
        <p14:creationId xmlns:p14="http://schemas.microsoft.com/office/powerpoint/2010/main" val="423854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ADEA4-48D9-4CAB-809B-6DC4EBF8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2FFE55-FC1E-4B4A-9B10-9CEAF652A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500" dirty="0"/>
                  <a:t> </a:t>
                </a:r>
                <a:r>
                  <a:rPr lang="ko-KR" altLang="en-US" dirty="0"/>
                  <a:t>를 출력하는 함수를 </a:t>
                </a:r>
                <a:r>
                  <a:rPr lang="ko-KR" altLang="en-US" dirty="0" err="1"/>
                  <a:t>만드시오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랍</m:t>
                    </m:r>
                  </m:oMath>
                </a14:m>
                <a:r>
                  <a:rPr lang="ko-KR" altLang="en-US" dirty="0"/>
                  <a:t>니다</a:t>
                </a:r>
                <a:endParaRPr lang="en-US" altLang="ko-KR" dirty="0"/>
              </a:p>
              <a:p>
                <a:r>
                  <a:rPr lang="ko-KR" altLang="en-US" dirty="0"/>
                  <a:t>재귀를 사용하세요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2FFE55-FC1E-4B4A-9B10-9CEAF652A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69957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32</TotalTime>
  <Words>217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휴먼매직체</vt:lpstr>
      <vt:lpstr>Cambria Math</vt:lpstr>
      <vt:lpstr>Gill Sans MT</vt:lpstr>
      <vt:lpstr>Wingdings 2</vt:lpstr>
      <vt:lpstr>분할</vt:lpstr>
      <vt:lpstr>자바 시험</vt:lpstr>
      <vt:lpstr>자바 시험 문제</vt:lpstr>
      <vt:lpstr>1번, 2번</vt:lpstr>
      <vt:lpstr>3번</vt:lpstr>
      <vt:lpstr>4번</vt:lpstr>
      <vt:lpstr>5번</vt:lpstr>
      <vt:lpstr>6번</vt:lpstr>
      <vt:lpstr>7번</vt:lpstr>
      <vt:lpstr>8번</vt:lpstr>
      <vt:lpstr>9번</vt:lpstr>
      <vt:lpstr>10번</vt:lpstr>
      <vt:lpstr>11번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시험</dc:title>
  <dc:creator>순범 권</dc:creator>
  <cp:lastModifiedBy>순범 권</cp:lastModifiedBy>
  <cp:revision>4</cp:revision>
  <dcterms:created xsi:type="dcterms:W3CDTF">2018-11-25T04:33:56Z</dcterms:created>
  <dcterms:modified xsi:type="dcterms:W3CDTF">2018-11-25T05:11:44Z</dcterms:modified>
</cp:coreProperties>
</file>