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4" r:id="rId19"/>
  </p:sldMasterIdLst>
  <p:notesMasterIdLst>
    <p:notesMasterId r:id="rId21"/>
  </p:notesMasterIdLst>
  <p:sldIdLst>
    <p:sldId id="281" r:id="rId23"/>
    <p:sldId id="296" r:id="rId24"/>
    <p:sldId id="297" r:id="rId25"/>
    <p:sldId id="298" r:id="rId26"/>
    <p:sldId id="299" r:id="rId27"/>
  </p:sldIdLst>
  <p:sldSz cx="9144000" cy="5715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mbeddedFontLst>
    <p:embeddedFont>
      <p:font typeface="맑은 고딕" panose="" pitchFamily="50" charset="-127">
        <p:regular r:id="rId5"/>
        <p:bold r:id="rId3"/>
      </p:font>
    </p:embeddedFont>
    <p:embeddedFont>
      <p:font typeface="나눔명조" panose="" pitchFamily="18" charset="-127">
        <p:regular r:id="rId2"/>
        <p:bold r:id="rId1"/>
      </p:font>
    </p:embeddedFont>
    <p:embeddedFont>
      <p:font typeface="나눔바른고딕" panose="" pitchFamily="50" charset="-127">
        <p:regular r:id="rId7"/>
        <p:bold r:id="rId4"/>
      </p:font>
    </p:embeddedFont>
  </p:embeddedFontLst>
  <p:extLst>
    <p:ext uri="{EFAFB233-063F-42B5-8137-9DF3F51BA10A}">
      <p15:sldGuideLst xmlns:p15="http://schemas.microsoft.com/office/powerpoint/2012/main">
        <p15:guide id="0" orient="horz" pos="179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00F1A"/>
    <a:srgbClr val="9D0101"/>
    <a:srgbClr val="464646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72" d="100"/>
          <a:sy n="72" d="100"/>
        </p:scale>
        <p:origin x="-996" y="-64"/>
      </p:cViewPr>
      <p:guideLst>
        <p:guide orient="horz" pos="179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4.fntdata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2.fntdata"></Relationship><Relationship Id="rId4" Type="http://schemas.openxmlformats.org/officeDocument/2006/relationships/font" Target="fonts/font6.fntdata"></Relationship><Relationship Id="rId5" Type="http://schemas.openxmlformats.org/officeDocument/2006/relationships/font" Target="fonts/font1.fntdata"></Relationship><Relationship Id="rId6" Type="http://schemas.openxmlformats.org/officeDocument/2006/relationships/tableStyles" Target="tableStyles.xml"></Relationship><Relationship Id="rId7" Type="http://schemas.openxmlformats.org/officeDocument/2006/relationships/font" Target="fonts/font5.fntdata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notesMaster" Target="notesMasters/notesMaster1.xml"></Relationship><Relationship Id="rId23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6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7B6E-4711-456D-891A-73A1334D8B07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343EB-E7BC-4391-BC12-5ED41A351A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F105-046A-4C94-82DC-B0F3E731B525}" type="datetimeFigureOut">
              <a:rPr lang="ko-KR" altLang="en-US" smtClean="0"/>
              <a:pPr/>
              <a:t>2016-08-19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image" Target="../media/fImage695724441.png"></Relationship><Relationship Id="rId4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jpeg"></Relationship><Relationship Id="rId3" Type="http://schemas.openxmlformats.org/officeDocument/2006/relationships/image" Target="../media/fImage6568229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jpeg"></Relationship><Relationship Id="rId3" Type="http://schemas.openxmlformats.org/officeDocument/2006/relationships/image" Target="../media/fImage16610235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1.jpeg"></Relationship><Relationship Id="rId3" Type="http://schemas.openxmlformats.org/officeDocument/2006/relationships/image" Target="../media/fImage144342416500.png"></Relationship><Relationship Id="rId4" Type="http://schemas.openxmlformats.org/officeDocument/2006/relationships/image" Target="../media/fImage139942429169.png"></Relationship><Relationship Id="rId5" Type="http://schemas.openxmlformats.org/officeDocument/2006/relationships/image" Target="../media/fImage15720243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1000" t="0" r="-11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03270" y="3217545"/>
            <a:ext cx="2520950" cy="522604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OTF Light" charset="0"/>
                <a:ea typeface="나눔바른고딕OTF Light" charset="0"/>
              </a:rPr>
              <a:t>모바일프로그래밍입문 2018045341 김도원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바른고딕OTF Light" charset="0"/>
              <a:ea typeface="나눔바른고딕OTF Light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830" y="1925320"/>
            <a:ext cx="4752340" cy="860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930" y="1800225"/>
            <a:ext cx="5185410" cy="76835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latin typeface="나눔명조" charset="0"/>
              <a:ea typeface="나눔명조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spc="-150">
                <a:latin typeface="나눔명조" charset="0"/>
                <a:ea typeface="나눔명조" charset="0"/>
              </a:rPr>
              <a:t>Stroy Board</a:t>
            </a:r>
            <a:endParaRPr lang="ko-KR" altLang="en-US" sz="2000">
              <a:latin typeface="나눔명조" charset="0"/>
              <a:ea typeface="나눔명조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30" y="2929255"/>
            <a:ext cx="4321175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C00000"/>
                </a:solidFill>
                <a:latin typeface="나눔바른고딕OTF Light" charset="0"/>
                <a:ea typeface="나눔바른고딕OTF Light" charset="0"/>
              </a:rPr>
              <a:t>TXT </a:t>
            </a:r>
            <a:r>
              <a:rPr lang="en-US" altLang="ko-KR" sz="1400">
                <a:solidFill>
                  <a:srgbClr val="C00000"/>
                </a:solidFill>
                <a:latin typeface="나눔바른고딕OTF Light" charset="0"/>
                <a:ea typeface="나눔바른고딕OTF Light" charset="0"/>
              </a:rPr>
              <a:t>파일 편집기</a:t>
            </a:r>
            <a:endParaRPr lang="ko-KR" altLang="en-US" sz="1400">
              <a:solidFill>
                <a:srgbClr val="C00000"/>
              </a:solidFill>
              <a:latin typeface="나눔바른고딕OTF Light" charset="0"/>
              <a:ea typeface="나눔바른고딕OTF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1000" t="0" r="-11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6060"/>
            <a:ext cx="9144000" cy="408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360" y="526415"/>
            <a:ext cx="4752975" cy="30734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나눔바른고딕OTF Light" charset="0"/>
                <a:ea typeface="나눔바른고딕OTF Light" charset="0"/>
              </a:rPr>
              <a:t>makeTXT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나눔바른고딕OTF Light" charset="0"/>
              <a:ea typeface="나눔바른고딕OTF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360" y="724535"/>
            <a:ext cx="2089150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>
                <a:latin typeface="나눔명조" charset="0"/>
                <a:ea typeface="나눔명조" charset="0"/>
              </a:rPr>
              <a:t>M</a:t>
            </a:r>
            <a:r>
              <a:rPr lang="en-US" altLang="ko-KR" sz="1800" spc="-150">
                <a:latin typeface="나눔명조" charset="0"/>
                <a:ea typeface="나눔명조" charset="0"/>
              </a:rPr>
              <a:t>A</a:t>
            </a:r>
            <a:r>
              <a:rPr lang="en-US" altLang="ko-KR" sz="1800" spc="-150">
                <a:latin typeface="나눔명조" charset="0"/>
                <a:ea typeface="나눔명조" charset="0"/>
              </a:rPr>
              <a:t>I</a:t>
            </a:r>
            <a:r>
              <a:rPr lang="en-US" altLang="ko-KR" sz="1800" spc="-150">
                <a:latin typeface="나눔명조" charset="0"/>
                <a:ea typeface="나눔명조" charset="0"/>
              </a:rPr>
              <a:t>N</a:t>
            </a:r>
            <a:r>
              <a:rPr lang="en-US" altLang="ko-KR" sz="1800" spc="-150">
                <a:latin typeface="나눔명조" charset="0"/>
                <a:ea typeface="나눔명조" charset="0"/>
              </a:rPr>
              <a:t> </a:t>
            </a:r>
            <a:endParaRPr lang="ko-KR" altLang="en-US" sz="1800">
              <a:latin typeface="나눔명조" charset="0"/>
              <a:ea typeface="나눔명조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85" y="553085"/>
            <a:ext cx="504190" cy="50419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C:/Users/admin/AppData/Roaming/PolarisOffice/ETemp/11752_21387720/fImage695724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4355" y="1203325"/>
            <a:ext cx="3234055" cy="3966210"/>
          </a:xfrm>
          <a:prstGeom prst="rect"/>
          <a:noFill/>
        </p:spPr>
      </p:pic>
      <p:sp>
        <p:nvSpPr>
          <p:cNvPr id="14" name="텍스트 상자 13"/>
          <p:cNvSpPr txBox="1">
            <a:spLocks/>
          </p:cNvSpPr>
          <p:nvPr/>
        </p:nvSpPr>
        <p:spPr>
          <a:xfrm rot="0">
            <a:off x="4188460" y="1203325"/>
            <a:ext cx="3484880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설명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1. 제목과 내용을 입력한 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 저장버튼을 누르면 TXT가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 생성된다. ( 후 화면 초기화 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2. 제목을 입력한 후 불러오기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 버튼을 누르면 저장된 TXT가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 내용창에 입력된다.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3. 제목을 입력한 후 삭제하기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 버튼을 누르면 저장된 TXT가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   삭제된다.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1000" t="0" r="-11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0" y="5306060"/>
            <a:ext cx="9144635" cy="40957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67360" y="526415"/>
            <a:ext cx="47529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나눔바른고딕OTF Light" charset="0"/>
                <a:ea typeface="나눔바른고딕OTF Light" charset="0"/>
              </a:rPr>
              <a:t>makeTXT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나눔바른고딕OTF Light" charset="0"/>
              <a:ea typeface="나눔바른고딕OTF Light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67360" y="724535"/>
            <a:ext cx="20891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>
                <a:latin typeface="나눔명조" charset="0"/>
                <a:ea typeface="나눔명조" charset="0"/>
              </a:rPr>
              <a:t>설계 화면</a:t>
            </a:r>
            <a:endParaRPr lang="ko-KR" altLang="en-US" sz="1800">
              <a:latin typeface="나눔명조" charset="0"/>
              <a:ea typeface="나눔명조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 rot="0">
            <a:off x="-108585" y="553085"/>
            <a:ext cx="504825" cy="504825"/>
          </a:xfrm>
          <a:prstGeom prst="roundRect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 descr="C:/Users/admin/AppData/Roaming/PolarisOffice/ETemp/11752_21387720/fImage656822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4995" y="1215390"/>
            <a:ext cx="7646035" cy="3805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1000" t="0" r="-11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0" y="5306060"/>
            <a:ext cx="9144635" cy="40957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67360" y="526415"/>
            <a:ext cx="47529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나눔바른고딕OTF Light" charset="0"/>
                <a:ea typeface="나눔바른고딕OTF Light" charset="0"/>
              </a:rPr>
              <a:t>makeTXT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나눔바른고딕OTF Light" charset="0"/>
              <a:ea typeface="나눔바른고딕OTF Light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67360" y="724535"/>
            <a:ext cx="20891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>
                <a:latin typeface="나눔명조" charset="0"/>
                <a:ea typeface="나눔명조" charset="0"/>
              </a:rPr>
              <a:t>ADT</a:t>
            </a:r>
            <a:endParaRPr lang="ko-KR" altLang="en-US" sz="1800">
              <a:latin typeface="나눔명조" charset="0"/>
              <a:ea typeface="나눔명조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 rot="0">
            <a:off x="-108585" y="553085"/>
            <a:ext cx="504825" cy="504825"/>
          </a:xfrm>
          <a:prstGeom prst="roundRect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2" descr="C:/Users/admin/AppData/Roaming/PolarisOffice/ETemp/11752_21387720/fImage1661023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0550" y="1189355"/>
            <a:ext cx="7738745" cy="3753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1000" t="0" r="-1100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0" y="5306060"/>
            <a:ext cx="9144635" cy="40957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67360" y="526415"/>
            <a:ext cx="475297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나눔바른고딕OTF Light" charset="0"/>
                <a:ea typeface="나눔바른고딕OTF Light" charset="0"/>
              </a:rPr>
              <a:t>makeTXT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나눔바른고딕OTF Light" charset="0"/>
              <a:ea typeface="나눔바른고딕OTF Light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 rot="0">
            <a:off x="467360" y="724535"/>
            <a:ext cx="208915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spc="-150">
                <a:latin typeface="나눔명조" charset="0"/>
                <a:ea typeface="나눔명조" charset="0"/>
              </a:rPr>
              <a:t>App Main</a:t>
            </a:r>
            <a:endParaRPr lang="ko-KR" altLang="en-US" sz="1800">
              <a:latin typeface="나눔명조" charset="0"/>
              <a:ea typeface="나눔명조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 rot="0">
            <a:off x="-108585" y="553085"/>
            <a:ext cx="504825" cy="504825"/>
          </a:xfrm>
          <a:prstGeom prst="roundRect"/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" name="그림 12" descr="C:/Users/admin/AppData/Roaming/PolarisOffice/ETemp/11752_21387720/fImage144342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5940" y="1193165"/>
            <a:ext cx="2352040" cy="4111625"/>
          </a:xfrm>
          <a:prstGeom prst="rect"/>
          <a:noFill/>
        </p:spPr>
      </p:pic>
      <p:pic>
        <p:nvPicPr>
          <p:cNvPr id="14" name="그림 13" descr="C:/Users/admin/AppData/Roaming/PolarisOffice/ETemp/11752_21387720/fImage13994242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09315" y="1194435"/>
            <a:ext cx="2338070" cy="4110355"/>
          </a:xfrm>
          <a:prstGeom prst="rect"/>
          <a:noFill/>
        </p:spPr>
      </p:pic>
      <p:pic>
        <p:nvPicPr>
          <p:cNvPr id="15" name="그림 14" descr="C:/Users/admin/AppData/Roaming/PolarisOffice/ETemp/11752_21387720/fImage15720243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8085" y="1193800"/>
            <a:ext cx="2326005" cy="4110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LG</Company>
  <DocSecurity>0</DocSecurity>
  <HyperlinksChanged>false</HyperlinksChanged>
  <Lines>0</Lines>
  <LinksUpToDate>false</LinksUpToDate>
  <Pages>5</Pages>
  <Paragraphs>48</Paragraphs>
  <Words>88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minhee park</dc:creator>
  <cp:lastModifiedBy>arkkdw95</cp:lastModifiedBy>
  <dc:title>슬라이드 1</dc:title>
  <dcterms:modified xsi:type="dcterms:W3CDTF">2016-08-19T11:31:09Z</dcterms:modified>
</cp:coreProperties>
</file>