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353" autoAdjust="0"/>
  </p:normalViewPr>
  <p:slideViewPr>
    <p:cSldViewPr snapToGrid="0">
      <p:cViewPr varScale="1">
        <p:scale>
          <a:sx n="110" d="100"/>
          <a:sy n="110" d="100"/>
        </p:scale>
        <p:origin x="1626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6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D638B5-5284-4B74-8380-7D96BA7AF2B4}" type="datetimeFigureOut">
              <a:rPr lang="ko-KR" altLang="en-US" smtClean="0"/>
              <a:t>2018-11-23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007DB6-D617-42A7-A47D-19C88F05C8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629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이중 포인터를 사용할 때</a:t>
            </a:r>
            <a:r>
              <a:rPr lang="en-US" altLang="ko-KR" dirty="0"/>
              <a:t>, </a:t>
            </a:r>
            <a:r>
              <a:rPr lang="ko-KR" altLang="en-US" dirty="0"/>
              <a:t>어떤 변수에 연결하려면 단일 포인터가 필요하다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007DB6-D617-42A7-A47D-19C88F05C8F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82928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2504B-3B79-417E-A1CD-B07372241A49}" type="datetimeFigureOut">
              <a:rPr lang="ko-KR" altLang="en-US" smtClean="0"/>
              <a:t>2018-11-23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E6738-E360-4457-B125-11764EF179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8479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2504B-3B79-417E-A1CD-B07372241A49}" type="datetimeFigureOut">
              <a:rPr lang="ko-KR" altLang="en-US" smtClean="0"/>
              <a:t>2018-11-23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E6738-E360-4457-B125-11764EF179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6689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2504B-3B79-417E-A1CD-B07372241A49}" type="datetimeFigureOut">
              <a:rPr lang="ko-KR" altLang="en-US" smtClean="0"/>
              <a:t>2018-11-23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E6738-E360-4457-B125-11764EF179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884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2504B-3B79-417E-A1CD-B07372241A49}" type="datetimeFigureOut">
              <a:rPr lang="ko-KR" altLang="en-US" smtClean="0"/>
              <a:t>2018-11-23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E6738-E360-4457-B125-11764EF179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9544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2504B-3B79-417E-A1CD-B07372241A49}" type="datetimeFigureOut">
              <a:rPr lang="ko-KR" altLang="en-US" smtClean="0"/>
              <a:t>2018-11-23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E6738-E360-4457-B125-11764EF179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3827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2504B-3B79-417E-A1CD-B07372241A49}" type="datetimeFigureOut">
              <a:rPr lang="ko-KR" altLang="en-US" smtClean="0"/>
              <a:t>2018-11-23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E6738-E360-4457-B125-11764EF179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4421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2504B-3B79-417E-A1CD-B07372241A49}" type="datetimeFigureOut">
              <a:rPr lang="ko-KR" altLang="en-US" smtClean="0"/>
              <a:t>2018-11-23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E6738-E360-4457-B125-11764EF179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8155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2504B-3B79-417E-A1CD-B07372241A49}" type="datetimeFigureOut">
              <a:rPr lang="ko-KR" altLang="en-US" smtClean="0"/>
              <a:t>2018-11-23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E6738-E360-4457-B125-11764EF179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6779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2504B-3B79-417E-A1CD-B07372241A49}" type="datetimeFigureOut">
              <a:rPr lang="ko-KR" altLang="en-US" smtClean="0"/>
              <a:t>2018-11-23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E6738-E360-4457-B125-11764EF179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435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2504B-3B79-417E-A1CD-B07372241A49}" type="datetimeFigureOut">
              <a:rPr lang="ko-KR" altLang="en-US" smtClean="0"/>
              <a:t>2018-11-23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E6738-E360-4457-B125-11764EF179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3183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2504B-3B79-417E-A1CD-B07372241A49}" type="datetimeFigureOut">
              <a:rPr lang="ko-KR" altLang="en-US" smtClean="0"/>
              <a:t>2018-11-23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E6738-E360-4457-B125-11764EF179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4417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2504B-3B79-417E-A1CD-B07372241A49}" type="datetimeFigureOut">
              <a:rPr lang="ko-KR" altLang="en-US" smtClean="0"/>
              <a:t>2018-11-23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4E6738-E360-4457-B125-11764EF179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2479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C033139D-A72F-4C6D-8AF6-18479750E8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7242215"/>
              </p:ext>
            </p:extLst>
          </p:nvPr>
        </p:nvGraphicFramePr>
        <p:xfrm>
          <a:off x="1289107" y="1989000"/>
          <a:ext cx="2880000" cy="28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7010378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15631706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56631088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732502806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2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3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4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0917629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5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6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7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8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8606279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9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10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11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12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7916234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13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14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15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16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6679704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B13D2688-996E-4B49-9C46-A54665105B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5995717"/>
              </p:ext>
            </p:extLst>
          </p:nvPr>
        </p:nvGraphicFramePr>
        <p:xfrm>
          <a:off x="4251819" y="1989000"/>
          <a:ext cx="2880000" cy="28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7010378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15631706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56631088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732502806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17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18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19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20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0917629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21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22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23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24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8606279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25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26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27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28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7916234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29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30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31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32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6679704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2115C036-B258-4F19-A33F-A830FD9EFD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473678"/>
              </p:ext>
            </p:extLst>
          </p:nvPr>
        </p:nvGraphicFramePr>
        <p:xfrm>
          <a:off x="1289107" y="1526796"/>
          <a:ext cx="723074" cy="462204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723074">
                  <a:extLst>
                    <a:ext uri="{9D8B030D-6E8A-4147-A177-3AD203B41FA5}">
                      <a16:colId xmlns:a16="http://schemas.microsoft.com/office/drawing/2014/main" val="1323793262"/>
                    </a:ext>
                  </a:extLst>
                </a:gridCol>
              </a:tblGrid>
              <a:tr h="4622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a[0]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7387642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76EE8849-189F-4C35-B694-9CE9329B4A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8639370"/>
              </p:ext>
            </p:extLst>
          </p:nvPr>
        </p:nvGraphicFramePr>
        <p:xfrm>
          <a:off x="4240302" y="1526796"/>
          <a:ext cx="734593" cy="462204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734593">
                  <a:extLst>
                    <a:ext uri="{9D8B030D-6E8A-4147-A177-3AD203B41FA5}">
                      <a16:colId xmlns:a16="http://schemas.microsoft.com/office/drawing/2014/main" val="1323793262"/>
                    </a:ext>
                  </a:extLst>
                </a:gridCol>
              </a:tblGrid>
              <a:tr h="4622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a[1]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7387642"/>
                  </a:ext>
                </a:extLst>
              </a:tr>
            </a:tbl>
          </a:graphicData>
        </a:graphic>
      </p:graphicFrame>
      <p:sp>
        <p:nvSpPr>
          <p:cNvPr id="9" name="화살표: 오각형 8">
            <a:extLst>
              <a:ext uri="{FF2B5EF4-FFF2-40B4-BE49-F238E27FC236}">
                <a16:creationId xmlns:a16="http://schemas.microsoft.com/office/drawing/2014/main" id="{438EE2B7-C97A-4567-8A8A-C04275903FEA}"/>
              </a:ext>
            </a:extLst>
          </p:cNvPr>
          <p:cNvSpPr/>
          <p:nvPr/>
        </p:nvSpPr>
        <p:spPr>
          <a:xfrm>
            <a:off x="109057" y="2072081"/>
            <a:ext cx="1097338" cy="570451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a[0][0]</a:t>
            </a:r>
            <a:endParaRPr lang="ko-KR" altLang="en-US" dirty="0"/>
          </a:p>
        </p:txBody>
      </p:sp>
      <p:sp>
        <p:nvSpPr>
          <p:cNvPr id="10" name="화살표: 오각형 9">
            <a:extLst>
              <a:ext uri="{FF2B5EF4-FFF2-40B4-BE49-F238E27FC236}">
                <a16:creationId xmlns:a16="http://schemas.microsoft.com/office/drawing/2014/main" id="{D270A706-3950-40CC-BCF8-7939ABA8C4D9}"/>
              </a:ext>
            </a:extLst>
          </p:cNvPr>
          <p:cNvSpPr/>
          <p:nvPr/>
        </p:nvSpPr>
        <p:spPr>
          <a:xfrm>
            <a:off x="109057" y="2769765"/>
            <a:ext cx="1097338" cy="570451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a[0][1]</a:t>
            </a:r>
            <a:endParaRPr lang="ko-KR" altLang="en-US" dirty="0"/>
          </a:p>
        </p:txBody>
      </p:sp>
      <p:sp>
        <p:nvSpPr>
          <p:cNvPr id="11" name="화살표: 오각형 10">
            <a:extLst>
              <a:ext uri="{FF2B5EF4-FFF2-40B4-BE49-F238E27FC236}">
                <a16:creationId xmlns:a16="http://schemas.microsoft.com/office/drawing/2014/main" id="{88099365-7BA7-4493-BB4F-1419D7FF8EB8}"/>
              </a:ext>
            </a:extLst>
          </p:cNvPr>
          <p:cNvSpPr/>
          <p:nvPr/>
        </p:nvSpPr>
        <p:spPr>
          <a:xfrm>
            <a:off x="120574" y="3467449"/>
            <a:ext cx="1097338" cy="570451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a[0][2]</a:t>
            </a:r>
            <a:endParaRPr lang="ko-KR" altLang="en-US" dirty="0"/>
          </a:p>
        </p:txBody>
      </p:sp>
      <p:sp>
        <p:nvSpPr>
          <p:cNvPr id="12" name="화살표: 오각형 11">
            <a:extLst>
              <a:ext uri="{FF2B5EF4-FFF2-40B4-BE49-F238E27FC236}">
                <a16:creationId xmlns:a16="http://schemas.microsoft.com/office/drawing/2014/main" id="{0DA76006-4E8D-4968-B38E-3DC231B2E231}"/>
              </a:ext>
            </a:extLst>
          </p:cNvPr>
          <p:cNvSpPr/>
          <p:nvPr/>
        </p:nvSpPr>
        <p:spPr>
          <a:xfrm>
            <a:off x="120574" y="4194493"/>
            <a:ext cx="1097338" cy="570451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a[0][3]</a:t>
            </a:r>
            <a:endParaRPr lang="ko-KR" altLang="en-US" dirty="0"/>
          </a:p>
        </p:txBody>
      </p:sp>
      <p:sp>
        <p:nvSpPr>
          <p:cNvPr id="17" name="화살표: 오각형 16">
            <a:extLst>
              <a:ext uri="{FF2B5EF4-FFF2-40B4-BE49-F238E27FC236}">
                <a16:creationId xmlns:a16="http://schemas.microsoft.com/office/drawing/2014/main" id="{14B05417-AFB3-4795-9A55-834BE3629C56}"/>
              </a:ext>
            </a:extLst>
          </p:cNvPr>
          <p:cNvSpPr/>
          <p:nvPr/>
        </p:nvSpPr>
        <p:spPr>
          <a:xfrm flipH="1">
            <a:off x="7214531" y="2072080"/>
            <a:ext cx="1085821" cy="570451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a[1][0]</a:t>
            </a:r>
            <a:endParaRPr lang="ko-KR" altLang="en-US" dirty="0"/>
          </a:p>
        </p:txBody>
      </p:sp>
      <p:sp>
        <p:nvSpPr>
          <p:cNvPr id="18" name="화살표: 오각형 17">
            <a:extLst>
              <a:ext uri="{FF2B5EF4-FFF2-40B4-BE49-F238E27FC236}">
                <a16:creationId xmlns:a16="http://schemas.microsoft.com/office/drawing/2014/main" id="{25155DEA-295B-4165-BFBC-25676DBF4CAF}"/>
              </a:ext>
            </a:extLst>
          </p:cNvPr>
          <p:cNvSpPr/>
          <p:nvPr/>
        </p:nvSpPr>
        <p:spPr>
          <a:xfrm flipH="1">
            <a:off x="7214531" y="2769764"/>
            <a:ext cx="1085821" cy="570451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a[1][1]</a:t>
            </a:r>
            <a:endParaRPr lang="ko-KR" altLang="en-US" dirty="0"/>
          </a:p>
        </p:txBody>
      </p:sp>
      <p:sp>
        <p:nvSpPr>
          <p:cNvPr id="19" name="화살표: 오각형 18">
            <a:extLst>
              <a:ext uri="{FF2B5EF4-FFF2-40B4-BE49-F238E27FC236}">
                <a16:creationId xmlns:a16="http://schemas.microsoft.com/office/drawing/2014/main" id="{6CE8533A-B912-498A-A4ED-97BF25E12587}"/>
              </a:ext>
            </a:extLst>
          </p:cNvPr>
          <p:cNvSpPr/>
          <p:nvPr/>
        </p:nvSpPr>
        <p:spPr>
          <a:xfrm flipH="1">
            <a:off x="7214531" y="3467449"/>
            <a:ext cx="1085821" cy="570451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a[1][2]</a:t>
            </a:r>
            <a:endParaRPr lang="ko-KR" altLang="en-US" dirty="0"/>
          </a:p>
        </p:txBody>
      </p:sp>
      <p:sp>
        <p:nvSpPr>
          <p:cNvPr id="20" name="화살표: 오각형 19">
            <a:extLst>
              <a:ext uri="{FF2B5EF4-FFF2-40B4-BE49-F238E27FC236}">
                <a16:creationId xmlns:a16="http://schemas.microsoft.com/office/drawing/2014/main" id="{017953C0-8D69-4F79-B506-565ED9B97F2F}"/>
              </a:ext>
            </a:extLst>
          </p:cNvPr>
          <p:cNvSpPr/>
          <p:nvPr/>
        </p:nvSpPr>
        <p:spPr>
          <a:xfrm flipH="1">
            <a:off x="7214530" y="4194493"/>
            <a:ext cx="1085821" cy="570451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a[1][3]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B0070C3-8A33-403F-8860-007DBA503459}"/>
              </a:ext>
            </a:extLst>
          </p:cNvPr>
          <p:cNvSpPr txBox="1"/>
          <p:nvPr/>
        </p:nvSpPr>
        <p:spPr>
          <a:xfrm>
            <a:off x="1770077" y="285226"/>
            <a:ext cx="40696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double a[2][4][4]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82196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C033139D-A72F-4C6D-8AF6-18479750E80B}"/>
              </a:ext>
            </a:extLst>
          </p:cNvPr>
          <p:cNvGraphicFramePr>
            <a:graphicFrameLocks noGrp="1"/>
          </p:cNvGraphicFramePr>
          <p:nvPr/>
        </p:nvGraphicFramePr>
        <p:xfrm>
          <a:off x="1289107" y="1989000"/>
          <a:ext cx="2880000" cy="28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7010378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15631706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56631088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732502806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2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3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4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0917629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5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6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7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8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8606279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9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10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11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12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7916234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13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14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15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16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6679704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B13D2688-996E-4B49-9C46-A54665105B49}"/>
              </a:ext>
            </a:extLst>
          </p:cNvPr>
          <p:cNvGraphicFramePr>
            <a:graphicFrameLocks noGrp="1"/>
          </p:cNvGraphicFramePr>
          <p:nvPr/>
        </p:nvGraphicFramePr>
        <p:xfrm>
          <a:off x="4251819" y="1989000"/>
          <a:ext cx="2880000" cy="28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7010378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15631706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56631088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732502806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17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18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19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20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0917629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21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22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23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24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8606279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25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26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27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28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7916234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29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30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31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32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6679704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2115C036-B258-4F19-A33F-A830FD9EFD11}"/>
              </a:ext>
            </a:extLst>
          </p:cNvPr>
          <p:cNvGraphicFramePr>
            <a:graphicFrameLocks noGrp="1"/>
          </p:cNvGraphicFramePr>
          <p:nvPr/>
        </p:nvGraphicFramePr>
        <p:xfrm>
          <a:off x="1289107" y="1526796"/>
          <a:ext cx="723074" cy="462204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723074">
                  <a:extLst>
                    <a:ext uri="{9D8B030D-6E8A-4147-A177-3AD203B41FA5}">
                      <a16:colId xmlns:a16="http://schemas.microsoft.com/office/drawing/2014/main" val="1323793262"/>
                    </a:ext>
                  </a:extLst>
                </a:gridCol>
              </a:tblGrid>
              <a:tr h="4622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a[0]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7387642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76EE8849-189F-4C35-B694-9CE9329B4AD8}"/>
              </a:ext>
            </a:extLst>
          </p:cNvPr>
          <p:cNvGraphicFramePr>
            <a:graphicFrameLocks noGrp="1"/>
          </p:cNvGraphicFramePr>
          <p:nvPr/>
        </p:nvGraphicFramePr>
        <p:xfrm>
          <a:off x="4240302" y="1526796"/>
          <a:ext cx="734593" cy="462204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734593">
                  <a:extLst>
                    <a:ext uri="{9D8B030D-6E8A-4147-A177-3AD203B41FA5}">
                      <a16:colId xmlns:a16="http://schemas.microsoft.com/office/drawing/2014/main" val="1323793262"/>
                    </a:ext>
                  </a:extLst>
                </a:gridCol>
              </a:tblGrid>
              <a:tr h="4622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a[1]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7387642"/>
                  </a:ext>
                </a:extLst>
              </a:tr>
            </a:tbl>
          </a:graphicData>
        </a:graphic>
      </p:graphicFrame>
      <p:sp>
        <p:nvSpPr>
          <p:cNvPr id="9" name="화살표: 오각형 8">
            <a:extLst>
              <a:ext uri="{FF2B5EF4-FFF2-40B4-BE49-F238E27FC236}">
                <a16:creationId xmlns:a16="http://schemas.microsoft.com/office/drawing/2014/main" id="{438EE2B7-C97A-4567-8A8A-C04275903FEA}"/>
              </a:ext>
            </a:extLst>
          </p:cNvPr>
          <p:cNvSpPr/>
          <p:nvPr/>
        </p:nvSpPr>
        <p:spPr>
          <a:xfrm>
            <a:off x="109057" y="2072081"/>
            <a:ext cx="1097338" cy="570451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a[0][0]</a:t>
            </a:r>
            <a:endParaRPr lang="ko-KR" altLang="en-US" dirty="0"/>
          </a:p>
        </p:txBody>
      </p:sp>
      <p:sp>
        <p:nvSpPr>
          <p:cNvPr id="10" name="화살표: 오각형 9">
            <a:extLst>
              <a:ext uri="{FF2B5EF4-FFF2-40B4-BE49-F238E27FC236}">
                <a16:creationId xmlns:a16="http://schemas.microsoft.com/office/drawing/2014/main" id="{D270A706-3950-40CC-BCF8-7939ABA8C4D9}"/>
              </a:ext>
            </a:extLst>
          </p:cNvPr>
          <p:cNvSpPr/>
          <p:nvPr/>
        </p:nvSpPr>
        <p:spPr>
          <a:xfrm>
            <a:off x="109057" y="2769765"/>
            <a:ext cx="1097338" cy="570451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a[0][1]</a:t>
            </a:r>
            <a:endParaRPr lang="ko-KR" altLang="en-US" dirty="0"/>
          </a:p>
        </p:txBody>
      </p:sp>
      <p:sp>
        <p:nvSpPr>
          <p:cNvPr id="11" name="화살표: 오각형 10">
            <a:extLst>
              <a:ext uri="{FF2B5EF4-FFF2-40B4-BE49-F238E27FC236}">
                <a16:creationId xmlns:a16="http://schemas.microsoft.com/office/drawing/2014/main" id="{88099365-7BA7-4493-BB4F-1419D7FF8EB8}"/>
              </a:ext>
            </a:extLst>
          </p:cNvPr>
          <p:cNvSpPr/>
          <p:nvPr/>
        </p:nvSpPr>
        <p:spPr>
          <a:xfrm>
            <a:off x="120574" y="3467449"/>
            <a:ext cx="1097338" cy="570451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a[0][2]</a:t>
            </a:r>
            <a:endParaRPr lang="ko-KR" altLang="en-US" dirty="0"/>
          </a:p>
        </p:txBody>
      </p:sp>
      <p:sp>
        <p:nvSpPr>
          <p:cNvPr id="12" name="화살표: 오각형 11">
            <a:extLst>
              <a:ext uri="{FF2B5EF4-FFF2-40B4-BE49-F238E27FC236}">
                <a16:creationId xmlns:a16="http://schemas.microsoft.com/office/drawing/2014/main" id="{0DA76006-4E8D-4968-B38E-3DC231B2E231}"/>
              </a:ext>
            </a:extLst>
          </p:cNvPr>
          <p:cNvSpPr/>
          <p:nvPr/>
        </p:nvSpPr>
        <p:spPr>
          <a:xfrm>
            <a:off x="120574" y="4194493"/>
            <a:ext cx="1097338" cy="570451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a[0][3]</a:t>
            </a:r>
            <a:endParaRPr lang="ko-KR" altLang="en-US" dirty="0"/>
          </a:p>
        </p:txBody>
      </p:sp>
      <p:sp>
        <p:nvSpPr>
          <p:cNvPr id="17" name="화살표: 오각형 16">
            <a:extLst>
              <a:ext uri="{FF2B5EF4-FFF2-40B4-BE49-F238E27FC236}">
                <a16:creationId xmlns:a16="http://schemas.microsoft.com/office/drawing/2014/main" id="{14B05417-AFB3-4795-9A55-834BE3629C56}"/>
              </a:ext>
            </a:extLst>
          </p:cNvPr>
          <p:cNvSpPr/>
          <p:nvPr/>
        </p:nvSpPr>
        <p:spPr>
          <a:xfrm flipH="1">
            <a:off x="7214531" y="2072080"/>
            <a:ext cx="1085821" cy="570451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a[1][0]</a:t>
            </a:r>
            <a:endParaRPr lang="ko-KR" altLang="en-US" dirty="0"/>
          </a:p>
        </p:txBody>
      </p:sp>
      <p:sp>
        <p:nvSpPr>
          <p:cNvPr id="18" name="화살표: 오각형 17">
            <a:extLst>
              <a:ext uri="{FF2B5EF4-FFF2-40B4-BE49-F238E27FC236}">
                <a16:creationId xmlns:a16="http://schemas.microsoft.com/office/drawing/2014/main" id="{25155DEA-295B-4165-BFBC-25676DBF4CAF}"/>
              </a:ext>
            </a:extLst>
          </p:cNvPr>
          <p:cNvSpPr/>
          <p:nvPr/>
        </p:nvSpPr>
        <p:spPr>
          <a:xfrm flipH="1">
            <a:off x="7214531" y="2769764"/>
            <a:ext cx="1085821" cy="570451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a[1][1]</a:t>
            </a:r>
            <a:endParaRPr lang="ko-KR" altLang="en-US" dirty="0"/>
          </a:p>
        </p:txBody>
      </p:sp>
      <p:sp>
        <p:nvSpPr>
          <p:cNvPr id="19" name="화살표: 오각형 18">
            <a:extLst>
              <a:ext uri="{FF2B5EF4-FFF2-40B4-BE49-F238E27FC236}">
                <a16:creationId xmlns:a16="http://schemas.microsoft.com/office/drawing/2014/main" id="{6CE8533A-B912-498A-A4ED-97BF25E12587}"/>
              </a:ext>
            </a:extLst>
          </p:cNvPr>
          <p:cNvSpPr/>
          <p:nvPr/>
        </p:nvSpPr>
        <p:spPr>
          <a:xfrm flipH="1">
            <a:off x="7214531" y="3467449"/>
            <a:ext cx="1085821" cy="570451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a[1][2]</a:t>
            </a:r>
            <a:endParaRPr lang="ko-KR" altLang="en-US" dirty="0"/>
          </a:p>
        </p:txBody>
      </p:sp>
      <p:sp>
        <p:nvSpPr>
          <p:cNvPr id="20" name="화살표: 오각형 19">
            <a:extLst>
              <a:ext uri="{FF2B5EF4-FFF2-40B4-BE49-F238E27FC236}">
                <a16:creationId xmlns:a16="http://schemas.microsoft.com/office/drawing/2014/main" id="{017953C0-8D69-4F79-B506-565ED9B97F2F}"/>
              </a:ext>
            </a:extLst>
          </p:cNvPr>
          <p:cNvSpPr/>
          <p:nvPr/>
        </p:nvSpPr>
        <p:spPr>
          <a:xfrm flipH="1">
            <a:off x="7214530" y="4194493"/>
            <a:ext cx="1085821" cy="570451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a[1][3]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D5DEEC-561F-44AF-A40B-98BDC4AE74B2}"/>
              </a:ext>
            </a:extLst>
          </p:cNvPr>
          <p:cNvSpPr txBox="1"/>
          <p:nvPr/>
        </p:nvSpPr>
        <p:spPr>
          <a:xfrm>
            <a:off x="1770077" y="285226"/>
            <a:ext cx="40696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double a[2][4][4]</a:t>
            </a:r>
            <a:endParaRPr lang="ko-KR" altLang="en-US" sz="3200" b="1" dirty="0"/>
          </a:p>
        </p:txBody>
      </p:sp>
      <p:sp>
        <p:nvSpPr>
          <p:cNvPr id="3" name="화살표: 아래로 구부러짐 2">
            <a:extLst>
              <a:ext uri="{FF2B5EF4-FFF2-40B4-BE49-F238E27FC236}">
                <a16:creationId xmlns:a16="http://schemas.microsoft.com/office/drawing/2014/main" id="{EA2BF8BE-9FF5-4953-BB43-21A59767C7F0}"/>
              </a:ext>
            </a:extLst>
          </p:cNvPr>
          <p:cNvSpPr/>
          <p:nvPr/>
        </p:nvSpPr>
        <p:spPr>
          <a:xfrm>
            <a:off x="2495023" y="1635853"/>
            <a:ext cx="595619" cy="319591"/>
          </a:xfrm>
          <a:prstGeom prst="curvedDownArrow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6F6D5F-E6BC-485E-AB2F-272BED401107}"/>
              </a:ext>
            </a:extLst>
          </p:cNvPr>
          <p:cNvSpPr txBox="1"/>
          <p:nvPr/>
        </p:nvSpPr>
        <p:spPr>
          <a:xfrm>
            <a:off x="2381957" y="1273682"/>
            <a:ext cx="855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8 byte</a:t>
            </a:r>
            <a:endParaRPr lang="ko-KR" altLang="en-US" dirty="0"/>
          </a:p>
        </p:txBody>
      </p:sp>
      <p:sp>
        <p:nvSpPr>
          <p:cNvPr id="21" name="화살표: 아래로 구부러짐 20">
            <a:extLst>
              <a:ext uri="{FF2B5EF4-FFF2-40B4-BE49-F238E27FC236}">
                <a16:creationId xmlns:a16="http://schemas.microsoft.com/office/drawing/2014/main" id="{584253B0-56D6-46E8-BB5A-008E99C950C3}"/>
              </a:ext>
            </a:extLst>
          </p:cNvPr>
          <p:cNvSpPr/>
          <p:nvPr/>
        </p:nvSpPr>
        <p:spPr>
          <a:xfrm rot="5400000">
            <a:off x="8245050" y="2496716"/>
            <a:ext cx="595619" cy="319591"/>
          </a:xfrm>
          <a:prstGeom prst="curvedDownArrow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7D624B7-FC52-43AB-AE18-A384113E7D60}"/>
              </a:ext>
            </a:extLst>
          </p:cNvPr>
          <p:cNvSpPr txBox="1"/>
          <p:nvPr/>
        </p:nvSpPr>
        <p:spPr>
          <a:xfrm>
            <a:off x="8274816" y="2941416"/>
            <a:ext cx="8556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32 byte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5857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C033139D-A72F-4C6D-8AF6-18479750E80B}"/>
              </a:ext>
            </a:extLst>
          </p:cNvPr>
          <p:cNvGraphicFramePr>
            <a:graphicFrameLocks noGrp="1"/>
          </p:cNvGraphicFramePr>
          <p:nvPr/>
        </p:nvGraphicFramePr>
        <p:xfrm>
          <a:off x="1289107" y="1989000"/>
          <a:ext cx="2880000" cy="28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7010378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15631706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56631088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732502806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2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3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4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0917629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5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6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7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8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8606279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9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10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11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12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7916234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13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14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15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16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6679704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B13D2688-996E-4B49-9C46-A54665105B49}"/>
              </a:ext>
            </a:extLst>
          </p:cNvPr>
          <p:cNvGraphicFramePr>
            <a:graphicFrameLocks noGrp="1"/>
          </p:cNvGraphicFramePr>
          <p:nvPr/>
        </p:nvGraphicFramePr>
        <p:xfrm>
          <a:off x="4251819" y="1989000"/>
          <a:ext cx="2880000" cy="28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7010378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15631706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56631088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732502806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17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18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19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20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0917629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21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22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23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24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8606279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25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26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27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28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7916234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29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30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31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32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6679704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2115C036-B258-4F19-A33F-A830FD9EFD11}"/>
              </a:ext>
            </a:extLst>
          </p:cNvPr>
          <p:cNvGraphicFramePr>
            <a:graphicFrameLocks noGrp="1"/>
          </p:cNvGraphicFramePr>
          <p:nvPr/>
        </p:nvGraphicFramePr>
        <p:xfrm>
          <a:off x="1289107" y="1526796"/>
          <a:ext cx="723074" cy="462204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723074">
                  <a:extLst>
                    <a:ext uri="{9D8B030D-6E8A-4147-A177-3AD203B41FA5}">
                      <a16:colId xmlns:a16="http://schemas.microsoft.com/office/drawing/2014/main" val="1323793262"/>
                    </a:ext>
                  </a:extLst>
                </a:gridCol>
              </a:tblGrid>
              <a:tr h="4622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a[0]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7387642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76EE8849-189F-4C35-B694-9CE9329B4AD8}"/>
              </a:ext>
            </a:extLst>
          </p:cNvPr>
          <p:cNvGraphicFramePr>
            <a:graphicFrameLocks noGrp="1"/>
          </p:cNvGraphicFramePr>
          <p:nvPr/>
        </p:nvGraphicFramePr>
        <p:xfrm>
          <a:off x="4240302" y="1526796"/>
          <a:ext cx="734593" cy="462204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734593">
                  <a:extLst>
                    <a:ext uri="{9D8B030D-6E8A-4147-A177-3AD203B41FA5}">
                      <a16:colId xmlns:a16="http://schemas.microsoft.com/office/drawing/2014/main" val="1323793262"/>
                    </a:ext>
                  </a:extLst>
                </a:gridCol>
              </a:tblGrid>
              <a:tr h="4622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a[1]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7387642"/>
                  </a:ext>
                </a:extLst>
              </a:tr>
            </a:tbl>
          </a:graphicData>
        </a:graphic>
      </p:graphicFrame>
      <p:sp>
        <p:nvSpPr>
          <p:cNvPr id="9" name="화살표: 오각형 8">
            <a:extLst>
              <a:ext uri="{FF2B5EF4-FFF2-40B4-BE49-F238E27FC236}">
                <a16:creationId xmlns:a16="http://schemas.microsoft.com/office/drawing/2014/main" id="{438EE2B7-C97A-4567-8A8A-C04275903FEA}"/>
              </a:ext>
            </a:extLst>
          </p:cNvPr>
          <p:cNvSpPr/>
          <p:nvPr/>
        </p:nvSpPr>
        <p:spPr>
          <a:xfrm>
            <a:off x="109057" y="2072081"/>
            <a:ext cx="1097338" cy="570451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a[0][0]</a:t>
            </a:r>
            <a:endParaRPr lang="ko-KR" altLang="en-US" dirty="0"/>
          </a:p>
        </p:txBody>
      </p:sp>
      <p:sp>
        <p:nvSpPr>
          <p:cNvPr id="10" name="화살표: 오각형 9">
            <a:extLst>
              <a:ext uri="{FF2B5EF4-FFF2-40B4-BE49-F238E27FC236}">
                <a16:creationId xmlns:a16="http://schemas.microsoft.com/office/drawing/2014/main" id="{D270A706-3950-40CC-BCF8-7939ABA8C4D9}"/>
              </a:ext>
            </a:extLst>
          </p:cNvPr>
          <p:cNvSpPr/>
          <p:nvPr/>
        </p:nvSpPr>
        <p:spPr>
          <a:xfrm>
            <a:off x="109057" y="2769765"/>
            <a:ext cx="1097338" cy="570451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a[0][1]</a:t>
            </a:r>
            <a:endParaRPr lang="ko-KR" altLang="en-US" dirty="0"/>
          </a:p>
        </p:txBody>
      </p:sp>
      <p:sp>
        <p:nvSpPr>
          <p:cNvPr id="11" name="화살표: 오각형 10">
            <a:extLst>
              <a:ext uri="{FF2B5EF4-FFF2-40B4-BE49-F238E27FC236}">
                <a16:creationId xmlns:a16="http://schemas.microsoft.com/office/drawing/2014/main" id="{88099365-7BA7-4493-BB4F-1419D7FF8EB8}"/>
              </a:ext>
            </a:extLst>
          </p:cNvPr>
          <p:cNvSpPr/>
          <p:nvPr/>
        </p:nvSpPr>
        <p:spPr>
          <a:xfrm>
            <a:off x="120574" y="3467449"/>
            <a:ext cx="1097338" cy="570451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a[0][2]</a:t>
            </a:r>
            <a:endParaRPr lang="ko-KR" altLang="en-US" dirty="0"/>
          </a:p>
        </p:txBody>
      </p:sp>
      <p:sp>
        <p:nvSpPr>
          <p:cNvPr id="12" name="화살표: 오각형 11">
            <a:extLst>
              <a:ext uri="{FF2B5EF4-FFF2-40B4-BE49-F238E27FC236}">
                <a16:creationId xmlns:a16="http://schemas.microsoft.com/office/drawing/2014/main" id="{0DA76006-4E8D-4968-B38E-3DC231B2E231}"/>
              </a:ext>
            </a:extLst>
          </p:cNvPr>
          <p:cNvSpPr/>
          <p:nvPr/>
        </p:nvSpPr>
        <p:spPr>
          <a:xfrm>
            <a:off x="120574" y="4194493"/>
            <a:ext cx="1097338" cy="570451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a[0][3]</a:t>
            </a:r>
            <a:endParaRPr lang="ko-KR" altLang="en-US" dirty="0"/>
          </a:p>
        </p:txBody>
      </p:sp>
      <p:sp>
        <p:nvSpPr>
          <p:cNvPr id="17" name="화살표: 오각형 16">
            <a:extLst>
              <a:ext uri="{FF2B5EF4-FFF2-40B4-BE49-F238E27FC236}">
                <a16:creationId xmlns:a16="http://schemas.microsoft.com/office/drawing/2014/main" id="{14B05417-AFB3-4795-9A55-834BE3629C56}"/>
              </a:ext>
            </a:extLst>
          </p:cNvPr>
          <p:cNvSpPr/>
          <p:nvPr/>
        </p:nvSpPr>
        <p:spPr>
          <a:xfrm flipH="1">
            <a:off x="7214531" y="2072080"/>
            <a:ext cx="1085821" cy="570451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a[1][0]</a:t>
            </a:r>
            <a:endParaRPr lang="ko-KR" altLang="en-US" dirty="0"/>
          </a:p>
        </p:txBody>
      </p:sp>
      <p:sp>
        <p:nvSpPr>
          <p:cNvPr id="18" name="화살표: 오각형 17">
            <a:extLst>
              <a:ext uri="{FF2B5EF4-FFF2-40B4-BE49-F238E27FC236}">
                <a16:creationId xmlns:a16="http://schemas.microsoft.com/office/drawing/2014/main" id="{25155DEA-295B-4165-BFBC-25676DBF4CAF}"/>
              </a:ext>
            </a:extLst>
          </p:cNvPr>
          <p:cNvSpPr/>
          <p:nvPr/>
        </p:nvSpPr>
        <p:spPr>
          <a:xfrm flipH="1">
            <a:off x="7214531" y="2769764"/>
            <a:ext cx="1085821" cy="570451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a[1][1]</a:t>
            </a:r>
            <a:endParaRPr lang="ko-KR" altLang="en-US" dirty="0"/>
          </a:p>
        </p:txBody>
      </p:sp>
      <p:sp>
        <p:nvSpPr>
          <p:cNvPr id="19" name="화살표: 오각형 18">
            <a:extLst>
              <a:ext uri="{FF2B5EF4-FFF2-40B4-BE49-F238E27FC236}">
                <a16:creationId xmlns:a16="http://schemas.microsoft.com/office/drawing/2014/main" id="{6CE8533A-B912-498A-A4ED-97BF25E12587}"/>
              </a:ext>
            </a:extLst>
          </p:cNvPr>
          <p:cNvSpPr/>
          <p:nvPr/>
        </p:nvSpPr>
        <p:spPr>
          <a:xfrm flipH="1">
            <a:off x="7214531" y="3467449"/>
            <a:ext cx="1085821" cy="570451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a[1][2]</a:t>
            </a:r>
            <a:endParaRPr lang="ko-KR" altLang="en-US" dirty="0"/>
          </a:p>
        </p:txBody>
      </p:sp>
      <p:sp>
        <p:nvSpPr>
          <p:cNvPr id="20" name="화살표: 오각형 19">
            <a:extLst>
              <a:ext uri="{FF2B5EF4-FFF2-40B4-BE49-F238E27FC236}">
                <a16:creationId xmlns:a16="http://schemas.microsoft.com/office/drawing/2014/main" id="{017953C0-8D69-4F79-B506-565ED9B97F2F}"/>
              </a:ext>
            </a:extLst>
          </p:cNvPr>
          <p:cNvSpPr/>
          <p:nvPr/>
        </p:nvSpPr>
        <p:spPr>
          <a:xfrm flipH="1">
            <a:off x="7214530" y="4194493"/>
            <a:ext cx="1085821" cy="570451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a[1][3]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D5DEEC-561F-44AF-A40B-98BDC4AE74B2}"/>
              </a:ext>
            </a:extLst>
          </p:cNvPr>
          <p:cNvSpPr txBox="1"/>
          <p:nvPr/>
        </p:nvSpPr>
        <p:spPr>
          <a:xfrm>
            <a:off x="1770077" y="285226"/>
            <a:ext cx="40696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double a[2][4][4]</a:t>
            </a:r>
            <a:endParaRPr lang="ko-KR" altLang="en-US" sz="3200" b="1" dirty="0"/>
          </a:p>
        </p:txBody>
      </p:sp>
      <p:sp>
        <p:nvSpPr>
          <p:cNvPr id="3" name="화살표: 아래로 구부러짐 2">
            <a:extLst>
              <a:ext uri="{FF2B5EF4-FFF2-40B4-BE49-F238E27FC236}">
                <a16:creationId xmlns:a16="http://schemas.microsoft.com/office/drawing/2014/main" id="{EA2BF8BE-9FF5-4953-BB43-21A59767C7F0}"/>
              </a:ext>
            </a:extLst>
          </p:cNvPr>
          <p:cNvSpPr/>
          <p:nvPr/>
        </p:nvSpPr>
        <p:spPr>
          <a:xfrm>
            <a:off x="1289106" y="962777"/>
            <a:ext cx="3081557" cy="584775"/>
          </a:xfrm>
          <a:prstGeom prst="curvedDownArrow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6F6D5F-E6BC-485E-AB2F-272BED401107}"/>
              </a:ext>
            </a:extLst>
          </p:cNvPr>
          <p:cNvSpPr txBox="1"/>
          <p:nvPr/>
        </p:nvSpPr>
        <p:spPr>
          <a:xfrm>
            <a:off x="2535295" y="1131864"/>
            <a:ext cx="8556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?? byte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3BDE3A8-DB87-4CC5-B7EE-90273B748593}"/>
              </a:ext>
            </a:extLst>
          </p:cNvPr>
          <p:cNvSpPr txBox="1"/>
          <p:nvPr/>
        </p:nvSpPr>
        <p:spPr>
          <a:xfrm>
            <a:off x="2469581" y="5185145"/>
            <a:ext cx="3939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n-ea"/>
              </a:rPr>
              <a:t>a[0], a[0][0], a[0][0][0]</a:t>
            </a:r>
            <a:r>
              <a:rPr lang="ko-KR" altLang="en-US" b="1" dirty="0">
                <a:latin typeface="+mn-ea"/>
              </a:rPr>
              <a:t>의 형태는 각각 배열이라고 할 수 있다</a:t>
            </a:r>
            <a:r>
              <a:rPr lang="en-US" altLang="ko-KR" b="1" dirty="0">
                <a:latin typeface="+mn-ea"/>
              </a:rPr>
              <a:t>.</a:t>
            </a:r>
            <a:endParaRPr lang="ko-KR" altLang="en-US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18811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C033139D-A72F-4C6D-8AF6-18479750E8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1087601"/>
              </p:ext>
            </p:extLst>
          </p:nvPr>
        </p:nvGraphicFramePr>
        <p:xfrm>
          <a:off x="2471955" y="2341338"/>
          <a:ext cx="2880000" cy="28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7010378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15631706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56631088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732502806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2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3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4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0917629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5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6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7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8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8606279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9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10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11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12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7916234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13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14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15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16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6679704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B13D2688-996E-4B49-9C46-A54665105B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338017"/>
              </p:ext>
            </p:extLst>
          </p:nvPr>
        </p:nvGraphicFramePr>
        <p:xfrm>
          <a:off x="5434667" y="2341338"/>
          <a:ext cx="2880000" cy="28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7010378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15631706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56631088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732502806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17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18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19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20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0917629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21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22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23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24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8606279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25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26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27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28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7916234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29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30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31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32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6679704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2115C036-B258-4F19-A33F-A830FD9EFD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6128304"/>
              </p:ext>
            </p:extLst>
          </p:nvPr>
        </p:nvGraphicFramePr>
        <p:xfrm>
          <a:off x="2471955" y="1879134"/>
          <a:ext cx="723074" cy="462204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723074">
                  <a:extLst>
                    <a:ext uri="{9D8B030D-6E8A-4147-A177-3AD203B41FA5}">
                      <a16:colId xmlns:a16="http://schemas.microsoft.com/office/drawing/2014/main" val="1323793262"/>
                    </a:ext>
                  </a:extLst>
                </a:gridCol>
              </a:tblGrid>
              <a:tr h="4622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a[0]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7387642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76EE8849-189F-4C35-B694-9CE9329B4A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5362457"/>
              </p:ext>
            </p:extLst>
          </p:nvPr>
        </p:nvGraphicFramePr>
        <p:xfrm>
          <a:off x="5423150" y="1879134"/>
          <a:ext cx="734593" cy="462204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734593">
                  <a:extLst>
                    <a:ext uri="{9D8B030D-6E8A-4147-A177-3AD203B41FA5}">
                      <a16:colId xmlns:a16="http://schemas.microsoft.com/office/drawing/2014/main" val="1323793262"/>
                    </a:ext>
                  </a:extLst>
                </a:gridCol>
              </a:tblGrid>
              <a:tr h="4622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a[1]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7387642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FED5DEEC-561F-44AF-A40B-98BDC4AE74B2}"/>
              </a:ext>
            </a:extLst>
          </p:cNvPr>
          <p:cNvSpPr txBox="1"/>
          <p:nvPr/>
        </p:nvSpPr>
        <p:spPr>
          <a:xfrm>
            <a:off x="293615" y="571156"/>
            <a:ext cx="4069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double (*b)[4][4]</a:t>
            </a:r>
            <a:endParaRPr lang="ko-KR" altLang="en-US" sz="2400" b="1" dirty="0"/>
          </a:p>
        </p:txBody>
      </p:sp>
      <p:sp>
        <p:nvSpPr>
          <p:cNvPr id="3" name="화살표: 아래로 구부러짐 2">
            <a:extLst>
              <a:ext uri="{FF2B5EF4-FFF2-40B4-BE49-F238E27FC236}">
                <a16:creationId xmlns:a16="http://schemas.microsoft.com/office/drawing/2014/main" id="{EA2BF8BE-9FF5-4953-BB43-21A59767C7F0}"/>
              </a:ext>
            </a:extLst>
          </p:cNvPr>
          <p:cNvSpPr/>
          <p:nvPr/>
        </p:nvSpPr>
        <p:spPr>
          <a:xfrm>
            <a:off x="1700787" y="1721550"/>
            <a:ext cx="841584" cy="584775"/>
          </a:xfrm>
          <a:prstGeom prst="curvedDownArrow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3BDE3A8-DB87-4CC5-B7EE-90273B748593}"/>
              </a:ext>
            </a:extLst>
          </p:cNvPr>
          <p:cNvSpPr txBox="1"/>
          <p:nvPr/>
        </p:nvSpPr>
        <p:spPr>
          <a:xfrm>
            <a:off x="3382151" y="5420037"/>
            <a:ext cx="39396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n-ea"/>
              </a:rPr>
              <a:t>b</a:t>
            </a:r>
            <a:r>
              <a:rPr lang="ko-KR" altLang="en-US" b="1" dirty="0">
                <a:latin typeface="+mn-ea"/>
              </a:rPr>
              <a:t>는 </a:t>
            </a:r>
            <a:r>
              <a:rPr lang="en-US" altLang="ko-KR" b="1" dirty="0">
                <a:latin typeface="+mn-ea"/>
              </a:rPr>
              <a:t>[4][4]</a:t>
            </a:r>
            <a:r>
              <a:rPr lang="ko-KR" altLang="en-US" b="1" dirty="0">
                <a:latin typeface="+mn-ea"/>
              </a:rPr>
              <a:t>의 배열을 참조하는 배열 포인터이고</a:t>
            </a:r>
            <a:r>
              <a:rPr lang="en-US" altLang="ko-KR" b="1" dirty="0">
                <a:latin typeface="+mn-ea"/>
              </a:rPr>
              <a:t>, </a:t>
            </a:r>
            <a:r>
              <a:rPr lang="ko-KR" altLang="en-US" b="1" dirty="0">
                <a:latin typeface="+mn-ea"/>
              </a:rPr>
              <a:t>그 자체로 포인터이므로 </a:t>
            </a:r>
            <a:r>
              <a:rPr lang="en-US" altLang="ko-KR" b="1" dirty="0">
                <a:latin typeface="+mn-ea"/>
              </a:rPr>
              <a:t>a[0] </a:t>
            </a:r>
            <a:r>
              <a:rPr lang="ko-KR" altLang="en-US" b="1" dirty="0">
                <a:latin typeface="+mn-ea"/>
              </a:rPr>
              <a:t>단위의 배열도 가리킬 수 있다</a:t>
            </a:r>
            <a:r>
              <a:rPr lang="en-US" altLang="ko-KR" b="1" dirty="0">
                <a:latin typeface="+mn-ea"/>
              </a:rPr>
              <a:t>.</a:t>
            </a:r>
            <a:endParaRPr lang="ko-KR" altLang="en-US" b="1" dirty="0">
              <a:latin typeface="+mn-ea"/>
            </a:endParaRP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2A51F421-9CB4-45E7-A3F6-59BCD6B6D8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0063544"/>
              </p:ext>
            </p:extLst>
          </p:nvPr>
        </p:nvGraphicFramePr>
        <p:xfrm>
          <a:off x="381218" y="2306325"/>
          <a:ext cx="1389985" cy="70517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89985">
                  <a:extLst>
                    <a:ext uri="{9D8B030D-6E8A-4147-A177-3AD203B41FA5}">
                      <a16:colId xmlns:a16="http://schemas.microsoft.com/office/drawing/2014/main" val="1265986317"/>
                    </a:ext>
                  </a:extLst>
                </a:gridCol>
              </a:tblGrid>
              <a:tr h="7051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rgbClr val="FF0000"/>
                          </a:solidFill>
                        </a:rPr>
                        <a:t>a[0]</a:t>
                      </a:r>
                      <a:endParaRPr lang="ko-KR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1364701"/>
                  </a:ext>
                </a:extLst>
              </a:tr>
            </a:tbl>
          </a:graphicData>
        </a:graphic>
      </p:graphicFrame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05BB7D42-F094-4C29-8925-D79FD97CF7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3508383"/>
              </p:ext>
            </p:extLst>
          </p:nvPr>
        </p:nvGraphicFramePr>
        <p:xfrm>
          <a:off x="381218" y="1844121"/>
          <a:ext cx="723074" cy="462204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723074">
                  <a:extLst>
                    <a:ext uri="{9D8B030D-6E8A-4147-A177-3AD203B41FA5}">
                      <a16:colId xmlns:a16="http://schemas.microsoft.com/office/drawing/2014/main" val="1323793262"/>
                    </a:ext>
                  </a:extLst>
                </a:gridCol>
              </a:tblGrid>
              <a:tr h="4622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(*b)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7387642"/>
                  </a:ext>
                </a:extLst>
              </a:tr>
            </a:tbl>
          </a:graphicData>
        </a:graphic>
      </p:graphicFrame>
      <p:sp>
        <p:nvSpPr>
          <p:cNvPr id="14" name="직사각형 13">
            <a:extLst>
              <a:ext uri="{FF2B5EF4-FFF2-40B4-BE49-F238E27FC236}">
                <a16:creationId xmlns:a16="http://schemas.microsoft.com/office/drawing/2014/main" id="{032C1E09-8108-42F5-B7C2-F05DE579F805}"/>
              </a:ext>
            </a:extLst>
          </p:cNvPr>
          <p:cNvSpPr/>
          <p:nvPr/>
        </p:nvSpPr>
        <p:spPr>
          <a:xfrm>
            <a:off x="2471955" y="2314067"/>
            <a:ext cx="2880000" cy="29150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6490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C033139D-A72F-4C6D-8AF6-18479750E80B}"/>
              </a:ext>
            </a:extLst>
          </p:cNvPr>
          <p:cNvGraphicFramePr>
            <a:graphicFrameLocks noGrp="1"/>
          </p:cNvGraphicFramePr>
          <p:nvPr/>
        </p:nvGraphicFramePr>
        <p:xfrm>
          <a:off x="2471955" y="2341338"/>
          <a:ext cx="2880000" cy="28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7010378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15631706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56631088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732502806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2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3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4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0917629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5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6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7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8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8606279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9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10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11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12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7916234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13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14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15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16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6679704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B13D2688-996E-4B49-9C46-A54665105B49}"/>
              </a:ext>
            </a:extLst>
          </p:cNvPr>
          <p:cNvGraphicFramePr>
            <a:graphicFrameLocks noGrp="1"/>
          </p:cNvGraphicFramePr>
          <p:nvPr/>
        </p:nvGraphicFramePr>
        <p:xfrm>
          <a:off x="5434667" y="2341338"/>
          <a:ext cx="2880000" cy="28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7010378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15631706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56631088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732502806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17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18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19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20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0917629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21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22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23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24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8606279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25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26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27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28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7916234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29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30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31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32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6679704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2115C036-B258-4F19-A33F-A830FD9EFD11}"/>
              </a:ext>
            </a:extLst>
          </p:cNvPr>
          <p:cNvGraphicFramePr>
            <a:graphicFrameLocks noGrp="1"/>
          </p:cNvGraphicFramePr>
          <p:nvPr/>
        </p:nvGraphicFramePr>
        <p:xfrm>
          <a:off x="2471955" y="1879134"/>
          <a:ext cx="723074" cy="462204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723074">
                  <a:extLst>
                    <a:ext uri="{9D8B030D-6E8A-4147-A177-3AD203B41FA5}">
                      <a16:colId xmlns:a16="http://schemas.microsoft.com/office/drawing/2014/main" val="1323793262"/>
                    </a:ext>
                  </a:extLst>
                </a:gridCol>
              </a:tblGrid>
              <a:tr h="4622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a[0]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7387642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76EE8849-189F-4C35-B694-9CE9329B4AD8}"/>
              </a:ext>
            </a:extLst>
          </p:cNvPr>
          <p:cNvGraphicFramePr>
            <a:graphicFrameLocks noGrp="1"/>
          </p:cNvGraphicFramePr>
          <p:nvPr/>
        </p:nvGraphicFramePr>
        <p:xfrm>
          <a:off x="5423150" y="1879134"/>
          <a:ext cx="734593" cy="462204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734593">
                  <a:extLst>
                    <a:ext uri="{9D8B030D-6E8A-4147-A177-3AD203B41FA5}">
                      <a16:colId xmlns:a16="http://schemas.microsoft.com/office/drawing/2014/main" val="1323793262"/>
                    </a:ext>
                  </a:extLst>
                </a:gridCol>
              </a:tblGrid>
              <a:tr h="4622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a[1]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7387642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FED5DEEC-561F-44AF-A40B-98BDC4AE74B2}"/>
              </a:ext>
            </a:extLst>
          </p:cNvPr>
          <p:cNvSpPr txBox="1"/>
          <p:nvPr/>
        </p:nvSpPr>
        <p:spPr>
          <a:xfrm>
            <a:off x="293615" y="571156"/>
            <a:ext cx="4069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double *(*c)[4]</a:t>
            </a:r>
            <a:endParaRPr lang="ko-KR" altLang="en-US" sz="2400" b="1" dirty="0"/>
          </a:p>
        </p:txBody>
      </p:sp>
      <p:sp>
        <p:nvSpPr>
          <p:cNvPr id="3" name="화살표: 아래로 구부러짐 2">
            <a:extLst>
              <a:ext uri="{FF2B5EF4-FFF2-40B4-BE49-F238E27FC236}">
                <a16:creationId xmlns:a16="http://schemas.microsoft.com/office/drawing/2014/main" id="{EA2BF8BE-9FF5-4953-BB43-21A59767C7F0}"/>
              </a:ext>
            </a:extLst>
          </p:cNvPr>
          <p:cNvSpPr/>
          <p:nvPr/>
        </p:nvSpPr>
        <p:spPr>
          <a:xfrm>
            <a:off x="1613450" y="2110236"/>
            <a:ext cx="841584" cy="584775"/>
          </a:xfrm>
          <a:prstGeom prst="curvedDownArrow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3BDE3A8-DB87-4CC5-B7EE-90273B748593}"/>
              </a:ext>
            </a:extLst>
          </p:cNvPr>
          <p:cNvSpPr txBox="1"/>
          <p:nvPr/>
        </p:nvSpPr>
        <p:spPr>
          <a:xfrm>
            <a:off x="219502" y="5586996"/>
            <a:ext cx="39396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n-ea"/>
              </a:rPr>
              <a:t>c</a:t>
            </a:r>
            <a:r>
              <a:rPr lang="ko-KR" altLang="en-US" b="1" dirty="0">
                <a:latin typeface="+mn-ea"/>
              </a:rPr>
              <a:t>는 </a:t>
            </a:r>
            <a:r>
              <a:rPr lang="en-US" altLang="ko-KR" b="1" dirty="0">
                <a:latin typeface="+mn-ea"/>
              </a:rPr>
              <a:t>[4]</a:t>
            </a:r>
            <a:r>
              <a:rPr lang="ko-KR" altLang="en-US" b="1" dirty="0">
                <a:latin typeface="+mn-ea"/>
              </a:rPr>
              <a:t>의 크기를 갖는 배열을 참조하는 배열 포인터의 포인터</a:t>
            </a:r>
            <a:r>
              <a:rPr lang="en-US" altLang="ko-KR" b="1" dirty="0">
                <a:latin typeface="+mn-ea"/>
              </a:rPr>
              <a:t>, </a:t>
            </a:r>
            <a:r>
              <a:rPr lang="ko-KR" altLang="en-US" b="1" dirty="0">
                <a:latin typeface="+mn-ea"/>
              </a:rPr>
              <a:t>즉 이중 포인터이다</a:t>
            </a:r>
            <a:r>
              <a:rPr lang="en-US" altLang="ko-KR" b="1" dirty="0">
                <a:latin typeface="+mn-ea"/>
              </a:rPr>
              <a:t>.</a:t>
            </a:r>
            <a:endParaRPr lang="ko-KR" altLang="en-US" b="1" dirty="0">
              <a:latin typeface="+mn-ea"/>
            </a:endParaRP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2A51F421-9CB4-45E7-A3F6-59BCD6B6D8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9021020"/>
              </p:ext>
            </p:extLst>
          </p:nvPr>
        </p:nvGraphicFramePr>
        <p:xfrm>
          <a:off x="381218" y="2306325"/>
          <a:ext cx="1389985" cy="70517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89985">
                  <a:extLst>
                    <a:ext uri="{9D8B030D-6E8A-4147-A177-3AD203B41FA5}">
                      <a16:colId xmlns:a16="http://schemas.microsoft.com/office/drawing/2014/main" val="1265986317"/>
                    </a:ext>
                  </a:extLst>
                </a:gridCol>
              </a:tblGrid>
              <a:tr h="7051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rgbClr val="FF0000"/>
                          </a:solidFill>
                        </a:rPr>
                        <a:t>(*c)[4]</a:t>
                      </a:r>
                      <a:endParaRPr lang="ko-KR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1364701"/>
                  </a:ext>
                </a:extLst>
              </a:tr>
            </a:tbl>
          </a:graphicData>
        </a:graphic>
      </p:graphicFrame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05BB7D42-F094-4C29-8925-D79FD97CF7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2253498"/>
              </p:ext>
            </p:extLst>
          </p:nvPr>
        </p:nvGraphicFramePr>
        <p:xfrm>
          <a:off x="381218" y="1844121"/>
          <a:ext cx="723074" cy="462204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723074">
                  <a:extLst>
                    <a:ext uri="{9D8B030D-6E8A-4147-A177-3AD203B41FA5}">
                      <a16:colId xmlns:a16="http://schemas.microsoft.com/office/drawing/2014/main" val="1323793262"/>
                    </a:ext>
                  </a:extLst>
                </a:gridCol>
              </a:tblGrid>
              <a:tr h="4622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*(*c)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7387642"/>
                  </a:ext>
                </a:extLst>
              </a:tr>
            </a:tbl>
          </a:graphicData>
        </a:graphic>
      </p:graphicFrame>
      <p:sp>
        <p:nvSpPr>
          <p:cNvPr id="14" name="직사각형 13">
            <a:extLst>
              <a:ext uri="{FF2B5EF4-FFF2-40B4-BE49-F238E27FC236}">
                <a16:creationId xmlns:a16="http://schemas.microsoft.com/office/drawing/2014/main" id="{032C1E09-8108-42F5-B7C2-F05DE579F805}"/>
              </a:ext>
            </a:extLst>
          </p:cNvPr>
          <p:cNvSpPr/>
          <p:nvPr/>
        </p:nvSpPr>
        <p:spPr>
          <a:xfrm>
            <a:off x="2471955" y="2314067"/>
            <a:ext cx="734593" cy="29150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503346-6957-46B3-BC22-F7A239BD7C29}"/>
              </a:ext>
            </a:extLst>
          </p:cNvPr>
          <p:cNvSpPr txBox="1"/>
          <p:nvPr/>
        </p:nvSpPr>
        <p:spPr>
          <a:xfrm>
            <a:off x="4279773" y="5448496"/>
            <a:ext cx="39396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n-ea"/>
              </a:rPr>
              <a:t>c</a:t>
            </a:r>
            <a:r>
              <a:rPr lang="ko-KR" altLang="en-US" b="1" dirty="0">
                <a:latin typeface="+mn-ea"/>
              </a:rPr>
              <a:t>는 </a:t>
            </a:r>
            <a:r>
              <a:rPr lang="en-US" altLang="ko-KR" b="1" dirty="0">
                <a:latin typeface="+mn-ea"/>
              </a:rPr>
              <a:t>a</a:t>
            </a:r>
            <a:r>
              <a:rPr lang="ko-KR" altLang="en-US" b="1" dirty="0">
                <a:latin typeface="+mn-ea"/>
              </a:rPr>
              <a:t>와 정의된 레벨이 다르기 때문에 </a:t>
            </a:r>
            <a:r>
              <a:rPr lang="en-US" altLang="ko-KR" b="1" dirty="0">
                <a:latin typeface="+mn-ea"/>
              </a:rPr>
              <a:t>c</a:t>
            </a:r>
            <a:r>
              <a:rPr lang="ko-KR" altLang="en-US" b="1" dirty="0">
                <a:latin typeface="+mn-ea"/>
              </a:rPr>
              <a:t>에 </a:t>
            </a:r>
            <a:r>
              <a:rPr lang="en-US" altLang="ko-KR" b="1" dirty="0">
                <a:latin typeface="+mn-ea"/>
              </a:rPr>
              <a:t>a</a:t>
            </a:r>
            <a:r>
              <a:rPr lang="ko-KR" altLang="en-US" b="1" dirty="0">
                <a:latin typeface="+mn-ea"/>
              </a:rPr>
              <a:t>를 그대로 대입할 경우 컴파일러에 혼선이 발생한다</a:t>
            </a:r>
            <a:r>
              <a:rPr lang="en-US" altLang="ko-KR" b="1" dirty="0">
                <a:latin typeface="+mn-ea"/>
              </a:rPr>
              <a:t>.</a:t>
            </a:r>
          </a:p>
        </p:txBody>
      </p:sp>
      <p:sp>
        <p:nvSpPr>
          <p:cNvPr id="8" name="곱하기 기호 7">
            <a:extLst>
              <a:ext uri="{FF2B5EF4-FFF2-40B4-BE49-F238E27FC236}">
                <a16:creationId xmlns:a16="http://schemas.microsoft.com/office/drawing/2014/main" id="{12D75D9F-2ABF-487D-995B-64E6098C61AE}"/>
              </a:ext>
            </a:extLst>
          </p:cNvPr>
          <p:cNvSpPr/>
          <p:nvPr/>
        </p:nvSpPr>
        <p:spPr>
          <a:xfrm>
            <a:off x="1704318" y="1879134"/>
            <a:ext cx="576043" cy="584775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9341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C033139D-A72F-4C6D-8AF6-18479750E8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2138823"/>
              </p:ext>
            </p:extLst>
          </p:nvPr>
        </p:nvGraphicFramePr>
        <p:xfrm>
          <a:off x="2471955" y="2341338"/>
          <a:ext cx="1454093" cy="28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54093">
                  <a:extLst>
                    <a:ext uri="{9D8B030D-6E8A-4147-A177-3AD203B41FA5}">
                      <a16:colId xmlns:a16="http://schemas.microsoft.com/office/drawing/2014/main" val="2701037801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70C0"/>
                          </a:solidFill>
                        </a:rPr>
                        <a:t>a[0][0][0]</a:t>
                      </a:r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0917629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>
                          <a:solidFill>
                            <a:srgbClr val="0070C0"/>
                          </a:solidFill>
                        </a:rPr>
                        <a:t>a[0][1][0]</a:t>
                      </a:r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436366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>
                          <a:solidFill>
                            <a:srgbClr val="0070C0"/>
                          </a:solidFill>
                        </a:rPr>
                        <a:t>a[0][2][0]</a:t>
                      </a:r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724495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>
                          <a:solidFill>
                            <a:srgbClr val="0070C0"/>
                          </a:solidFill>
                        </a:rPr>
                        <a:t>a[0][3][0]</a:t>
                      </a:r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2999906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2115C036-B258-4F19-A33F-A830FD9EFD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5075985"/>
              </p:ext>
            </p:extLst>
          </p:nvPr>
        </p:nvGraphicFramePr>
        <p:xfrm>
          <a:off x="2471955" y="1879134"/>
          <a:ext cx="723074" cy="462204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723074">
                  <a:extLst>
                    <a:ext uri="{9D8B030D-6E8A-4147-A177-3AD203B41FA5}">
                      <a16:colId xmlns:a16="http://schemas.microsoft.com/office/drawing/2014/main" val="1323793262"/>
                    </a:ext>
                  </a:extLst>
                </a:gridCol>
              </a:tblGrid>
              <a:tr h="4622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(*c)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7387642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FED5DEEC-561F-44AF-A40B-98BDC4AE74B2}"/>
              </a:ext>
            </a:extLst>
          </p:cNvPr>
          <p:cNvSpPr txBox="1"/>
          <p:nvPr/>
        </p:nvSpPr>
        <p:spPr>
          <a:xfrm>
            <a:off x="413042" y="547667"/>
            <a:ext cx="4069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double *(*c)[4]</a:t>
            </a:r>
            <a:endParaRPr lang="ko-KR" altLang="en-US" sz="2400" b="1" dirty="0"/>
          </a:p>
        </p:txBody>
      </p:sp>
      <p:sp>
        <p:nvSpPr>
          <p:cNvPr id="3" name="화살표: 아래로 구부러짐 2">
            <a:extLst>
              <a:ext uri="{FF2B5EF4-FFF2-40B4-BE49-F238E27FC236}">
                <a16:creationId xmlns:a16="http://schemas.microsoft.com/office/drawing/2014/main" id="{EA2BF8BE-9FF5-4953-BB43-21A59767C7F0}"/>
              </a:ext>
            </a:extLst>
          </p:cNvPr>
          <p:cNvSpPr/>
          <p:nvPr/>
        </p:nvSpPr>
        <p:spPr>
          <a:xfrm>
            <a:off x="1613450" y="2110236"/>
            <a:ext cx="841584" cy="584775"/>
          </a:xfrm>
          <a:prstGeom prst="curvedDownArrow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3BDE3A8-DB87-4CC5-B7EE-90273B748593}"/>
              </a:ext>
            </a:extLst>
          </p:cNvPr>
          <p:cNvSpPr txBox="1"/>
          <p:nvPr/>
        </p:nvSpPr>
        <p:spPr>
          <a:xfrm>
            <a:off x="2331596" y="5420037"/>
            <a:ext cx="43021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n-ea"/>
              </a:rPr>
              <a:t>c</a:t>
            </a:r>
            <a:r>
              <a:rPr lang="ko-KR" altLang="en-US" b="1" dirty="0">
                <a:latin typeface="+mn-ea"/>
              </a:rPr>
              <a:t>에 </a:t>
            </a:r>
            <a:r>
              <a:rPr lang="en-US" altLang="ko-KR" b="1" dirty="0">
                <a:latin typeface="+mn-ea"/>
              </a:rPr>
              <a:t>a</a:t>
            </a:r>
            <a:r>
              <a:rPr lang="ko-KR" altLang="en-US" b="1" dirty="0">
                <a:latin typeface="+mn-ea"/>
              </a:rPr>
              <a:t>의 주소를 저장하기 위한 메모리를 할당해줘야 한다</a:t>
            </a:r>
            <a:r>
              <a:rPr lang="en-US" altLang="ko-KR" b="1" dirty="0">
                <a:latin typeface="+mn-ea"/>
              </a:rPr>
              <a:t>.</a:t>
            </a:r>
          </a:p>
          <a:p>
            <a:r>
              <a:rPr lang="en-US" altLang="ko-KR" b="1" dirty="0">
                <a:latin typeface="+mn-ea"/>
              </a:rPr>
              <a:t>(</a:t>
            </a:r>
            <a:r>
              <a:rPr lang="ko-KR" altLang="en-US" b="1" dirty="0">
                <a:latin typeface="+mn-ea"/>
              </a:rPr>
              <a:t>할당이 없는 경우 </a:t>
            </a:r>
            <a:r>
              <a:rPr lang="en-US" altLang="ko-KR" b="1" dirty="0">
                <a:latin typeface="+mn-ea"/>
              </a:rPr>
              <a:t>c</a:t>
            </a:r>
            <a:r>
              <a:rPr lang="ko-KR" altLang="en-US" b="1" dirty="0">
                <a:latin typeface="+mn-ea"/>
              </a:rPr>
              <a:t>는 하나의 포인터 크기만큼만 명시적으로 가짐</a:t>
            </a:r>
            <a:r>
              <a:rPr lang="en-US" altLang="ko-KR" b="1" dirty="0">
                <a:latin typeface="+mn-ea"/>
              </a:rPr>
              <a:t>)</a:t>
            </a:r>
            <a:endParaRPr lang="ko-KR" altLang="en-US" b="1" dirty="0">
              <a:latin typeface="+mn-ea"/>
            </a:endParaRP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2A51F421-9CB4-45E7-A3F6-59BCD6B6D82F}"/>
              </a:ext>
            </a:extLst>
          </p:cNvPr>
          <p:cNvGraphicFramePr>
            <a:graphicFrameLocks noGrp="1"/>
          </p:cNvGraphicFramePr>
          <p:nvPr/>
        </p:nvGraphicFramePr>
        <p:xfrm>
          <a:off x="381218" y="2306325"/>
          <a:ext cx="1389985" cy="70517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89985">
                  <a:extLst>
                    <a:ext uri="{9D8B030D-6E8A-4147-A177-3AD203B41FA5}">
                      <a16:colId xmlns:a16="http://schemas.microsoft.com/office/drawing/2014/main" val="1265986317"/>
                    </a:ext>
                  </a:extLst>
                </a:gridCol>
              </a:tblGrid>
              <a:tr h="7051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rgbClr val="FF0000"/>
                          </a:solidFill>
                        </a:rPr>
                        <a:t>(*c)[4]</a:t>
                      </a:r>
                      <a:endParaRPr lang="ko-KR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1364701"/>
                  </a:ext>
                </a:extLst>
              </a:tr>
            </a:tbl>
          </a:graphicData>
        </a:graphic>
      </p:graphicFrame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05BB7D42-F094-4C29-8925-D79FD97CF7BC}"/>
              </a:ext>
            </a:extLst>
          </p:cNvPr>
          <p:cNvGraphicFramePr>
            <a:graphicFrameLocks noGrp="1"/>
          </p:cNvGraphicFramePr>
          <p:nvPr/>
        </p:nvGraphicFramePr>
        <p:xfrm>
          <a:off x="381218" y="1844121"/>
          <a:ext cx="723074" cy="462204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723074">
                  <a:extLst>
                    <a:ext uri="{9D8B030D-6E8A-4147-A177-3AD203B41FA5}">
                      <a16:colId xmlns:a16="http://schemas.microsoft.com/office/drawing/2014/main" val="1323793262"/>
                    </a:ext>
                  </a:extLst>
                </a:gridCol>
              </a:tblGrid>
              <a:tr h="4622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*(*c)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7387642"/>
                  </a:ext>
                </a:extLst>
              </a:tr>
            </a:tbl>
          </a:graphicData>
        </a:graphic>
      </p:graphicFrame>
      <p:sp>
        <p:nvSpPr>
          <p:cNvPr id="14" name="직사각형 13">
            <a:extLst>
              <a:ext uri="{FF2B5EF4-FFF2-40B4-BE49-F238E27FC236}">
                <a16:creationId xmlns:a16="http://schemas.microsoft.com/office/drawing/2014/main" id="{032C1E09-8108-42F5-B7C2-F05DE579F805}"/>
              </a:ext>
            </a:extLst>
          </p:cNvPr>
          <p:cNvSpPr/>
          <p:nvPr/>
        </p:nvSpPr>
        <p:spPr>
          <a:xfrm>
            <a:off x="2471955" y="2314067"/>
            <a:ext cx="1454093" cy="29150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6DCA270F-3B77-41C2-AB5E-974DBF3D85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5041682"/>
              </p:ext>
            </p:extLst>
          </p:nvPr>
        </p:nvGraphicFramePr>
        <p:xfrm>
          <a:off x="4650550" y="2349080"/>
          <a:ext cx="2880000" cy="28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7010378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15631706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56631088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732502806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2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3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4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0917629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5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6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7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8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8606279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9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10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11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12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7916234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13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14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15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16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6679704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FC078604-5659-42B2-8816-F08158D834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937077"/>
              </p:ext>
            </p:extLst>
          </p:nvPr>
        </p:nvGraphicFramePr>
        <p:xfrm>
          <a:off x="4650550" y="1886876"/>
          <a:ext cx="723074" cy="462204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723074">
                  <a:extLst>
                    <a:ext uri="{9D8B030D-6E8A-4147-A177-3AD203B41FA5}">
                      <a16:colId xmlns:a16="http://schemas.microsoft.com/office/drawing/2014/main" val="1323793262"/>
                    </a:ext>
                  </a:extLst>
                </a:gridCol>
              </a:tblGrid>
              <a:tr h="4622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a[0]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7387642"/>
                  </a:ext>
                </a:extLst>
              </a:tr>
            </a:tbl>
          </a:graphicData>
        </a:graphic>
      </p:graphicFrame>
      <p:sp>
        <p:nvSpPr>
          <p:cNvPr id="16" name="화살표: 아래로 구부러짐 15">
            <a:extLst>
              <a:ext uri="{FF2B5EF4-FFF2-40B4-BE49-F238E27FC236}">
                <a16:creationId xmlns:a16="http://schemas.microsoft.com/office/drawing/2014/main" id="{737D8B06-1350-4A45-ADF1-DCD46F7FFCDB}"/>
              </a:ext>
            </a:extLst>
          </p:cNvPr>
          <p:cNvSpPr/>
          <p:nvPr/>
        </p:nvSpPr>
        <p:spPr>
          <a:xfrm>
            <a:off x="3690524" y="2035140"/>
            <a:ext cx="963284" cy="612396"/>
          </a:xfrm>
          <a:prstGeom prst="curvedDownArrow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화살표: 아래로 구부러짐 16">
            <a:extLst>
              <a:ext uri="{FF2B5EF4-FFF2-40B4-BE49-F238E27FC236}">
                <a16:creationId xmlns:a16="http://schemas.microsoft.com/office/drawing/2014/main" id="{2747A5C3-756C-43E9-9296-83C19387FB45}"/>
              </a:ext>
            </a:extLst>
          </p:cNvPr>
          <p:cNvSpPr/>
          <p:nvPr/>
        </p:nvSpPr>
        <p:spPr>
          <a:xfrm>
            <a:off x="3714899" y="2849808"/>
            <a:ext cx="963284" cy="612396"/>
          </a:xfrm>
          <a:prstGeom prst="curvedDownArrow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화살표: 아래로 구부러짐 17">
            <a:extLst>
              <a:ext uri="{FF2B5EF4-FFF2-40B4-BE49-F238E27FC236}">
                <a16:creationId xmlns:a16="http://schemas.microsoft.com/office/drawing/2014/main" id="{0C8BF422-67EF-404B-ABE2-4B573EED2493}"/>
              </a:ext>
            </a:extLst>
          </p:cNvPr>
          <p:cNvSpPr/>
          <p:nvPr/>
        </p:nvSpPr>
        <p:spPr>
          <a:xfrm>
            <a:off x="3714899" y="3660903"/>
            <a:ext cx="963284" cy="612396"/>
          </a:xfrm>
          <a:prstGeom prst="curvedDownArrow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화살표: 아래로 구부러짐 18">
            <a:extLst>
              <a:ext uri="{FF2B5EF4-FFF2-40B4-BE49-F238E27FC236}">
                <a16:creationId xmlns:a16="http://schemas.microsoft.com/office/drawing/2014/main" id="{9BE6ECA6-E2C0-4CAD-819F-C099F91368FA}"/>
              </a:ext>
            </a:extLst>
          </p:cNvPr>
          <p:cNvSpPr/>
          <p:nvPr/>
        </p:nvSpPr>
        <p:spPr>
          <a:xfrm>
            <a:off x="3690524" y="4471998"/>
            <a:ext cx="963284" cy="612396"/>
          </a:xfrm>
          <a:prstGeom prst="curvedDownArrow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D2E3B6D-F182-428B-95E0-EC33A38D16EF}"/>
              </a:ext>
            </a:extLst>
          </p:cNvPr>
          <p:cNvSpPr/>
          <p:nvPr/>
        </p:nvSpPr>
        <p:spPr>
          <a:xfrm>
            <a:off x="4655237" y="2341338"/>
            <a:ext cx="718388" cy="2915013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E9096ED-8643-440F-B432-2CA55E8387A4}"/>
              </a:ext>
            </a:extLst>
          </p:cNvPr>
          <p:cNvSpPr/>
          <p:nvPr/>
        </p:nvSpPr>
        <p:spPr>
          <a:xfrm>
            <a:off x="381218" y="950457"/>
            <a:ext cx="718550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b="1" dirty="0"/>
              <a:t>c= (</a:t>
            </a:r>
            <a:r>
              <a:rPr lang="ko-KR" altLang="en-US" sz="2400" b="1" dirty="0" err="1"/>
              <a:t>double</a:t>
            </a:r>
            <a:r>
              <a:rPr lang="ko-KR" altLang="en-US" sz="2400" b="1" dirty="0"/>
              <a:t> *(*)[4])</a:t>
            </a:r>
            <a:r>
              <a:rPr lang="ko-KR" altLang="en-US" sz="2400" b="1" dirty="0" err="1"/>
              <a:t>malloc</a:t>
            </a:r>
            <a:r>
              <a:rPr lang="ko-KR" altLang="en-US" sz="2400" b="1" dirty="0"/>
              <a:t>(</a:t>
            </a:r>
            <a:r>
              <a:rPr lang="ko-KR" altLang="en-US" sz="2400" b="1" dirty="0" err="1"/>
              <a:t>sizeof</a:t>
            </a:r>
            <a:r>
              <a:rPr lang="ko-KR" altLang="en-US" sz="2400" b="1" dirty="0"/>
              <a:t>(</a:t>
            </a:r>
            <a:r>
              <a:rPr lang="ko-KR" altLang="en-US" sz="2400" b="1" dirty="0" err="1"/>
              <a:t>double</a:t>
            </a:r>
            <a:r>
              <a:rPr lang="ko-KR" altLang="en-US" sz="2400" b="1" dirty="0"/>
              <a:t>*[4][4]));</a:t>
            </a:r>
          </a:p>
        </p:txBody>
      </p:sp>
    </p:spTree>
    <p:extLst>
      <p:ext uri="{BB962C8B-B14F-4D97-AF65-F5344CB8AC3E}">
        <p14:creationId xmlns:p14="http://schemas.microsoft.com/office/powerpoint/2010/main" val="19699709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119</TotalTime>
  <Words>616</Words>
  <Application>Microsoft Office PowerPoint</Application>
  <PresentationFormat>화면 슬라이드 쇼(4:3)</PresentationFormat>
  <Paragraphs>240</Paragraphs>
  <Slides>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Yoon-Seok Oh</dc:creator>
  <cp:lastModifiedBy>Yoon-Seok Oh</cp:lastModifiedBy>
  <cp:revision>9</cp:revision>
  <dcterms:created xsi:type="dcterms:W3CDTF">2018-11-22T18:20:03Z</dcterms:created>
  <dcterms:modified xsi:type="dcterms:W3CDTF">2018-11-22T20:19:39Z</dcterms:modified>
</cp:coreProperties>
</file>