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9" r:id="rId2"/>
    <p:sldId id="270" r:id="rId3"/>
    <p:sldId id="259" r:id="rId4"/>
    <p:sldId id="264" r:id="rId5"/>
    <p:sldId id="267" r:id="rId6"/>
  </p:sldIdLst>
  <p:sldSz cx="12192000" cy="6858000"/>
  <p:notesSz cx="6858000" cy="9144000"/>
  <p:embeddedFontLst>
    <p:embeddedFont>
      <p:font typeface="나눔스퀘어라운드 Light" panose="020B0600000101010101" pitchFamily="50" charset="-127"/>
      <p:regular r:id="rId7"/>
    </p:embeddedFont>
    <p:embeddedFont>
      <p:font typeface="상상토끼 꽃길" panose="02020603020101020101" pitchFamily="18" charset="-127"/>
      <p:regular r:id="rId8"/>
    </p:embeddedFont>
    <p:embeddedFont>
      <p:font typeface="나눔스퀘어라운드 Regular" panose="020B0600000101010101" pitchFamily="50" charset="-127"/>
      <p:regular r:id="rId9"/>
    </p:embeddedFont>
    <p:embeddedFont>
      <p:font typeface="나눔고딕" panose="020D0604000000000000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F7B9A"/>
    <a:srgbClr val="7A8C8E"/>
    <a:srgbClr val="4A9B82"/>
    <a:srgbClr val="2683C6"/>
    <a:srgbClr val="3C3C3C"/>
    <a:srgbClr val="687BA3"/>
    <a:srgbClr val="D9D9D9"/>
    <a:srgbClr val="4FD95C"/>
    <a:srgbClr val="5B5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7" autoAdjust="0"/>
    <p:restoredTop sz="94660"/>
  </p:normalViewPr>
  <p:slideViewPr>
    <p:cSldViewPr snapToGrid="0">
      <p:cViewPr>
        <p:scale>
          <a:sx n="50" d="100"/>
          <a:sy n="50" d="100"/>
        </p:scale>
        <p:origin x="57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741618" y="5598157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F7B9A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전동성</a:t>
            </a:r>
            <a:endParaRPr lang="ko-KR" altLang="en-US" sz="2000" dirty="0">
              <a:solidFill>
                <a:srgbClr val="7F7B9A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5532" y="633960"/>
            <a:ext cx="349005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ko-KR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프로그래밍 기초</a:t>
            </a:r>
            <a:endParaRPr lang="en-US" altLang="ko-KR" sz="6600" dirty="0" smtClean="0">
              <a:solidFill>
                <a:schemeClr val="tx1">
                  <a:lumMod val="65000"/>
                  <a:lumOff val="35000"/>
                </a:schemeClr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  <a:p>
            <a:pPr>
              <a:lnSpc>
                <a:spcPct val="50000"/>
              </a:lnSpc>
            </a:pPr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:</a:t>
            </a:r>
            <a:r>
              <a:rPr lang="ko-KR" alt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팀 프로젝트</a:t>
            </a:r>
            <a:endParaRPr lang="ko-KR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539993" y="3302423"/>
            <a:ext cx="4876656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ko-KR" sz="13800" dirty="0">
                <a:solidFill>
                  <a:schemeClr val="tx1">
                    <a:lumMod val="85000"/>
                    <a:lumOff val="15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“</a:t>
            </a:r>
            <a:r>
              <a:rPr lang="ko-KR" altLang="en-US" sz="16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뷰티</a:t>
            </a:r>
            <a:endParaRPr lang="en-US" altLang="ko-KR" sz="13800" dirty="0" smtClean="0">
              <a:solidFill>
                <a:schemeClr val="tx1">
                  <a:lumMod val="85000"/>
                  <a:lumOff val="15000"/>
                </a:schemeClr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  <a:p>
            <a:pPr algn="ctr">
              <a:lnSpc>
                <a:spcPct val="50000"/>
              </a:lnSpc>
            </a:pPr>
            <a:r>
              <a:rPr lang="ko-KR" altLang="en-US" sz="13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  인사이드</a:t>
            </a:r>
            <a:r>
              <a:rPr lang="en-US" altLang="ko-KR" sz="13800" dirty="0">
                <a:solidFill>
                  <a:schemeClr val="tx1">
                    <a:lumMod val="85000"/>
                    <a:lumOff val="15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”</a:t>
            </a:r>
            <a:endParaRPr lang="ko-KR" altLang="en-US" sz="13800" dirty="0">
              <a:solidFill>
                <a:schemeClr val="tx1">
                  <a:lumMod val="85000"/>
                  <a:lumOff val="15000"/>
                </a:schemeClr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43550" y="4403840"/>
            <a:ext cx="1257300" cy="1490651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793277" y="2731753"/>
            <a:ext cx="781050" cy="1144460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143930" y="2205953"/>
            <a:ext cx="1257871" cy="177842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368810" y="5421459"/>
            <a:ext cx="2301479" cy="576808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24033" y="3546607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2683C6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김도원</a:t>
            </a:r>
            <a:endParaRPr lang="ko-KR" altLang="en-US" sz="2000" dirty="0">
              <a:solidFill>
                <a:srgbClr val="2683C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12327" y="2774796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4A9B8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류예은</a:t>
            </a:r>
            <a:endParaRPr lang="ko-KR" altLang="en-US" sz="2000" dirty="0">
              <a:solidFill>
                <a:srgbClr val="4A9B8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56947" y="5434392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7A8C8E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이윤지</a:t>
            </a:r>
            <a:endParaRPr lang="ko-KR" altLang="en-US" sz="2000" dirty="0">
              <a:solidFill>
                <a:srgbClr val="7A8C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438650" y="-1"/>
            <a:ext cx="2888021" cy="20969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324375" y="5483916"/>
            <a:ext cx="2888021" cy="13740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78412" y="455095"/>
            <a:ext cx="4440638" cy="257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ko-KR" altLang="en-US" sz="66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매일</a:t>
            </a:r>
            <a:r>
              <a:rPr lang="en-US" altLang="ko-KR" sz="66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, </a:t>
            </a:r>
          </a:p>
          <a:p>
            <a:pPr algn="r">
              <a:lnSpc>
                <a:spcPct val="70000"/>
              </a:lnSpc>
            </a:pPr>
            <a:r>
              <a:rPr lang="en-US" altLang="ko-KR" sz="96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“</a:t>
            </a:r>
            <a:r>
              <a:rPr lang="ko-KR" altLang="en-US" sz="96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작심삼일</a:t>
            </a:r>
            <a:r>
              <a:rPr lang="en-US" altLang="ko-KR" sz="96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”</a:t>
            </a:r>
            <a:r>
              <a:rPr lang="ko-KR" altLang="en-US" sz="66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만</a:t>
            </a:r>
            <a:endParaRPr lang="en-US" altLang="ko-KR" sz="6600" dirty="0" smtClean="0">
              <a:solidFill>
                <a:srgbClr val="3C3C3C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  <a:p>
            <a:pPr algn="r">
              <a:lnSpc>
                <a:spcPct val="70000"/>
              </a:lnSpc>
            </a:pPr>
            <a:r>
              <a:rPr lang="ko-KR" altLang="en-US" sz="66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하고 있지는 않나요</a:t>
            </a:r>
            <a:r>
              <a:rPr lang="en-US" altLang="ko-KR" sz="66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?</a:t>
            </a:r>
            <a:endParaRPr lang="ko-KR" altLang="en-US" sz="6000" dirty="0">
              <a:solidFill>
                <a:srgbClr val="3C3C3C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9847" y="4442400"/>
            <a:ext cx="4857420" cy="226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ko-KR" altLang="en-US" sz="54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어떻게</a:t>
            </a:r>
            <a:endParaRPr lang="en-US" altLang="ko-KR" sz="5400" dirty="0" smtClean="0">
              <a:solidFill>
                <a:srgbClr val="3C3C3C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  <a:p>
            <a:pPr>
              <a:lnSpc>
                <a:spcPct val="70000"/>
              </a:lnSpc>
            </a:pPr>
            <a:r>
              <a:rPr lang="ko-KR" altLang="en-US" sz="8800" dirty="0" err="1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균형</a:t>
            </a:r>
            <a:r>
              <a:rPr lang="ko-KR" altLang="en-US" sz="6600" dirty="0" err="1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있</a:t>
            </a:r>
            <a:r>
              <a:rPr lang="ko-KR" altLang="en-US" sz="6000" dirty="0" err="1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는</a:t>
            </a:r>
            <a:r>
              <a:rPr lang="ko-KR" altLang="en-US" sz="54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  </a:t>
            </a:r>
            <a:r>
              <a:rPr lang="ko-KR" altLang="en-US" sz="72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대학</a:t>
            </a:r>
            <a:r>
              <a:rPr lang="ko-KR" altLang="en-US" sz="66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생</a:t>
            </a:r>
            <a:r>
              <a:rPr lang="ko-KR" altLang="en-US" sz="60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활</a:t>
            </a:r>
            <a:r>
              <a:rPr lang="ko-KR" altLang="en-US" sz="54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을</a:t>
            </a:r>
            <a:endParaRPr lang="en-US" altLang="ko-KR" sz="5400" dirty="0" smtClean="0">
              <a:solidFill>
                <a:srgbClr val="3C3C3C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  <a:p>
            <a:pPr>
              <a:lnSpc>
                <a:spcPct val="70000"/>
              </a:lnSpc>
            </a:pPr>
            <a:r>
              <a:rPr lang="ko-KR" altLang="en-US" sz="54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해야 할지 모르겠어요</a:t>
            </a:r>
            <a:endParaRPr lang="ko-KR" altLang="en-US" sz="4800" dirty="0">
              <a:solidFill>
                <a:srgbClr val="3C3C3C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51154" y="-1"/>
            <a:ext cx="6906470" cy="3683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1" y="3618983"/>
            <a:ext cx="6616997" cy="32390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82538" y="460722"/>
            <a:ext cx="1959262" cy="5649698"/>
            <a:chOff x="8847721" y="460722"/>
            <a:chExt cx="1959262" cy="5649698"/>
          </a:xfrm>
        </p:grpSpPr>
        <p:grpSp>
          <p:nvGrpSpPr>
            <p:cNvPr id="25" name="그룹 24"/>
            <p:cNvGrpSpPr/>
            <p:nvPr/>
          </p:nvGrpSpPr>
          <p:grpSpPr>
            <a:xfrm>
              <a:off x="8847721" y="460722"/>
              <a:ext cx="1959262" cy="5649698"/>
              <a:chOff x="5041914" y="145877"/>
              <a:chExt cx="2272023" cy="6551571"/>
            </a:xfrm>
          </p:grpSpPr>
          <p:sp>
            <p:nvSpPr>
              <p:cNvPr id="28" name="도넛 27"/>
              <p:cNvSpPr/>
              <p:nvPr/>
            </p:nvSpPr>
            <p:spPr>
              <a:xfrm>
                <a:off x="5301795" y="1996551"/>
                <a:ext cx="1693588" cy="1361539"/>
              </a:xfrm>
              <a:prstGeom prst="donut">
                <a:avLst>
                  <a:gd name="adj" fmla="val 13311"/>
                </a:avLst>
              </a:prstGeom>
              <a:solidFill>
                <a:srgbClr val="3C3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도넛 28"/>
              <p:cNvSpPr/>
              <p:nvPr/>
            </p:nvSpPr>
            <p:spPr>
              <a:xfrm>
                <a:off x="5401412" y="145877"/>
                <a:ext cx="1535873" cy="1361539"/>
              </a:xfrm>
              <a:prstGeom prst="donut">
                <a:avLst>
                  <a:gd name="adj" fmla="val 13311"/>
                </a:avLst>
              </a:prstGeom>
              <a:solidFill>
                <a:srgbClr val="3C3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도넛 29"/>
              <p:cNvSpPr/>
              <p:nvPr/>
            </p:nvSpPr>
            <p:spPr>
              <a:xfrm>
                <a:off x="5331131" y="3825508"/>
                <a:ext cx="1693588" cy="1361539"/>
              </a:xfrm>
              <a:prstGeom prst="donut">
                <a:avLst>
                  <a:gd name="adj" fmla="val 13311"/>
                </a:avLst>
              </a:prstGeom>
              <a:solidFill>
                <a:srgbClr val="3C3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자유형 30"/>
              <p:cNvSpPr/>
              <p:nvPr/>
            </p:nvSpPr>
            <p:spPr>
              <a:xfrm>
                <a:off x="5461531" y="507899"/>
                <a:ext cx="1402184" cy="6189549"/>
              </a:xfrm>
              <a:custGeom>
                <a:avLst/>
                <a:gdLst>
                  <a:gd name="connsiteX0" fmla="*/ 220678 w 658378"/>
                  <a:gd name="connsiteY0" fmla="*/ 4236337 h 4548909"/>
                  <a:gd name="connsiteX1" fmla="*/ 212211 w 658378"/>
                  <a:gd name="connsiteY1" fmla="*/ 4244804 h 4548909"/>
                  <a:gd name="connsiteX2" fmla="*/ 212211 w 658378"/>
                  <a:gd name="connsiteY2" fmla="*/ 4278670 h 4548909"/>
                  <a:gd name="connsiteX3" fmla="*/ 220678 w 658378"/>
                  <a:gd name="connsiteY3" fmla="*/ 4287137 h 4548909"/>
                  <a:gd name="connsiteX4" fmla="*/ 435895 w 658378"/>
                  <a:gd name="connsiteY4" fmla="*/ 4287137 h 4548909"/>
                  <a:gd name="connsiteX5" fmla="*/ 444362 w 658378"/>
                  <a:gd name="connsiteY5" fmla="*/ 4278670 h 4548909"/>
                  <a:gd name="connsiteX6" fmla="*/ 444362 w 658378"/>
                  <a:gd name="connsiteY6" fmla="*/ 4244804 h 4548909"/>
                  <a:gd name="connsiteX7" fmla="*/ 435895 w 658378"/>
                  <a:gd name="connsiteY7" fmla="*/ 4236337 h 4548909"/>
                  <a:gd name="connsiteX8" fmla="*/ 220678 w 658378"/>
                  <a:gd name="connsiteY8" fmla="*/ 4108608 h 4548909"/>
                  <a:gd name="connsiteX9" fmla="*/ 212211 w 658378"/>
                  <a:gd name="connsiteY9" fmla="*/ 4117075 h 4548909"/>
                  <a:gd name="connsiteX10" fmla="*/ 212211 w 658378"/>
                  <a:gd name="connsiteY10" fmla="*/ 4150941 h 4548909"/>
                  <a:gd name="connsiteX11" fmla="*/ 220678 w 658378"/>
                  <a:gd name="connsiteY11" fmla="*/ 4159408 h 4548909"/>
                  <a:gd name="connsiteX12" fmla="*/ 435895 w 658378"/>
                  <a:gd name="connsiteY12" fmla="*/ 4159408 h 4548909"/>
                  <a:gd name="connsiteX13" fmla="*/ 444362 w 658378"/>
                  <a:gd name="connsiteY13" fmla="*/ 4150941 h 4548909"/>
                  <a:gd name="connsiteX14" fmla="*/ 444362 w 658378"/>
                  <a:gd name="connsiteY14" fmla="*/ 4117075 h 4548909"/>
                  <a:gd name="connsiteX15" fmla="*/ 435895 w 658378"/>
                  <a:gd name="connsiteY15" fmla="*/ 4108608 h 4548909"/>
                  <a:gd name="connsiteX16" fmla="*/ 220678 w 658378"/>
                  <a:gd name="connsiteY16" fmla="*/ 3980879 h 4548909"/>
                  <a:gd name="connsiteX17" fmla="*/ 212211 w 658378"/>
                  <a:gd name="connsiteY17" fmla="*/ 3989346 h 4548909"/>
                  <a:gd name="connsiteX18" fmla="*/ 212211 w 658378"/>
                  <a:gd name="connsiteY18" fmla="*/ 4023212 h 4548909"/>
                  <a:gd name="connsiteX19" fmla="*/ 220678 w 658378"/>
                  <a:gd name="connsiteY19" fmla="*/ 4031679 h 4548909"/>
                  <a:gd name="connsiteX20" fmla="*/ 435895 w 658378"/>
                  <a:gd name="connsiteY20" fmla="*/ 4031679 h 4548909"/>
                  <a:gd name="connsiteX21" fmla="*/ 444362 w 658378"/>
                  <a:gd name="connsiteY21" fmla="*/ 4023212 h 4548909"/>
                  <a:gd name="connsiteX22" fmla="*/ 444362 w 658378"/>
                  <a:gd name="connsiteY22" fmla="*/ 3989346 h 4548909"/>
                  <a:gd name="connsiteX23" fmla="*/ 435895 w 658378"/>
                  <a:gd name="connsiteY23" fmla="*/ 3980879 h 4548909"/>
                  <a:gd name="connsiteX24" fmla="*/ 220678 w 658378"/>
                  <a:gd name="connsiteY24" fmla="*/ 3853150 h 4548909"/>
                  <a:gd name="connsiteX25" fmla="*/ 212211 w 658378"/>
                  <a:gd name="connsiteY25" fmla="*/ 3861617 h 4548909"/>
                  <a:gd name="connsiteX26" fmla="*/ 212211 w 658378"/>
                  <a:gd name="connsiteY26" fmla="*/ 3895483 h 4548909"/>
                  <a:gd name="connsiteX27" fmla="*/ 220678 w 658378"/>
                  <a:gd name="connsiteY27" fmla="*/ 3903950 h 4548909"/>
                  <a:gd name="connsiteX28" fmla="*/ 435895 w 658378"/>
                  <a:gd name="connsiteY28" fmla="*/ 3903950 h 4548909"/>
                  <a:gd name="connsiteX29" fmla="*/ 444362 w 658378"/>
                  <a:gd name="connsiteY29" fmla="*/ 3895483 h 4548909"/>
                  <a:gd name="connsiteX30" fmla="*/ 444362 w 658378"/>
                  <a:gd name="connsiteY30" fmla="*/ 3861617 h 4548909"/>
                  <a:gd name="connsiteX31" fmla="*/ 435895 w 658378"/>
                  <a:gd name="connsiteY31" fmla="*/ 3853150 h 4548909"/>
                  <a:gd name="connsiteX32" fmla="*/ 329189 w 658378"/>
                  <a:gd name="connsiteY32" fmla="*/ 0 h 4548909"/>
                  <a:gd name="connsiteX33" fmla="*/ 658378 w 658378"/>
                  <a:gd name="connsiteY33" fmla="*/ 329189 h 4548909"/>
                  <a:gd name="connsiteX34" fmla="*/ 658378 w 658378"/>
                  <a:gd name="connsiteY34" fmla="*/ 4219720 h 4548909"/>
                  <a:gd name="connsiteX35" fmla="*/ 329189 w 658378"/>
                  <a:gd name="connsiteY35" fmla="*/ 4548909 h 4548909"/>
                  <a:gd name="connsiteX36" fmla="*/ 0 w 658378"/>
                  <a:gd name="connsiteY36" fmla="*/ 4219720 h 4548909"/>
                  <a:gd name="connsiteX37" fmla="*/ 0 w 658378"/>
                  <a:gd name="connsiteY37" fmla="*/ 329189 h 4548909"/>
                  <a:gd name="connsiteX38" fmla="*/ 329189 w 658378"/>
                  <a:gd name="connsiteY38" fmla="*/ 0 h 4548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58378" h="4548909">
                    <a:moveTo>
                      <a:pt x="220678" y="4236337"/>
                    </a:moveTo>
                    <a:cubicBezTo>
                      <a:pt x="216002" y="4236337"/>
                      <a:pt x="212211" y="4240128"/>
                      <a:pt x="212211" y="4244804"/>
                    </a:cubicBezTo>
                    <a:lnTo>
                      <a:pt x="212211" y="4278670"/>
                    </a:lnTo>
                    <a:cubicBezTo>
                      <a:pt x="212211" y="4283346"/>
                      <a:pt x="216002" y="4287137"/>
                      <a:pt x="220678" y="4287137"/>
                    </a:cubicBezTo>
                    <a:lnTo>
                      <a:pt x="435895" y="4287137"/>
                    </a:lnTo>
                    <a:cubicBezTo>
                      <a:pt x="440571" y="4287137"/>
                      <a:pt x="444362" y="4283346"/>
                      <a:pt x="444362" y="4278670"/>
                    </a:cubicBezTo>
                    <a:lnTo>
                      <a:pt x="444362" y="4244804"/>
                    </a:lnTo>
                    <a:cubicBezTo>
                      <a:pt x="444362" y="4240128"/>
                      <a:pt x="440571" y="4236337"/>
                      <a:pt x="435895" y="4236337"/>
                    </a:cubicBezTo>
                    <a:close/>
                    <a:moveTo>
                      <a:pt x="220678" y="4108608"/>
                    </a:moveTo>
                    <a:cubicBezTo>
                      <a:pt x="216002" y="4108608"/>
                      <a:pt x="212211" y="4112399"/>
                      <a:pt x="212211" y="4117075"/>
                    </a:cubicBezTo>
                    <a:lnTo>
                      <a:pt x="212211" y="4150941"/>
                    </a:lnTo>
                    <a:cubicBezTo>
                      <a:pt x="212211" y="4155617"/>
                      <a:pt x="216002" y="4159408"/>
                      <a:pt x="220678" y="4159408"/>
                    </a:cubicBezTo>
                    <a:lnTo>
                      <a:pt x="435895" y="4159408"/>
                    </a:lnTo>
                    <a:cubicBezTo>
                      <a:pt x="440571" y="4159408"/>
                      <a:pt x="444362" y="4155617"/>
                      <a:pt x="444362" y="4150941"/>
                    </a:cubicBezTo>
                    <a:lnTo>
                      <a:pt x="444362" y="4117075"/>
                    </a:lnTo>
                    <a:cubicBezTo>
                      <a:pt x="444362" y="4112399"/>
                      <a:pt x="440571" y="4108608"/>
                      <a:pt x="435895" y="4108608"/>
                    </a:cubicBezTo>
                    <a:close/>
                    <a:moveTo>
                      <a:pt x="220678" y="3980879"/>
                    </a:moveTo>
                    <a:cubicBezTo>
                      <a:pt x="216002" y="3980879"/>
                      <a:pt x="212211" y="3984670"/>
                      <a:pt x="212211" y="3989346"/>
                    </a:cubicBezTo>
                    <a:lnTo>
                      <a:pt x="212211" y="4023212"/>
                    </a:lnTo>
                    <a:cubicBezTo>
                      <a:pt x="212211" y="4027888"/>
                      <a:pt x="216002" y="4031679"/>
                      <a:pt x="220678" y="4031679"/>
                    </a:cubicBezTo>
                    <a:lnTo>
                      <a:pt x="435895" y="4031679"/>
                    </a:lnTo>
                    <a:cubicBezTo>
                      <a:pt x="440571" y="4031679"/>
                      <a:pt x="444362" y="4027888"/>
                      <a:pt x="444362" y="4023212"/>
                    </a:cubicBezTo>
                    <a:lnTo>
                      <a:pt x="444362" y="3989346"/>
                    </a:lnTo>
                    <a:cubicBezTo>
                      <a:pt x="444362" y="3984670"/>
                      <a:pt x="440571" y="3980879"/>
                      <a:pt x="435895" y="3980879"/>
                    </a:cubicBezTo>
                    <a:close/>
                    <a:moveTo>
                      <a:pt x="220678" y="3853150"/>
                    </a:moveTo>
                    <a:cubicBezTo>
                      <a:pt x="216002" y="3853150"/>
                      <a:pt x="212211" y="3856941"/>
                      <a:pt x="212211" y="3861617"/>
                    </a:cubicBezTo>
                    <a:lnTo>
                      <a:pt x="212211" y="3895483"/>
                    </a:lnTo>
                    <a:cubicBezTo>
                      <a:pt x="212211" y="3900159"/>
                      <a:pt x="216002" y="3903950"/>
                      <a:pt x="220678" y="3903950"/>
                    </a:cubicBezTo>
                    <a:lnTo>
                      <a:pt x="435895" y="3903950"/>
                    </a:lnTo>
                    <a:cubicBezTo>
                      <a:pt x="440571" y="3903950"/>
                      <a:pt x="444362" y="3900159"/>
                      <a:pt x="444362" y="3895483"/>
                    </a:cubicBezTo>
                    <a:lnTo>
                      <a:pt x="444362" y="3861617"/>
                    </a:lnTo>
                    <a:cubicBezTo>
                      <a:pt x="444362" y="3856941"/>
                      <a:pt x="440571" y="3853150"/>
                      <a:pt x="435895" y="3853150"/>
                    </a:cubicBezTo>
                    <a:close/>
                    <a:moveTo>
                      <a:pt x="329189" y="0"/>
                    </a:moveTo>
                    <a:cubicBezTo>
                      <a:pt x="510995" y="0"/>
                      <a:pt x="658378" y="147383"/>
                      <a:pt x="658378" y="329189"/>
                    </a:cubicBezTo>
                    <a:lnTo>
                      <a:pt x="658378" y="4219720"/>
                    </a:lnTo>
                    <a:cubicBezTo>
                      <a:pt x="658378" y="4401526"/>
                      <a:pt x="510995" y="4548909"/>
                      <a:pt x="329189" y="4548909"/>
                    </a:cubicBezTo>
                    <a:cubicBezTo>
                      <a:pt x="147383" y="4548909"/>
                      <a:pt x="0" y="4401526"/>
                      <a:pt x="0" y="4219720"/>
                    </a:cubicBezTo>
                    <a:lnTo>
                      <a:pt x="0" y="329189"/>
                    </a:lnTo>
                    <a:cubicBezTo>
                      <a:pt x="0" y="147383"/>
                      <a:pt x="147383" y="0"/>
                      <a:pt x="329189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697CA4"/>
                  </a:gs>
                  <a:gs pos="0">
                    <a:srgbClr val="6679A1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5359923" y="1294064"/>
                <a:ext cx="1605399" cy="639314"/>
              </a:xfrm>
              <a:prstGeom prst="roundRect">
                <a:avLst/>
              </a:prstGeom>
              <a:solidFill>
                <a:srgbClr val="3C3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5041914" y="2423590"/>
                <a:ext cx="2272023" cy="2272022"/>
                <a:chOff x="5041914" y="2423590"/>
                <a:chExt cx="2272023" cy="2272022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5041914" y="2423590"/>
                  <a:ext cx="2272023" cy="2272022"/>
                </a:xfrm>
                <a:prstGeom prst="ellipse">
                  <a:avLst/>
                </a:prstGeom>
                <a:solidFill>
                  <a:srgbClr val="3C3C3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5258297" y="2639973"/>
                  <a:ext cx="1839257" cy="183925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" name="직사각형 39"/>
              <p:cNvSpPr/>
              <p:nvPr/>
            </p:nvSpPr>
            <p:spPr>
              <a:xfrm rot="20158648">
                <a:off x="6233053" y="3544295"/>
                <a:ext cx="85236" cy="5695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 rot="5400000">
                <a:off x="5916270" y="3329558"/>
                <a:ext cx="85236" cy="4973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6093223" y="403545"/>
                <a:ext cx="138798" cy="535748"/>
              </a:xfrm>
              <a:prstGeom prst="roundRect">
                <a:avLst/>
              </a:prstGeom>
              <a:solidFill>
                <a:srgbClr val="3C3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 rot="20158648">
              <a:off x="9688258" y="2967086"/>
              <a:ext cx="73504" cy="491134"/>
            </a:xfrm>
            <a:prstGeom prst="rect">
              <a:avLst/>
            </a:prstGeom>
            <a:solidFill>
              <a:srgbClr val="324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5400000">
              <a:off x="10005759" y="3203115"/>
              <a:ext cx="73504" cy="428847"/>
            </a:xfrm>
            <a:prstGeom prst="rect">
              <a:avLst/>
            </a:prstGeom>
            <a:solidFill>
              <a:srgbClr val="324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79751" y="3741640"/>
            <a:ext cx="3300904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ko-KR" altLang="en-US" sz="6000" dirty="0" smtClean="0">
                <a:solidFill>
                  <a:srgbClr val="32446A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보이지 않는 </a:t>
            </a:r>
            <a:r>
              <a:rPr lang="ko-KR" altLang="en-US" sz="6000" dirty="0" smtClean="0">
                <a:solidFill>
                  <a:srgbClr val="32446A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 </a:t>
            </a:r>
            <a:endParaRPr lang="en-US" altLang="ko-KR" sz="6000" dirty="0" smtClean="0">
              <a:solidFill>
                <a:srgbClr val="32446A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  <a:p>
            <a:pPr>
              <a:lnSpc>
                <a:spcPct val="50000"/>
              </a:lnSpc>
            </a:pPr>
            <a:r>
              <a:rPr lang="ko-KR" altLang="en-US" sz="7200" dirty="0" smtClean="0">
                <a:solidFill>
                  <a:srgbClr val="32446A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내면의 </a:t>
            </a:r>
            <a:r>
              <a:rPr lang="ko-KR" altLang="en-US" sz="7200" dirty="0" smtClean="0">
                <a:solidFill>
                  <a:srgbClr val="32446A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나 </a:t>
            </a:r>
            <a:r>
              <a:rPr lang="en-US" altLang="ko-KR" sz="7200" dirty="0" smtClean="0">
                <a:solidFill>
                  <a:srgbClr val="32446A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- </a:t>
            </a:r>
          </a:p>
          <a:p>
            <a:pPr>
              <a:lnSpc>
                <a:spcPct val="50000"/>
              </a:lnSpc>
            </a:pPr>
            <a:r>
              <a:rPr lang="en-US" altLang="ko-KR" sz="5400" dirty="0" smtClean="0">
                <a:solidFill>
                  <a:srgbClr val="32446A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                </a:t>
            </a:r>
            <a:r>
              <a:rPr lang="ko-KR" altLang="en-US" sz="5400" dirty="0" smtClean="0">
                <a:solidFill>
                  <a:srgbClr val="32446A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어떻게</a:t>
            </a:r>
            <a:r>
              <a:rPr lang="en-US" altLang="ko-KR" sz="5400" dirty="0" smtClean="0">
                <a:solidFill>
                  <a:srgbClr val="32446A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?</a:t>
            </a:r>
            <a:endParaRPr lang="ko-KR" altLang="en-US" sz="4800" dirty="0">
              <a:solidFill>
                <a:srgbClr val="32446A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4298" y="2324810"/>
            <a:ext cx="3464410" cy="13726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4400" dirty="0" smtClean="0">
                <a:solidFill>
                  <a:srgbClr val="32446A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    하루를 </a:t>
            </a:r>
            <a:r>
              <a:rPr lang="ko-KR" altLang="en-US" sz="4400" dirty="0" smtClean="0">
                <a:solidFill>
                  <a:srgbClr val="32446A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돌아보는 과정</a:t>
            </a:r>
            <a:r>
              <a:rPr lang="en-US" altLang="ko-KR" sz="4400" dirty="0" smtClean="0">
                <a:solidFill>
                  <a:srgbClr val="32446A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, </a:t>
            </a:r>
            <a:endParaRPr lang="en-US" altLang="ko-KR" sz="4400" dirty="0" smtClean="0">
              <a:solidFill>
                <a:srgbClr val="32446A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6000" dirty="0" smtClean="0">
                <a:solidFill>
                  <a:srgbClr val="32446A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- </a:t>
            </a:r>
            <a:r>
              <a:rPr lang="ko-KR" altLang="en-US" sz="6000" dirty="0" smtClean="0">
                <a:solidFill>
                  <a:srgbClr val="32446A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게임</a:t>
            </a:r>
            <a:r>
              <a:rPr lang="en-US" altLang="ko-KR" sz="6000" dirty="0" smtClean="0">
                <a:solidFill>
                  <a:srgbClr val="32446A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!!!</a:t>
            </a:r>
            <a:endParaRPr lang="ko-KR" altLang="en-US" sz="5400" dirty="0">
              <a:solidFill>
                <a:srgbClr val="32446A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355639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2000" fill="hold" grpId="0" nodeType="click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11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11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58000" fill="hold" grpId="0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3" dur="11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4" dur="11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xit" presetSubtype="2" accel="30000" decel="7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8" accel="30000" decel="7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/>
          <p:bldP spid="42" grpId="1"/>
          <p:bldP spid="43" grpId="0"/>
          <p:bldP spid="43" grpId="1"/>
          <p:bldP spid="20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2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1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1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58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1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1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xit" presetSubtype="2" accel="30000" decel="7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8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" presetClass="exit" presetSubtype="8" accel="30000" decel="7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2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/>
          <p:bldP spid="42" grpId="1"/>
          <p:bldP spid="43" grpId="0"/>
          <p:bldP spid="43" grpId="1"/>
          <p:bldP spid="20" grpId="0"/>
          <p:bldP spid="2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62914" y="0"/>
            <a:ext cx="39243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62914" y="609600"/>
            <a:ext cx="3924300" cy="5638800"/>
          </a:xfrm>
          <a:prstGeom prst="rect">
            <a:avLst/>
          </a:prstGeom>
          <a:solidFill>
            <a:srgbClr val="667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2464" y="781050"/>
            <a:ext cx="3524250" cy="529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272551" y="2366962"/>
            <a:ext cx="2124075" cy="2124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158251" y="2257423"/>
            <a:ext cx="2347913" cy="234791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479718" y="2576510"/>
            <a:ext cx="1704977" cy="17049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39510" y="2865058"/>
            <a:ext cx="5648982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800" dirty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기간 </a:t>
            </a:r>
            <a:r>
              <a:rPr lang="ko-KR" altLang="en-US" sz="28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설정</a:t>
            </a:r>
            <a:endParaRPr lang="en-US" altLang="ko-KR" sz="2800" dirty="0" smtClean="0">
              <a:solidFill>
                <a:srgbClr val="3C3C3C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설정 기간 동안 기록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육성 진행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- 2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주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 달</a:t>
            </a:r>
            <a:endParaRPr lang="en-US" altLang="ko-KR" sz="2000" dirty="0">
              <a:solidFill>
                <a:srgbClr val="3C3C3C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dirty="0">
              <a:solidFill>
                <a:srgbClr val="3C3C3C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8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2) Quiz </a:t>
            </a:r>
            <a:r>
              <a:rPr lang="ko-KR" altLang="en-US" sz="28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설정</a:t>
            </a:r>
            <a:endParaRPr lang="en-US" altLang="ko-KR" sz="3200" dirty="0">
              <a:solidFill>
                <a:srgbClr val="3C3C3C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학업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취미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건강 카테고리 별 점검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OX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퀴즈 등록</a:t>
            </a:r>
            <a:endParaRPr lang="en-US" altLang="ko-KR" sz="2000" dirty="0">
              <a:solidFill>
                <a:srgbClr val="3C3C3C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AutoNum type="arabicParenR"/>
            </a:pPr>
            <a:endParaRPr lang="en-US" altLang="ko-KR" sz="2400" dirty="0">
              <a:solidFill>
                <a:srgbClr val="3C3C3C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8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3) Custom </a:t>
            </a:r>
            <a:r>
              <a:rPr lang="ko-KR" altLang="en-US" sz="28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설정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디자인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이름 등 사용자 설정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82501" y="1613325"/>
            <a:ext cx="18421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0. </a:t>
            </a:r>
            <a:r>
              <a:rPr lang="ko-KR" altLang="en-US" sz="7200" dirty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준비</a:t>
            </a:r>
            <a:r>
              <a:rPr lang="en-US" altLang="ko-KR" sz="72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!</a:t>
            </a:r>
            <a:endParaRPr lang="en-US" altLang="ko-KR" sz="7200" dirty="0">
              <a:solidFill>
                <a:srgbClr val="3C3C3C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33959" y="2093624"/>
            <a:ext cx="1745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#</a:t>
            </a:r>
            <a:r>
              <a:rPr lang="ko-KR" altLang="en-US" sz="32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담당 </a:t>
            </a:r>
            <a:r>
              <a:rPr lang="en-US" altLang="ko-KR" sz="32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: </a:t>
            </a:r>
            <a:r>
              <a:rPr lang="ko-KR" altLang="en-US" sz="32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전동성</a:t>
            </a:r>
            <a:endParaRPr lang="en-US" altLang="ko-KR" sz="3200" dirty="0">
              <a:solidFill>
                <a:srgbClr val="3C3C3C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91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67893" y="0"/>
            <a:ext cx="39243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67893" y="285750"/>
            <a:ext cx="3924300" cy="5638800"/>
          </a:xfrm>
          <a:prstGeom prst="rect">
            <a:avLst/>
          </a:prstGeom>
          <a:solidFill>
            <a:srgbClr val="667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7443" y="457200"/>
            <a:ext cx="3524250" cy="529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5094" y="3935730"/>
            <a:ext cx="1413510" cy="12763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7443" y="1669196"/>
            <a:ext cx="3524250" cy="13103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오늘 강의 시간에 집중했나요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62833" y="1238035"/>
            <a:ext cx="337624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1) Quiz </a:t>
            </a:r>
            <a:r>
              <a:rPr lang="ko-KR" altLang="en-US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출력</a:t>
            </a:r>
            <a:endParaRPr lang="en-US" altLang="ko-KR" sz="2400" dirty="0" smtClean="0">
              <a:solidFill>
                <a:srgbClr val="3C3C3C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600" dirty="0">
              <a:solidFill>
                <a:srgbClr val="3C3C3C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2) O/X </a:t>
            </a:r>
            <a:r>
              <a:rPr lang="ko-KR" altLang="en-US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 </a:t>
            </a:r>
            <a:r>
              <a:rPr lang="ko-KR" altLang="en-US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받기</a:t>
            </a:r>
            <a:endParaRPr lang="en-US" altLang="ko-KR" sz="2400" dirty="0" smtClean="0">
              <a:solidFill>
                <a:srgbClr val="3C3C3C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600" dirty="0">
              <a:solidFill>
                <a:srgbClr val="3C3C3C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3) </a:t>
            </a:r>
            <a:r>
              <a:rPr lang="ko-KR" altLang="en-US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 메모 및 기록 저장</a:t>
            </a:r>
            <a:endParaRPr lang="en-US" altLang="ko-KR" sz="2400" dirty="0" smtClean="0">
              <a:solidFill>
                <a:srgbClr val="3C3C3C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68393" y="201284"/>
            <a:ext cx="17299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1. </a:t>
            </a:r>
            <a:r>
              <a:rPr lang="ko-KR" altLang="en-US" sz="72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입력</a:t>
            </a:r>
            <a:r>
              <a:rPr lang="en-US" altLang="ko-KR" sz="72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-</a:t>
            </a:r>
            <a:endParaRPr lang="en-US" altLang="ko-KR" sz="7200" dirty="0">
              <a:solidFill>
                <a:srgbClr val="3C3C3C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9393" y="618270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5B545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4/30 </a:t>
            </a:r>
            <a:r>
              <a:rPr lang="en-US" altLang="ko-KR" sz="1600" dirty="0" smtClean="0">
                <a:solidFill>
                  <a:srgbClr val="5B545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(MON)</a:t>
            </a:r>
            <a:endParaRPr lang="en-US" altLang="ko-KR" sz="2400" dirty="0" smtClean="0">
              <a:solidFill>
                <a:srgbClr val="5B545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7943" y="630970"/>
            <a:ext cx="215900" cy="428626"/>
          </a:xfrm>
          <a:prstGeom prst="rect">
            <a:avLst/>
          </a:prstGeom>
          <a:solidFill>
            <a:srgbClr val="5B5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86255" y="3935730"/>
            <a:ext cx="1413510" cy="12763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060043" y="4095750"/>
            <a:ext cx="934720" cy="9347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/>
              <a:t>O</a:t>
            </a:r>
            <a:endParaRPr lang="ko-KR" altLang="en-US" b="1" dirty="0"/>
          </a:p>
        </p:txBody>
      </p:sp>
      <p:sp>
        <p:nvSpPr>
          <p:cNvPr id="18" name="타원 17"/>
          <p:cNvSpPr/>
          <p:nvPr/>
        </p:nvSpPr>
        <p:spPr>
          <a:xfrm>
            <a:off x="2725650" y="4114800"/>
            <a:ext cx="934720" cy="9347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/>
              <a:t>X</a:t>
            </a:r>
            <a:endParaRPr lang="ko-KR" altLang="en-US" sz="4400" b="1" dirty="0"/>
          </a:p>
        </p:txBody>
      </p:sp>
      <p:sp>
        <p:nvSpPr>
          <p:cNvPr id="23" name="직사각형 22"/>
          <p:cNvSpPr/>
          <p:nvPr/>
        </p:nvSpPr>
        <p:spPr>
          <a:xfrm>
            <a:off x="7858686" y="3601069"/>
            <a:ext cx="16962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2. </a:t>
            </a:r>
            <a:r>
              <a:rPr lang="ko-KR" altLang="en-US" sz="72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처리</a:t>
            </a:r>
            <a:r>
              <a:rPr lang="en-US" altLang="ko-KR" sz="72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,</a:t>
            </a:r>
            <a:endParaRPr lang="en-US" altLang="ko-KR" sz="7200" dirty="0">
              <a:solidFill>
                <a:srgbClr val="3C3C3C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9531" y="4654386"/>
            <a:ext cx="32657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1) (O</a:t>
            </a:r>
            <a:r>
              <a:rPr lang="ko-KR" altLang="en-US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개수</a:t>
            </a:r>
            <a:r>
              <a:rPr lang="en-US" altLang="ko-KR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(</a:t>
            </a:r>
            <a:r>
              <a:rPr lang="ko-KR" altLang="en-US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질문 개수</a:t>
            </a:r>
            <a:r>
              <a:rPr lang="en-US" altLang="ko-KR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algn="r"/>
            <a:r>
              <a:rPr lang="en-US" altLang="ko-KR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&gt;&gt;&gt;&gt;&gt;&gt;&gt;</a:t>
            </a:r>
            <a:r>
              <a:rPr lang="ko-KR" altLang="en-US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점수 반영</a:t>
            </a:r>
            <a:endParaRPr lang="en-US" altLang="ko-KR" sz="2400" dirty="0" smtClean="0">
              <a:solidFill>
                <a:srgbClr val="3C3C3C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r"/>
            <a:endParaRPr lang="en-US" altLang="ko-KR" sz="2400" dirty="0">
              <a:solidFill>
                <a:srgbClr val="3C3C3C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r"/>
            <a:r>
              <a:rPr lang="en-US" altLang="ko-KR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2 ) </a:t>
            </a:r>
            <a:r>
              <a:rPr lang="ko-KR" altLang="en-US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점수 분류</a:t>
            </a:r>
            <a:r>
              <a:rPr lang="en-US" altLang="ko-KR" sz="2400" dirty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  <a:p>
            <a:pPr algn="r"/>
            <a:r>
              <a:rPr lang="en-US" altLang="ko-KR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&gt;&gt;</a:t>
            </a:r>
            <a:r>
              <a:rPr lang="ko-KR" altLang="en-US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상태 반영</a:t>
            </a:r>
            <a:endParaRPr lang="en-US" altLang="ko-KR" sz="2400" dirty="0">
              <a:solidFill>
                <a:srgbClr val="3C3C3C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73271" y="569327"/>
            <a:ext cx="1662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#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담당 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: 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류예은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98700" y="3908845"/>
            <a:ext cx="17043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#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담당 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: 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김도원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54984" y="0"/>
            <a:ext cx="2235072" cy="6857999"/>
            <a:chOff x="5869504" y="-1417484"/>
            <a:chExt cx="3924300" cy="11172109"/>
          </a:xfrm>
        </p:grpSpPr>
        <p:sp>
          <p:nvSpPr>
            <p:cNvPr id="27" name="직사각형 26"/>
            <p:cNvSpPr/>
            <p:nvPr/>
          </p:nvSpPr>
          <p:spPr>
            <a:xfrm>
              <a:off x="5869504" y="-1417484"/>
              <a:ext cx="3924300" cy="111721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869504" y="3506225"/>
              <a:ext cx="3924300" cy="5638800"/>
            </a:xfrm>
            <a:prstGeom prst="rect">
              <a:avLst/>
            </a:prstGeom>
            <a:solidFill>
              <a:srgbClr val="667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79054" y="3677675"/>
              <a:ext cx="3524250" cy="5295900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935" y="7477882"/>
              <a:ext cx="1374052" cy="1348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4FD95C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!#@$%^</a:t>
              </a:r>
            </a:p>
            <a:p>
              <a:r>
                <a:rPr lang="en-US" altLang="ko-KR" sz="1200" dirty="0" smtClean="0">
                  <a:solidFill>
                    <a:srgbClr val="4FD95C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if &lt;= ==</a:t>
              </a:r>
            </a:p>
            <a:p>
              <a:r>
                <a:rPr lang="en-US" altLang="ko-KR" sz="1200" dirty="0" err="1" smtClean="0">
                  <a:solidFill>
                    <a:srgbClr val="4FD95C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Elif</a:t>
              </a:r>
              <a:r>
                <a:rPr lang="en-US" altLang="ko-KR" sz="1200" dirty="0" smtClean="0">
                  <a:solidFill>
                    <a:srgbClr val="4FD95C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…..:</a:t>
              </a:r>
              <a:endParaRPr lang="en-US" altLang="ko-KR" sz="1200" dirty="0">
                <a:solidFill>
                  <a:srgbClr val="4FD95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3991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7905750" y="0"/>
            <a:ext cx="386715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905750" y="609600"/>
            <a:ext cx="3867150" cy="5638800"/>
          </a:xfrm>
          <a:prstGeom prst="rect">
            <a:avLst/>
          </a:prstGeom>
          <a:solidFill>
            <a:srgbClr val="667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97822" y="781050"/>
            <a:ext cx="3472926" cy="529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61502" y="3428998"/>
            <a:ext cx="36824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인터페이스</a:t>
            </a:r>
            <a:endParaRPr lang="en-US" altLang="ko-KR" sz="2400" dirty="0">
              <a:solidFill>
                <a:srgbClr val="3C3C3C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AutoNum type="arabicParenR"/>
            </a:pPr>
            <a:endParaRPr lang="en-US" altLang="ko-KR" sz="2400" dirty="0" smtClean="0">
              <a:solidFill>
                <a:srgbClr val="3C3C3C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AutoNum type="arabicParenR"/>
            </a:pPr>
            <a:endParaRPr lang="en-US" altLang="ko-KR" sz="2400" dirty="0">
              <a:solidFill>
                <a:srgbClr val="3C3C3C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indent="-457200">
              <a:buAutoNum type="arabicParenR"/>
            </a:pPr>
            <a:r>
              <a:rPr lang="ko-KR" altLang="en-US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점수 반영</a:t>
            </a:r>
            <a:r>
              <a:rPr lang="en-US" altLang="ko-KR" sz="2400" dirty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그래픽</a:t>
            </a:r>
            <a:endParaRPr lang="en-US" altLang="ko-KR" sz="2400" dirty="0" smtClean="0">
              <a:solidFill>
                <a:srgbClr val="3C3C3C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dirty="0" smtClean="0">
              <a:solidFill>
                <a:srgbClr val="3C3C3C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dirty="0">
              <a:solidFill>
                <a:srgbClr val="3C3C3C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3) </a:t>
            </a:r>
            <a:r>
              <a:rPr lang="ko-KR" altLang="en-US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키 입력</a:t>
            </a:r>
            <a:r>
              <a:rPr lang="en-US" altLang="ko-KR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마우스 </a:t>
            </a:r>
            <a:r>
              <a:rPr lang="ko-KR" altLang="en-US" sz="2400" dirty="0" smtClean="0">
                <a:solidFill>
                  <a:srgbClr val="3C3C3C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상호작용</a:t>
            </a:r>
            <a:endParaRPr lang="en-US" altLang="ko-KR" sz="2400" dirty="0" smtClean="0">
              <a:solidFill>
                <a:srgbClr val="3C3C3C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91335" y="1926118"/>
            <a:ext cx="40382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4. </a:t>
            </a:r>
            <a:r>
              <a:rPr lang="ko-KR" altLang="en-US" sz="72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출력 </a:t>
            </a:r>
            <a:r>
              <a:rPr lang="en-US" altLang="ko-KR" sz="54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(</a:t>
            </a:r>
            <a:r>
              <a:rPr lang="ko-KR" altLang="en-US" sz="54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그래픽 처리</a:t>
            </a:r>
            <a:r>
              <a:rPr lang="en-US" altLang="ko-KR" sz="5400" dirty="0" smtClean="0">
                <a:solidFill>
                  <a:srgbClr val="3C3C3C"/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)</a:t>
            </a:r>
            <a:endParaRPr lang="en-US" altLang="ko-KR" sz="7200" dirty="0">
              <a:solidFill>
                <a:srgbClr val="3C3C3C"/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925593" y="2576510"/>
            <a:ext cx="1680148" cy="17049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625072" y="2381243"/>
            <a:ext cx="2313720" cy="2347913"/>
            <a:chOff x="1645443" y="2381243"/>
            <a:chExt cx="2347913" cy="2347913"/>
          </a:xfrm>
        </p:grpSpPr>
        <p:sp>
          <p:nvSpPr>
            <p:cNvPr id="16" name="타원 15"/>
            <p:cNvSpPr/>
            <p:nvPr/>
          </p:nvSpPr>
          <p:spPr>
            <a:xfrm>
              <a:off x="1645443" y="2381243"/>
              <a:ext cx="2347913" cy="234791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1764504" y="2493165"/>
              <a:ext cx="2124075" cy="21240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2192396" y="2935947"/>
              <a:ext cx="1329006" cy="1681293"/>
            </a:xfrm>
            <a:custGeom>
              <a:avLst/>
              <a:gdLst>
                <a:gd name="connsiteX0" fmla="*/ 671653 w 1329006"/>
                <a:gd name="connsiteY0" fmla="*/ 0 h 1681293"/>
                <a:gd name="connsiteX1" fmla="*/ 1052716 w 1329006"/>
                <a:gd name="connsiteY1" fmla="*/ 381063 h 1681293"/>
                <a:gd name="connsiteX2" fmla="*/ 941105 w 1329006"/>
                <a:gd name="connsiteY2" fmla="*/ 650515 h 1681293"/>
                <a:gd name="connsiteX3" fmla="*/ 892784 w 1329006"/>
                <a:gd name="connsiteY3" fmla="*/ 690384 h 1681293"/>
                <a:gd name="connsiteX4" fmla="*/ 923158 w 1329006"/>
                <a:gd name="connsiteY4" fmla="*/ 699812 h 1681293"/>
                <a:gd name="connsiteX5" fmla="*/ 1329006 w 1329006"/>
                <a:gd name="connsiteY5" fmla="*/ 1312095 h 1681293"/>
                <a:gd name="connsiteX6" fmla="*/ 1317523 w 1329006"/>
                <a:gd name="connsiteY6" fmla="*/ 1426002 h 1681293"/>
                <a:gd name="connsiteX7" fmla="*/ 1227941 w 1329006"/>
                <a:gd name="connsiteY7" fmla="*/ 1499914 h 1681293"/>
                <a:gd name="connsiteX8" fmla="*/ 634146 w 1329006"/>
                <a:gd name="connsiteY8" fmla="*/ 1681293 h 1681293"/>
                <a:gd name="connsiteX9" fmla="*/ 40351 w 1329006"/>
                <a:gd name="connsiteY9" fmla="*/ 1499914 h 1681293"/>
                <a:gd name="connsiteX10" fmla="*/ 26747 w 1329006"/>
                <a:gd name="connsiteY10" fmla="*/ 1488690 h 1681293"/>
                <a:gd name="connsiteX11" fmla="*/ 13500 w 1329006"/>
                <a:gd name="connsiteY11" fmla="*/ 1446016 h 1681293"/>
                <a:gd name="connsiteX12" fmla="*/ 0 w 1329006"/>
                <a:gd name="connsiteY12" fmla="*/ 1312095 h 1681293"/>
                <a:gd name="connsiteX13" fmla="*/ 405849 w 1329006"/>
                <a:gd name="connsiteY13" fmla="*/ 699812 h 1681293"/>
                <a:gd name="connsiteX14" fmla="*/ 446613 w 1329006"/>
                <a:gd name="connsiteY14" fmla="*/ 687158 h 1681293"/>
                <a:gd name="connsiteX15" fmla="*/ 402201 w 1329006"/>
                <a:gd name="connsiteY15" fmla="*/ 650515 h 1681293"/>
                <a:gd name="connsiteX16" fmla="*/ 290590 w 1329006"/>
                <a:gd name="connsiteY16" fmla="*/ 381063 h 1681293"/>
                <a:gd name="connsiteX17" fmla="*/ 671653 w 1329006"/>
                <a:gd name="connsiteY17" fmla="*/ 0 h 168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29006" h="1681293">
                  <a:moveTo>
                    <a:pt x="671653" y="0"/>
                  </a:moveTo>
                  <a:cubicBezTo>
                    <a:pt x="882108" y="0"/>
                    <a:pt x="1052716" y="170608"/>
                    <a:pt x="1052716" y="381063"/>
                  </a:cubicBezTo>
                  <a:cubicBezTo>
                    <a:pt x="1052716" y="486290"/>
                    <a:pt x="1010064" y="581556"/>
                    <a:pt x="941105" y="650515"/>
                  </a:cubicBezTo>
                  <a:lnTo>
                    <a:pt x="892784" y="690384"/>
                  </a:lnTo>
                  <a:lnTo>
                    <a:pt x="923158" y="699812"/>
                  </a:lnTo>
                  <a:cubicBezTo>
                    <a:pt x="1161658" y="800689"/>
                    <a:pt x="1329006" y="1036849"/>
                    <a:pt x="1329006" y="1312095"/>
                  </a:cubicBezTo>
                  <a:lnTo>
                    <a:pt x="1317523" y="1426002"/>
                  </a:lnTo>
                  <a:lnTo>
                    <a:pt x="1227941" y="1499914"/>
                  </a:lnTo>
                  <a:cubicBezTo>
                    <a:pt x="1058439" y="1614427"/>
                    <a:pt x="854101" y="1681293"/>
                    <a:pt x="634146" y="1681293"/>
                  </a:cubicBezTo>
                  <a:cubicBezTo>
                    <a:pt x="414191" y="1681293"/>
                    <a:pt x="209853" y="1614427"/>
                    <a:pt x="40351" y="1499914"/>
                  </a:cubicBezTo>
                  <a:lnTo>
                    <a:pt x="26747" y="1488690"/>
                  </a:lnTo>
                  <a:lnTo>
                    <a:pt x="13500" y="1446016"/>
                  </a:lnTo>
                  <a:cubicBezTo>
                    <a:pt x="4649" y="1402758"/>
                    <a:pt x="0" y="1357970"/>
                    <a:pt x="0" y="1312095"/>
                  </a:cubicBezTo>
                  <a:cubicBezTo>
                    <a:pt x="0" y="1036849"/>
                    <a:pt x="167348" y="800689"/>
                    <a:pt x="405849" y="699812"/>
                  </a:cubicBezTo>
                  <a:lnTo>
                    <a:pt x="446613" y="687158"/>
                  </a:lnTo>
                  <a:lnTo>
                    <a:pt x="402201" y="650515"/>
                  </a:lnTo>
                  <a:cubicBezTo>
                    <a:pt x="333242" y="581556"/>
                    <a:pt x="290590" y="486290"/>
                    <a:pt x="290590" y="381063"/>
                  </a:cubicBezTo>
                  <a:cubicBezTo>
                    <a:pt x="290590" y="170608"/>
                    <a:pt x="461198" y="0"/>
                    <a:pt x="67165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6231894" y="2692947"/>
            <a:ext cx="1673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#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담당 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: 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상상토끼 꽃길" panose="02020603020101020101" pitchFamily="18" charset="-127"/>
                <a:ea typeface="상상토끼 꽃길" panose="02020603020101020101" pitchFamily="18" charset="-127"/>
              </a:rPr>
              <a:t>이윤지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상상토끼 꽃길" panose="02020603020101020101" pitchFamily="18" charset="-127"/>
              <a:ea typeface="상상토끼 꽃길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75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63D97651-9F09-4B96-A8BE-BCF06120534C}" vid="{32553D14-C644-4D00-8AF9-F760326BB1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325</TotalTime>
  <Words>199</Words>
  <Application>Microsoft Office PowerPoint</Application>
  <PresentationFormat>와이드스크린</PresentationFormat>
  <Paragraphs>60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나눔스퀘어라운드 Light</vt:lpstr>
      <vt:lpstr>상상토끼 꽃길</vt:lpstr>
      <vt:lpstr>나눔스퀘어라운드 Regular</vt:lpstr>
      <vt:lpstr>나눔고딕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Windows 사용자</cp:lastModifiedBy>
  <cp:revision>27</cp:revision>
  <dcterms:created xsi:type="dcterms:W3CDTF">2015-02-11T07:36:33Z</dcterms:created>
  <dcterms:modified xsi:type="dcterms:W3CDTF">2018-04-27T14:12:12Z</dcterms:modified>
</cp:coreProperties>
</file>