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0" r:id="rId4"/>
    <p:sldId id="269" r:id="rId5"/>
    <p:sldId id="270" r:id="rId6"/>
    <p:sldId id="267" r:id="rId7"/>
    <p:sldId id="268" r:id="rId8"/>
    <p:sldId id="272" r:id="rId9"/>
    <p:sldId id="271" r:id="rId10"/>
    <p:sldId id="279" r:id="rId11"/>
    <p:sldId id="273" r:id="rId12"/>
    <p:sldId id="277" r:id="rId13"/>
    <p:sldId id="278" r:id="rId14"/>
    <p:sldId id="281" r:id="rId15"/>
    <p:sldId id="284" r:id="rId16"/>
    <p:sldId id="283" r:id="rId17"/>
    <p:sldId id="285" r:id="rId18"/>
    <p:sldId id="289" r:id="rId19"/>
    <p:sldId id="282" r:id="rId20"/>
    <p:sldId id="286" r:id="rId21"/>
    <p:sldId id="287" r:id="rId22"/>
    <p:sldId id="280" r:id="rId23"/>
    <p:sldId id="288" r:id="rId24"/>
  </p:sldIdLst>
  <p:sldSz cx="12192000" cy="6858000"/>
  <p:notesSz cx="6858000" cy="9144000"/>
  <p:embeddedFontLst>
    <p:embeddedFont>
      <p:font typeface="나눔바른고딕 UltraLight" panose="00000300000000000000" pitchFamily="2" charset="-127"/>
      <p:regular r:id="rId25"/>
    </p:embeddedFont>
    <p:embeddedFont>
      <p:font typeface="상상토끼 꽃길" panose="02020603020101020101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나눔바른고딕 Light" panose="020B0603020101020101" pitchFamily="50" charset="-127"/>
      <p:regular r:id="rId29"/>
    </p:embeddedFont>
    <p:embeddedFont>
      <p:font typeface="나눔스퀘어라운드 Light" panose="020B0600000101010101" pitchFamily="50" charset="-127"/>
      <p:regular r:id="rId30"/>
    </p:embeddedFont>
    <p:embeddedFont>
      <p:font typeface="나눔바른고딕" panose="020B0603020101020101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D1B7"/>
    <a:srgbClr val="D3DBBC"/>
    <a:srgbClr val="BCCED6"/>
    <a:srgbClr val="CBCBCB"/>
    <a:srgbClr val="595959"/>
    <a:srgbClr val="7F7F7F"/>
    <a:srgbClr val="CCC1BB"/>
    <a:srgbClr val="93A6B7"/>
    <a:srgbClr val="B7AEA7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46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7ABE-8A0F-4F79-8DA8-35F080F16E7A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39F7-7218-4757-91BB-E8BA9A598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82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7ABE-8A0F-4F79-8DA8-35F080F16E7A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39F7-7218-4757-91BB-E8BA9A598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2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7ABE-8A0F-4F79-8DA8-35F080F16E7A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39F7-7218-4757-91BB-E8BA9A598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082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721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7ABE-8A0F-4F79-8DA8-35F080F16E7A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39F7-7218-4757-91BB-E8BA9A598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67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7ABE-8A0F-4F79-8DA8-35F080F16E7A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39F7-7218-4757-91BB-E8BA9A598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9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7ABE-8A0F-4F79-8DA8-35F080F16E7A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39F7-7218-4757-91BB-E8BA9A598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74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7ABE-8A0F-4F79-8DA8-35F080F16E7A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39F7-7218-4757-91BB-E8BA9A598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2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7ABE-8A0F-4F79-8DA8-35F080F16E7A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39F7-7218-4757-91BB-E8BA9A598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38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7ABE-8A0F-4F79-8DA8-35F080F16E7A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39F7-7218-4757-91BB-E8BA9A598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2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7ABE-8A0F-4F79-8DA8-35F080F16E7A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39F7-7218-4757-91BB-E8BA9A598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75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7ABE-8A0F-4F79-8DA8-35F080F16E7A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39F7-7218-4757-91BB-E8BA9A598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7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17ABE-8A0F-4F79-8DA8-35F080F16E7A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239F7-7218-4757-91BB-E8BA9A598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35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YzXXPkMz2w" TargetMode="External"/><Relationship Id="rId2" Type="http://schemas.openxmlformats.org/officeDocument/2006/relationships/hyperlink" Target="https://www.youtube.com/watch?v=GFCgwglikcY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84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2402" y="2598045"/>
            <a:ext cx="2113079" cy="984885"/>
          </a:xfrm>
          <a:prstGeom prst="rect">
            <a:avLst/>
          </a:prstGeom>
          <a:solidFill>
            <a:srgbClr val="D3DBBC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5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 </a:t>
            </a:r>
            <a:r>
              <a:rPr lang="ko-KR" altLang="en-US" sz="5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건강</a:t>
            </a:r>
            <a:endParaRPr lang="ko-KR" altLang="en-US" sz="58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11604" y="2598043"/>
            <a:ext cx="2113079" cy="984885"/>
          </a:xfrm>
          <a:prstGeom prst="rect">
            <a:avLst/>
          </a:prstGeom>
          <a:solidFill>
            <a:srgbClr val="BCCED6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5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 </a:t>
            </a:r>
            <a:r>
              <a:rPr lang="ko-KR" altLang="en-US" sz="5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학업</a:t>
            </a:r>
            <a:endParaRPr lang="ko-KR" altLang="en-US" sz="58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807" y="2598043"/>
            <a:ext cx="2113079" cy="984885"/>
          </a:xfrm>
          <a:prstGeom prst="rect">
            <a:avLst/>
          </a:prstGeom>
          <a:solidFill>
            <a:srgbClr val="E5D1B7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5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 </a:t>
            </a:r>
            <a:r>
              <a:rPr lang="ko-KR" altLang="en-US" sz="5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취미</a:t>
            </a:r>
            <a:endParaRPr lang="ko-KR" altLang="en-US" sz="58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55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103" y="1162988"/>
            <a:ext cx="2400300" cy="4810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18221" y="1031741"/>
            <a:ext cx="2113079" cy="984885"/>
          </a:xfrm>
          <a:prstGeom prst="rect">
            <a:avLst/>
          </a:prstGeom>
          <a:solidFill>
            <a:srgbClr val="D3DBBC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5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 </a:t>
            </a:r>
            <a:r>
              <a:rPr lang="ko-KR" altLang="en-US" sz="5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건강</a:t>
            </a:r>
            <a:endParaRPr lang="ko-KR" altLang="en-US" sz="58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6253" y="5108441"/>
            <a:ext cx="344196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 </a:t>
            </a:r>
            <a:r>
              <a:rPr lang="ko-KR" altLang="en-US" sz="5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뼈대</a:t>
            </a:r>
            <a:r>
              <a:rPr lang="en-US" altLang="ko-KR" sz="5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 ― </a:t>
            </a:r>
            <a:endParaRPr lang="ko-KR" altLang="en-US" sz="58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1529" y="3052192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rgbClr val="D3DBB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여유 </a:t>
            </a:r>
            <a:r>
              <a:rPr lang="ko-KR" altLang="en-US" sz="2800" dirty="0" smtClean="0">
                <a:solidFill>
                  <a:srgbClr val="D3DBB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공간 확보 토대 </a:t>
            </a:r>
            <a:endParaRPr lang="en-US" altLang="ko-KR" dirty="0" smtClean="0">
              <a:solidFill>
                <a:srgbClr val="D3DBB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52" y="1162988"/>
            <a:ext cx="28194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2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551" y="1920741"/>
            <a:ext cx="4829175" cy="31051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103" y="1162988"/>
            <a:ext cx="2400300" cy="48101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76253" y="5108441"/>
            <a:ext cx="344196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 </a:t>
            </a:r>
            <a:r>
              <a:rPr lang="ko-KR" altLang="en-US" sz="5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뼈대</a:t>
            </a:r>
            <a:r>
              <a:rPr lang="en-US" altLang="ko-KR" sz="5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 ― </a:t>
            </a:r>
            <a:endParaRPr lang="ko-KR" altLang="en-US" sz="58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52" y="1162988"/>
            <a:ext cx="2819400" cy="48101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18221" y="1031741"/>
            <a:ext cx="2113079" cy="984885"/>
          </a:xfrm>
          <a:prstGeom prst="rect">
            <a:avLst/>
          </a:prstGeom>
          <a:solidFill>
            <a:srgbClr val="D3DBBC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5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 </a:t>
            </a:r>
            <a:r>
              <a:rPr lang="ko-KR" altLang="en-US" sz="5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건강</a:t>
            </a:r>
            <a:endParaRPr lang="ko-KR" altLang="en-US" sz="58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569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246" y="1145079"/>
            <a:ext cx="7234354" cy="39443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103" y="1162988"/>
            <a:ext cx="2400300" cy="48101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76253" y="5108441"/>
            <a:ext cx="344196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 </a:t>
            </a:r>
            <a:r>
              <a:rPr lang="ko-KR" altLang="en-US" sz="5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뼈대</a:t>
            </a:r>
            <a:r>
              <a:rPr lang="en-US" altLang="ko-KR" sz="5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 ― </a:t>
            </a:r>
            <a:endParaRPr lang="ko-KR" altLang="en-US" sz="58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52" y="1162988"/>
            <a:ext cx="2819400" cy="48101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18221" y="1031741"/>
            <a:ext cx="2113079" cy="984885"/>
          </a:xfrm>
          <a:prstGeom prst="rect">
            <a:avLst/>
          </a:prstGeom>
          <a:solidFill>
            <a:srgbClr val="D3DBBC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5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 </a:t>
            </a:r>
            <a:r>
              <a:rPr lang="ko-KR" altLang="en-US" sz="5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건강</a:t>
            </a:r>
            <a:endParaRPr lang="ko-KR" altLang="en-US" sz="58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2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66401" t="1738" r="811" b="1214"/>
          <a:stretch/>
        </p:blipFill>
        <p:spPr>
          <a:xfrm>
            <a:off x="9144178" y="1133341"/>
            <a:ext cx="2357907" cy="47975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43979" y="1031741"/>
            <a:ext cx="2113079" cy="984885"/>
          </a:xfrm>
          <a:prstGeom prst="rect">
            <a:avLst/>
          </a:prstGeom>
          <a:solidFill>
            <a:srgbClr val="BCCED6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5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 </a:t>
            </a:r>
            <a:r>
              <a:rPr lang="ko-KR" altLang="en-US" sz="5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학업</a:t>
            </a:r>
            <a:endParaRPr lang="ko-KR" altLang="en-US" sz="58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6253" y="5108441"/>
            <a:ext cx="344196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 </a:t>
            </a:r>
            <a:r>
              <a:rPr lang="ko-KR" altLang="en-US" sz="5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깃털</a:t>
            </a:r>
            <a:r>
              <a:rPr lang="en-US" altLang="ko-KR" sz="5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 ― </a:t>
            </a:r>
            <a:endParaRPr lang="ko-KR" altLang="en-US" sz="58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5558" y="3096600"/>
            <a:ext cx="3991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BCCE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날아오를 수 있는 능력</a:t>
            </a:r>
            <a:r>
              <a:rPr lang="en-US" altLang="ko-KR" sz="3200" dirty="0" smtClean="0">
                <a:solidFill>
                  <a:srgbClr val="BCCE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49" y="1161692"/>
            <a:ext cx="31718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9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66401" t="1738" r="811" b="1214"/>
          <a:stretch/>
        </p:blipFill>
        <p:spPr>
          <a:xfrm>
            <a:off x="9144178" y="1133341"/>
            <a:ext cx="2357907" cy="47975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43979" y="1031741"/>
            <a:ext cx="2113079" cy="984885"/>
          </a:xfrm>
          <a:prstGeom prst="rect">
            <a:avLst/>
          </a:prstGeom>
          <a:solidFill>
            <a:srgbClr val="BCCED6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5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 </a:t>
            </a:r>
            <a:r>
              <a:rPr lang="ko-KR" altLang="en-US" sz="5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학업</a:t>
            </a:r>
            <a:endParaRPr lang="ko-KR" altLang="en-US" sz="58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6253" y="5108441"/>
            <a:ext cx="344196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 </a:t>
            </a:r>
            <a:r>
              <a:rPr lang="ko-KR" altLang="en-US" sz="5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깃털</a:t>
            </a:r>
            <a:r>
              <a:rPr lang="en-US" altLang="ko-KR" sz="5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 ― </a:t>
            </a:r>
            <a:endParaRPr lang="ko-KR" altLang="en-US" sz="58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28" y="1186065"/>
            <a:ext cx="3171825" cy="47434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26844" t="53010" r="18627" b="28123"/>
          <a:stretch/>
        </p:blipFill>
        <p:spPr>
          <a:xfrm>
            <a:off x="3711638" y="2871989"/>
            <a:ext cx="5297154" cy="86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7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8091" b="70622"/>
          <a:stretch/>
        </p:blipFill>
        <p:spPr>
          <a:xfrm>
            <a:off x="3203147" y="2403235"/>
            <a:ext cx="6314138" cy="15705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66401" t="1738" r="811" b="1214"/>
          <a:stretch/>
        </p:blipFill>
        <p:spPr>
          <a:xfrm>
            <a:off x="9144178" y="1133341"/>
            <a:ext cx="2357907" cy="47975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43979" y="1031741"/>
            <a:ext cx="2113079" cy="984885"/>
          </a:xfrm>
          <a:prstGeom prst="rect">
            <a:avLst/>
          </a:prstGeom>
          <a:solidFill>
            <a:srgbClr val="BCCED6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5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 </a:t>
            </a:r>
            <a:r>
              <a:rPr lang="ko-KR" altLang="en-US" sz="5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학업</a:t>
            </a:r>
            <a:endParaRPr lang="ko-KR" altLang="en-US" sz="58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6253" y="5108441"/>
            <a:ext cx="344196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 </a:t>
            </a:r>
            <a:r>
              <a:rPr lang="ko-KR" altLang="en-US" sz="5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깃털</a:t>
            </a:r>
            <a:r>
              <a:rPr lang="en-US" altLang="ko-KR" sz="5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 ― </a:t>
            </a:r>
            <a:endParaRPr lang="ko-KR" altLang="en-US" sz="58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28" y="1186065"/>
            <a:ext cx="31718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7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66401" t="1738" r="811" b="1214"/>
          <a:stretch/>
        </p:blipFill>
        <p:spPr>
          <a:xfrm>
            <a:off x="9144178" y="1133341"/>
            <a:ext cx="2357907" cy="47975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43979" y="1031741"/>
            <a:ext cx="2113079" cy="984885"/>
          </a:xfrm>
          <a:prstGeom prst="rect">
            <a:avLst/>
          </a:prstGeom>
          <a:solidFill>
            <a:srgbClr val="BCCED6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5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 </a:t>
            </a:r>
            <a:r>
              <a:rPr lang="ko-KR" altLang="en-US" sz="5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학업</a:t>
            </a:r>
            <a:endParaRPr lang="ko-KR" altLang="en-US" sz="58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6253" y="5108441"/>
            <a:ext cx="344196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 </a:t>
            </a:r>
            <a:r>
              <a:rPr lang="ko-KR" altLang="en-US" sz="5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깃털</a:t>
            </a:r>
            <a:r>
              <a:rPr lang="en-US" altLang="ko-KR" sz="5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 ― </a:t>
            </a:r>
            <a:endParaRPr lang="ko-KR" altLang="en-US" sz="58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28" y="1186065"/>
            <a:ext cx="3171825" cy="47434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111" y="1186065"/>
            <a:ext cx="6112947" cy="473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8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66401" t="1738" r="811" b="1214"/>
          <a:stretch/>
        </p:blipFill>
        <p:spPr>
          <a:xfrm>
            <a:off x="9144178" y="1133341"/>
            <a:ext cx="2357907" cy="47975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43979" y="1031741"/>
            <a:ext cx="2113079" cy="984885"/>
          </a:xfrm>
          <a:prstGeom prst="rect">
            <a:avLst/>
          </a:prstGeom>
          <a:solidFill>
            <a:srgbClr val="BCCED6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5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 </a:t>
            </a:r>
            <a:r>
              <a:rPr lang="ko-KR" altLang="en-US" sz="5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학업</a:t>
            </a:r>
            <a:endParaRPr lang="ko-KR" altLang="en-US" sz="58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6253" y="5108441"/>
            <a:ext cx="344196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 </a:t>
            </a:r>
            <a:r>
              <a:rPr lang="ko-KR" altLang="en-US" sz="5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깃털</a:t>
            </a:r>
            <a:r>
              <a:rPr lang="en-US" altLang="ko-KR" sz="5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 ― </a:t>
            </a:r>
            <a:endParaRPr lang="ko-KR" altLang="en-US" sz="58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28" y="1186065"/>
            <a:ext cx="3171825" cy="47434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t="29450"/>
          <a:stretch/>
        </p:blipFill>
        <p:spPr>
          <a:xfrm>
            <a:off x="2527208" y="2118226"/>
            <a:ext cx="7790124" cy="381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28" y="1186065"/>
            <a:ext cx="3371850" cy="4695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348" y="1042987"/>
            <a:ext cx="2362200" cy="4772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43979" y="1031741"/>
            <a:ext cx="2113079" cy="984885"/>
          </a:xfrm>
          <a:prstGeom prst="rect">
            <a:avLst/>
          </a:prstGeom>
          <a:solidFill>
            <a:srgbClr val="E5D1B7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5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 </a:t>
            </a:r>
            <a:r>
              <a:rPr lang="ko-KR" altLang="en-US" sz="5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취미</a:t>
            </a:r>
            <a:endParaRPr lang="ko-KR" altLang="en-US" sz="58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6253" y="5108441"/>
            <a:ext cx="344196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 </a:t>
            </a:r>
            <a:r>
              <a:rPr lang="ko-KR" altLang="en-US" sz="5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구름</a:t>
            </a:r>
            <a:r>
              <a:rPr lang="en-US" altLang="ko-KR" sz="5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 ― </a:t>
            </a:r>
            <a:endParaRPr lang="ko-KR" altLang="en-US" sz="58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5237" y="2278804"/>
            <a:ext cx="4479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E5D1B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무언가에 푹 젖어있는 상태</a:t>
            </a:r>
            <a:endParaRPr lang="en-US" altLang="ko-KR" sz="3200" dirty="0" smtClean="0">
              <a:solidFill>
                <a:srgbClr val="E5D1B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l="15706" r="6517"/>
          <a:stretch/>
        </p:blipFill>
        <p:spPr>
          <a:xfrm>
            <a:off x="399244" y="1633537"/>
            <a:ext cx="3348507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8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8267" y="2202651"/>
            <a:ext cx="431079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나</a:t>
            </a:r>
            <a:r>
              <a:rPr lang="ko-KR" altLang="en-US" sz="5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</a:t>
            </a:r>
            <a:r>
              <a:rPr lang="ko-KR" altLang="en-US" sz="5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돌아보며</a:t>
            </a:r>
            <a:endParaRPr lang="ko-KR" altLang="en-US" sz="5800" dirty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10150" y="2808959"/>
            <a:ext cx="51042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삶</a:t>
            </a:r>
            <a:r>
              <a:rPr lang="ko-KR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을</a:t>
            </a:r>
            <a:r>
              <a:rPr lang="ko-KR" altLang="en-US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정돈하자</a:t>
            </a:r>
            <a:endParaRPr lang="ko-KR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254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28" y="1186065"/>
            <a:ext cx="3371850" cy="4695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348" y="1042987"/>
            <a:ext cx="2362200" cy="4772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43979" y="1031741"/>
            <a:ext cx="2113079" cy="984885"/>
          </a:xfrm>
          <a:prstGeom prst="rect">
            <a:avLst/>
          </a:prstGeom>
          <a:solidFill>
            <a:srgbClr val="E5D1B7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5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 </a:t>
            </a:r>
            <a:r>
              <a:rPr lang="ko-KR" altLang="en-US" sz="5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취미</a:t>
            </a:r>
            <a:endParaRPr lang="ko-KR" altLang="en-US" sz="58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6253" y="5108441"/>
            <a:ext cx="344196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 </a:t>
            </a:r>
            <a:r>
              <a:rPr lang="ko-KR" altLang="en-US" sz="5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구름</a:t>
            </a:r>
            <a:r>
              <a:rPr lang="en-US" altLang="ko-KR" sz="5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 ― </a:t>
            </a:r>
            <a:endParaRPr lang="ko-KR" altLang="en-US" sz="58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l="15706" r="6517"/>
          <a:stretch/>
        </p:blipFill>
        <p:spPr>
          <a:xfrm>
            <a:off x="399244" y="1633537"/>
            <a:ext cx="3348507" cy="41814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7795" y="1186065"/>
            <a:ext cx="7721124" cy="39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28" y="1186065"/>
            <a:ext cx="3371850" cy="4695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348" y="1042987"/>
            <a:ext cx="2362200" cy="4772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43979" y="1031741"/>
            <a:ext cx="2113079" cy="984885"/>
          </a:xfrm>
          <a:prstGeom prst="rect">
            <a:avLst/>
          </a:prstGeom>
          <a:solidFill>
            <a:srgbClr val="E5D1B7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5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 </a:t>
            </a:r>
            <a:r>
              <a:rPr lang="ko-KR" altLang="en-US" sz="5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취미</a:t>
            </a:r>
            <a:endParaRPr lang="ko-KR" altLang="en-US" sz="58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6253" y="5108441"/>
            <a:ext cx="344196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 </a:t>
            </a:r>
            <a:r>
              <a:rPr lang="ko-KR" altLang="en-US" sz="5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구름</a:t>
            </a:r>
            <a:r>
              <a:rPr lang="en-US" altLang="ko-KR" sz="5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 ― </a:t>
            </a:r>
            <a:endParaRPr lang="ko-KR" altLang="en-US" sz="58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l="15706" r="6517"/>
          <a:stretch/>
        </p:blipFill>
        <p:spPr>
          <a:xfrm>
            <a:off x="399244" y="1633537"/>
            <a:ext cx="3348507" cy="41814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7399" y="1186065"/>
            <a:ext cx="5931597" cy="47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3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867" y="1346044"/>
            <a:ext cx="4332743" cy="21956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867" y="721821"/>
            <a:ext cx="8383558" cy="4887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r="46792" b="12583"/>
          <a:stretch/>
        </p:blipFill>
        <p:spPr>
          <a:xfrm>
            <a:off x="7719033" y="1397560"/>
            <a:ext cx="2635392" cy="47794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0867" y="3719526"/>
            <a:ext cx="52197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6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0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610150" y="2816069"/>
            <a:ext cx="51042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삶</a:t>
            </a:r>
            <a:r>
              <a:rPr lang="ko-KR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을</a:t>
            </a:r>
            <a:r>
              <a:rPr lang="ko-KR" altLang="en-US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정돈하자</a:t>
            </a:r>
            <a:endParaRPr lang="ko-KR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00926" y="2759135"/>
            <a:ext cx="5608375" cy="14373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95732" y="2963721"/>
            <a:ext cx="20152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반응</a:t>
            </a:r>
            <a:endParaRPr lang="ko-KR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409427" y="3802417"/>
            <a:ext cx="555943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71555" y="3340752"/>
            <a:ext cx="647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?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72196" y="2242676"/>
            <a:ext cx="151195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기록</a:t>
            </a:r>
            <a:endParaRPr lang="ko-KR" altLang="en-US" sz="5800" dirty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412343" y="2680582"/>
            <a:ext cx="2657090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02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3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39278" y="2849705"/>
            <a:ext cx="11913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삶</a:t>
            </a:r>
            <a:endParaRPr lang="ko-KR" altLang="en-US" sz="8800" dirty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409427" y="3802417"/>
            <a:ext cx="555943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71555" y="3340752"/>
            <a:ext cx="647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?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356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66230" y="3404931"/>
            <a:ext cx="26035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은</a:t>
            </a:r>
            <a:r>
              <a:rPr lang="en-US" altLang="ko-K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r>
              <a:rPr lang="en-US" altLang="ko-K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달</a:t>
            </a:r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걀</a:t>
            </a:r>
            <a:r>
              <a:rPr lang="en-US" altLang="ko-K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r>
              <a:rPr lang="en-US" altLang="ko-K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39278" y="2849705"/>
            <a:ext cx="11913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삶</a:t>
            </a:r>
            <a:endParaRPr lang="ko-KR" altLang="en-US" sz="8800" dirty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27932" y="6444743"/>
            <a:ext cx="5426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https://</a:t>
            </a:r>
            <a:r>
              <a:rPr lang="ko-KR" altLang="en-US" dirty="0" smtClean="0">
                <a:hlinkClick r:id="rId2"/>
              </a:rPr>
              <a:t>www.youtube.com/watch?v=GFCgwglikcY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706666" y="6075411"/>
            <a:ext cx="5561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www.youtube.com/watch?v=GYzXXPkMz2w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57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C5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 rot="836510">
            <a:off x="10366583" y="4818874"/>
            <a:ext cx="1201831" cy="16948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 rot="395326">
            <a:off x="6807434" y="2084590"/>
            <a:ext cx="1159319" cy="15527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 rot="20852670">
            <a:off x="5302166" y="4923838"/>
            <a:ext cx="1047909" cy="13956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 rot="563376">
            <a:off x="5558170" y="2921673"/>
            <a:ext cx="886782" cy="11736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5532" y="633960"/>
            <a:ext cx="349005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50000"/>
              </a:lnSpc>
            </a:pPr>
            <a:r>
              <a:rPr lang="ko-KR" altLang="en-US" sz="7200" dirty="0" smtClean="0">
                <a:solidFill>
                  <a:srgbClr val="A7B7B7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프로그래밍 기초</a:t>
            </a:r>
            <a:endParaRPr lang="en-US" altLang="ko-KR" sz="6600" dirty="0" smtClean="0">
              <a:solidFill>
                <a:srgbClr val="A7B7B7"/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  <a:p>
            <a:pPr>
              <a:lnSpc>
                <a:spcPct val="50000"/>
              </a:lnSpc>
            </a:pPr>
            <a:r>
              <a:rPr lang="en-US" altLang="ko-KR" sz="5400" dirty="0" smtClean="0">
                <a:solidFill>
                  <a:srgbClr val="A7B7B7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:</a:t>
            </a:r>
            <a:r>
              <a:rPr lang="ko-KR" altLang="en-US" sz="5400" dirty="0" smtClean="0">
                <a:solidFill>
                  <a:srgbClr val="A7B7B7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팀 프로젝트 </a:t>
            </a:r>
            <a:r>
              <a:rPr lang="en-US" altLang="ko-KR" sz="5400" dirty="0" smtClean="0">
                <a:solidFill>
                  <a:srgbClr val="A7B7B7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2</a:t>
            </a:r>
            <a:r>
              <a:rPr lang="ko-KR" altLang="en-US" sz="5400" dirty="0" smtClean="0">
                <a:solidFill>
                  <a:srgbClr val="A7B7B7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조</a:t>
            </a:r>
            <a:endParaRPr lang="ko-KR" altLang="en-US" sz="5400" dirty="0">
              <a:solidFill>
                <a:srgbClr val="A7B7B7"/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43550" y="4403840"/>
            <a:ext cx="1257300" cy="1490651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649006" y="2774795"/>
            <a:ext cx="925321" cy="1101417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556947" y="5434392"/>
            <a:ext cx="886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이윤지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45660" y="2205952"/>
            <a:ext cx="1257871" cy="1778421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 rot="563376">
            <a:off x="5564635" y="3702610"/>
            <a:ext cx="785093" cy="391363"/>
          </a:xfrm>
          <a:custGeom>
            <a:avLst/>
            <a:gdLst>
              <a:gd name="connsiteX0" fmla="*/ 0 w 785093"/>
              <a:gd name="connsiteY0" fmla="*/ 129825 h 391363"/>
              <a:gd name="connsiteX1" fmla="*/ 785093 w 785093"/>
              <a:gd name="connsiteY1" fmla="*/ 0 h 391363"/>
              <a:gd name="connsiteX2" fmla="*/ 777365 w 785093"/>
              <a:gd name="connsiteY2" fmla="*/ 32951 h 391363"/>
              <a:gd name="connsiteX3" fmla="*/ 368818 w 785093"/>
              <a:gd name="connsiteY3" fmla="*/ 391363 h 391363"/>
              <a:gd name="connsiteX4" fmla="*/ 1151 w 785093"/>
              <a:gd name="connsiteY4" fmla="*/ 132633 h 39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093" h="391363">
                <a:moveTo>
                  <a:pt x="0" y="129825"/>
                </a:moveTo>
                <a:lnTo>
                  <a:pt x="785093" y="0"/>
                </a:lnTo>
                <a:lnTo>
                  <a:pt x="777365" y="32951"/>
                </a:lnTo>
                <a:cubicBezTo>
                  <a:pt x="710055" y="243574"/>
                  <a:pt x="552477" y="391363"/>
                  <a:pt x="368818" y="391363"/>
                </a:cubicBezTo>
                <a:cubicBezTo>
                  <a:pt x="215769" y="391363"/>
                  <a:pt x="80832" y="288732"/>
                  <a:pt x="1151" y="1326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85933" y="3547144"/>
            <a:ext cx="886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chemeClr val="accent6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김도원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sp>
        <p:nvSpPr>
          <p:cNvPr id="38" name="자유형 37"/>
          <p:cNvSpPr/>
          <p:nvPr/>
        </p:nvSpPr>
        <p:spPr>
          <a:xfrm rot="395326">
            <a:off x="6816166" y="2085092"/>
            <a:ext cx="1150558" cy="1552708"/>
          </a:xfrm>
          <a:custGeom>
            <a:avLst/>
            <a:gdLst>
              <a:gd name="connsiteX0" fmla="*/ 511631 w 1150558"/>
              <a:gd name="connsiteY0" fmla="*/ 4008 h 1552708"/>
              <a:gd name="connsiteX1" fmla="*/ 570898 w 1150558"/>
              <a:gd name="connsiteY1" fmla="*/ 0 h 1552708"/>
              <a:gd name="connsiteX2" fmla="*/ 1150558 w 1150558"/>
              <a:gd name="connsiteY2" fmla="*/ 776354 h 1552708"/>
              <a:gd name="connsiteX3" fmla="*/ 570898 w 1150558"/>
              <a:gd name="connsiteY3" fmla="*/ 1552708 h 1552708"/>
              <a:gd name="connsiteX4" fmla="*/ 3015 w 1150558"/>
              <a:gd name="connsiteY4" fmla="*/ 932816 h 1552708"/>
              <a:gd name="connsiteX5" fmla="*/ 0 w 1150558"/>
              <a:gd name="connsiteY5" fmla="*/ 892756 h 1552708"/>
              <a:gd name="connsiteX6" fmla="*/ 886604 w 1150558"/>
              <a:gd name="connsiteY6" fmla="*/ 790349 h 1552708"/>
              <a:gd name="connsiteX7" fmla="*/ 814081 w 1150558"/>
              <a:gd name="connsiteY7" fmla="*/ 162469 h 1552708"/>
              <a:gd name="connsiteX8" fmla="*/ 154044 w 1150558"/>
              <a:gd name="connsiteY8" fmla="*/ 238707 h 1552708"/>
              <a:gd name="connsiteX9" fmla="*/ 161017 w 1150558"/>
              <a:gd name="connsiteY9" fmla="*/ 227389 h 1552708"/>
              <a:gd name="connsiteX10" fmla="*/ 511631 w 1150558"/>
              <a:gd name="connsiteY10" fmla="*/ 4008 h 155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0558" h="1552708">
                <a:moveTo>
                  <a:pt x="511631" y="4008"/>
                </a:moveTo>
                <a:cubicBezTo>
                  <a:pt x="531117" y="1358"/>
                  <a:pt x="550889" y="0"/>
                  <a:pt x="570898" y="0"/>
                </a:cubicBezTo>
                <a:cubicBezTo>
                  <a:pt x="891035" y="0"/>
                  <a:pt x="1150558" y="347586"/>
                  <a:pt x="1150558" y="776354"/>
                </a:cubicBezTo>
                <a:cubicBezTo>
                  <a:pt x="1150558" y="1205122"/>
                  <a:pt x="891035" y="1552708"/>
                  <a:pt x="570898" y="1552708"/>
                </a:cubicBezTo>
                <a:cubicBezTo>
                  <a:pt x="290778" y="1552708"/>
                  <a:pt x="57066" y="1286588"/>
                  <a:pt x="3015" y="932816"/>
                </a:cubicBezTo>
                <a:lnTo>
                  <a:pt x="0" y="892756"/>
                </a:lnTo>
                <a:lnTo>
                  <a:pt x="886604" y="790349"/>
                </a:lnTo>
                <a:lnTo>
                  <a:pt x="814081" y="162469"/>
                </a:lnTo>
                <a:lnTo>
                  <a:pt x="154044" y="238707"/>
                </a:lnTo>
                <a:lnTo>
                  <a:pt x="161017" y="227389"/>
                </a:lnTo>
                <a:cubicBezTo>
                  <a:pt x="252802" y="104458"/>
                  <a:pt x="375226" y="22562"/>
                  <a:pt x="511631" y="40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12327" y="2870046"/>
            <a:ext cx="886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chemeClr val="accent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류예은</a:t>
            </a:r>
            <a:endParaRPr lang="ko-KR" altLang="en-US" sz="2000" dirty="0">
              <a:solidFill>
                <a:schemeClr val="accent3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11666" y="3095162"/>
            <a:ext cx="3820277" cy="30089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altLang="ko-KR" sz="13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“</a:t>
            </a:r>
            <a:r>
              <a:rPr lang="ko-KR" altLang="en-US" sz="1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삶은</a:t>
            </a:r>
            <a:endParaRPr lang="en-US" altLang="ko-KR" sz="13800" dirty="0" smtClean="0">
              <a:solidFill>
                <a:schemeClr val="tx1">
                  <a:lumMod val="75000"/>
                  <a:lumOff val="25000"/>
                </a:schemeClr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  <a:p>
            <a:pPr algn="ctr">
              <a:lnSpc>
                <a:spcPct val="60000"/>
              </a:lnSpc>
            </a:pPr>
            <a:r>
              <a:rPr lang="ko-KR" altLang="en-US" sz="13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  달걀</a:t>
            </a:r>
            <a:r>
              <a:rPr lang="en-US" altLang="ko-KR" sz="13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”</a:t>
            </a:r>
            <a:endParaRPr lang="ko-KR" altLang="en-US" sz="13800" dirty="0">
              <a:solidFill>
                <a:schemeClr val="tx1">
                  <a:lumMod val="75000"/>
                  <a:lumOff val="25000"/>
                </a:schemeClr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68810" y="5421459"/>
            <a:ext cx="2301479" cy="576808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741618" y="5598157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F7B9A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전동성</a:t>
            </a:r>
            <a:endParaRPr lang="ko-KR" altLang="en-US" sz="2000" dirty="0">
              <a:solidFill>
                <a:srgbClr val="7F7B9A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자유형 27"/>
          <p:cNvSpPr/>
          <p:nvPr/>
        </p:nvSpPr>
        <p:spPr>
          <a:xfrm rot="836510">
            <a:off x="10466259" y="4827015"/>
            <a:ext cx="1168749" cy="871536"/>
          </a:xfrm>
          <a:custGeom>
            <a:avLst/>
            <a:gdLst>
              <a:gd name="connsiteX0" fmla="*/ 479811 w 1168749"/>
              <a:gd name="connsiteY0" fmla="*/ 17217 h 871536"/>
              <a:gd name="connsiteX1" fmla="*/ 600916 w 1168749"/>
              <a:gd name="connsiteY1" fmla="*/ 0 h 871536"/>
              <a:gd name="connsiteX2" fmla="*/ 1154609 w 1168749"/>
              <a:gd name="connsiteY2" fmla="*/ 517581 h 871536"/>
              <a:gd name="connsiteX3" fmla="*/ 1168749 w 1168749"/>
              <a:gd name="connsiteY3" fmla="*/ 581821 h 871536"/>
              <a:gd name="connsiteX4" fmla="*/ 1721 w 1168749"/>
              <a:gd name="connsiteY4" fmla="*/ 871536 h 871536"/>
              <a:gd name="connsiteX5" fmla="*/ 0 w 1168749"/>
              <a:gd name="connsiteY5" fmla="*/ 847446 h 871536"/>
              <a:gd name="connsiteX6" fmla="*/ 479811 w 1168749"/>
              <a:gd name="connsiteY6" fmla="*/ 17217 h 87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8749" h="871536">
                <a:moveTo>
                  <a:pt x="479811" y="17217"/>
                </a:moveTo>
                <a:cubicBezTo>
                  <a:pt x="518929" y="5928"/>
                  <a:pt x="559432" y="0"/>
                  <a:pt x="600916" y="0"/>
                </a:cubicBezTo>
                <a:cubicBezTo>
                  <a:pt x="849824" y="0"/>
                  <a:pt x="1063385" y="213420"/>
                  <a:pt x="1154609" y="517581"/>
                </a:cubicBezTo>
                <a:lnTo>
                  <a:pt x="1168749" y="581821"/>
                </a:lnTo>
                <a:lnTo>
                  <a:pt x="1721" y="871536"/>
                </a:lnTo>
                <a:lnTo>
                  <a:pt x="0" y="847446"/>
                </a:lnTo>
                <a:cubicBezTo>
                  <a:pt x="0" y="437918"/>
                  <a:pt x="205983" y="96238"/>
                  <a:pt x="479811" y="172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642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1738" r="811"/>
          <a:stretch/>
        </p:blipFill>
        <p:spPr>
          <a:xfrm>
            <a:off x="787422" y="1133341"/>
            <a:ext cx="7133085" cy="48575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1222" y="148456"/>
            <a:ext cx="214033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 App</a:t>
            </a:r>
            <a:endParaRPr lang="ko-KR" altLang="en-US" sz="58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7422" y="1184141"/>
            <a:ext cx="1611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 </a:t>
            </a:r>
            <a:r>
              <a:rPr lang="ko-KR" altLang="en-US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그래픽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19765" y="4003541"/>
            <a:ext cx="1436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 </a:t>
            </a:r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endParaRPr lang="ko-KR" altLang="en-US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88594" y="3941986"/>
            <a:ext cx="901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류예은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전동성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11094" y="1184140"/>
            <a:ext cx="901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이윤지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김도원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63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66401" t="1738" r="811" b="1214"/>
          <a:stretch/>
        </p:blipFill>
        <p:spPr>
          <a:xfrm>
            <a:off x="5562600" y="1133341"/>
            <a:ext cx="2357907" cy="47975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32465" y="4003541"/>
            <a:ext cx="2478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 </a:t>
            </a:r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프레임</a:t>
            </a:r>
            <a:endParaRPr lang="ko-KR" altLang="en-US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3466" y="1171441"/>
            <a:ext cx="1544012" cy="523220"/>
          </a:xfrm>
          <a:prstGeom prst="rect">
            <a:avLst/>
          </a:prstGeom>
          <a:solidFill>
            <a:srgbClr val="CCC1BB"/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출력창</a:t>
            </a:r>
            <a:endParaRPr lang="ko-KR" altLang="en-US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3053" y="4193513"/>
            <a:ext cx="154401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CBCBC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dirty="0" err="1" smtClean="0">
                <a:solidFill>
                  <a:srgbClr val="CBCBC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입력창</a:t>
            </a:r>
            <a:endParaRPr lang="ko-KR" altLang="en-US" sz="2800" dirty="0">
              <a:solidFill>
                <a:srgbClr val="CBCBC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5564" y="1774344"/>
            <a:ext cx="2517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rgbClr val="CCC1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smtClean="0">
                <a:solidFill>
                  <a:srgbClr val="CCC1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텍스트 라벨</a:t>
            </a:r>
            <a:r>
              <a:rPr lang="en-US" altLang="ko-KR" sz="2400" dirty="0" smtClean="0">
                <a:solidFill>
                  <a:srgbClr val="CCC1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r"/>
            <a:r>
              <a:rPr lang="en-US" altLang="ko-KR" sz="2400" dirty="0" smtClean="0">
                <a:solidFill>
                  <a:srgbClr val="CCC1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smtClean="0">
                <a:solidFill>
                  <a:srgbClr val="CCC1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스크롤</a:t>
            </a:r>
            <a:r>
              <a:rPr lang="en-US" altLang="ko-KR" sz="2400" dirty="0" smtClean="0">
                <a:solidFill>
                  <a:srgbClr val="CCC1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solidFill>
                <a:srgbClr val="CCC1B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23223" y="4724632"/>
            <a:ext cx="33393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rgbClr val="CBCBC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smtClean="0">
                <a:solidFill>
                  <a:srgbClr val="CBCBC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글자수</a:t>
            </a:r>
            <a:r>
              <a:rPr lang="en-US" altLang="ko-KR" sz="2400" dirty="0" smtClean="0">
                <a:solidFill>
                  <a:srgbClr val="CBCBC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2400" dirty="0" smtClean="0">
                <a:solidFill>
                  <a:srgbClr val="CBCBC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 </a:t>
            </a:r>
            <a:r>
              <a:rPr lang="ko-KR" altLang="en-US" sz="2400" dirty="0" err="1" smtClean="0">
                <a:solidFill>
                  <a:srgbClr val="CBCBC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입력창</a:t>
            </a:r>
            <a:endParaRPr lang="en-US" altLang="ko-KR" sz="2400" dirty="0" smtClean="0">
              <a:solidFill>
                <a:srgbClr val="CBCBC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400" dirty="0" smtClean="0">
                <a:solidFill>
                  <a:srgbClr val="CBCBC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smtClean="0">
                <a:solidFill>
                  <a:srgbClr val="CBCBC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점수</a:t>
            </a:r>
            <a:r>
              <a:rPr lang="en-US" altLang="ko-KR" sz="2400" dirty="0" smtClean="0">
                <a:solidFill>
                  <a:srgbClr val="CBCBC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2400" dirty="0" smtClean="0">
                <a:solidFill>
                  <a:srgbClr val="CBCBC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점수 슬라이더</a:t>
            </a:r>
            <a:endParaRPr lang="en-US" altLang="ko-KR" sz="2400" dirty="0" smtClean="0">
              <a:solidFill>
                <a:srgbClr val="CBCBC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400" dirty="0" smtClean="0">
                <a:solidFill>
                  <a:srgbClr val="CBCBC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smtClean="0">
                <a:solidFill>
                  <a:srgbClr val="CBCBC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</a:t>
            </a:r>
            <a:r>
              <a:rPr lang="en-US" altLang="ko-KR" sz="2400" dirty="0" smtClean="0">
                <a:solidFill>
                  <a:srgbClr val="CBCBC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2400" dirty="0" smtClean="0">
                <a:solidFill>
                  <a:srgbClr val="CBCBC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 라벨</a:t>
            </a:r>
            <a:endParaRPr lang="ko-KR" altLang="en-US" dirty="0">
              <a:solidFill>
                <a:srgbClr val="CBCBC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46792" b="12583"/>
          <a:stretch/>
        </p:blipFill>
        <p:spPr>
          <a:xfrm>
            <a:off x="8063272" y="1171441"/>
            <a:ext cx="2635392" cy="477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0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787423" y="1133341"/>
            <a:ext cx="4800578" cy="4857548"/>
            <a:chOff x="787423" y="1133341"/>
            <a:chExt cx="4800578" cy="485754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t="1738" r="33246"/>
            <a:stretch/>
          </p:blipFill>
          <p:spPr>
            <a:xfrm>
              <a:off x="787423" y="1133341"/>
              <a:ext cx="4800578" cy="4857548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r="24556" b="26157"/>
            <a:stretch/>
          </p:blipFill>
          <p:spPr>
            <a:xfrm>
              <a:off x="986854" y="2675225"/>
              <a:ext cx="905446" cy="372776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787422" y="1184141"/>
            <a:ext cx="2799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 </a:t>
            </a:r>
            <a:r>
              <a:rPr lang="ko-KR" altLang="en-US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그래픽 프레임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4202" y="1209541"/>
            <a:ext cx="965198" cy="523220"/>
          </a:xfrm>
          <a:prstGeom prst="rect">
            <a:avLst/>
          </a:prstGeom>
          <a:solidFill>
            <a:srgbClr val="A0A0A0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</a:t>
            </a:r>
            <a:endParaRPr lang="ko-KR" altLang="en-US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4201" y="2060441"/>
            <a:ext cx="1223412" cy="523220"/>
          </a:xfrm>
          <a:prstGeom prst="rect">
            <a:avLst/>
          </a:prstGeom>
          <a:solidFill>
            <a:srgbClr val="B7AEA7"/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날개</a:t>
            </a:r>
            <a:endParaRPr lang="ko-KR" altLang="en-US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4201" y="5206421"/>
            <a:ext cx="1223412" cy="523220"/>
          </a:xfrm>
          <a:prstGeom prst="rect">
            <a:avLst/>
          </a:prstGeom>
          <a:solidFill>
            <a:srgbClr val="93A6B7"/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구름</a:t>
            </a:r>
            <a:endParaRPr lang="ko-KR" altLang="en-US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55307" y="2624425"/>
            <a:ext cx="53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B7AEA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___</a:t>
            </a:r>
            <a:r>
              <a:rPr lang="ko-KR" altLang="en-US" sz="2400" dirty="0" smtClean="0">
                <a:solidFill>
                  <a:srgbClr val="B7AEA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뼈 </a:t>
            </a:r>
            <a:r>
              <a:rPr lang="en-US" altLang="ko-KR" sz="2400" dirty="0" smtClean="0">
                <a:solidFill>
                  <a:srgbClr val="B7AEA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x0, y0, </a:t>
            </a:r>
            <a:r>
              <a:rPr lang="en-US" altLang="ko-KR" sz="2400" dirty="0" err="1" smtClean="0">
                <a:solidFill>
                  <a:srgbClr val="B7AEA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offang</a:t>
            </a:r>
            <a:r>
              <a:rPr lang="en-US" altLang="ko-KR" sz="2400" dirty="0" smtClean="0">
                <a:solidFill>
                  <a:srgbClr val="B7AEA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400" dirty="0" err="1" smtClean="0">
                <a:solidFill>
                  <a:srgbClr val="B7AEA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offlen</a:t>
            </a:r>
            <a:r>
              <a:rPr lang="en-US" altLang="ko-KR" sz="2400" dirty="0" smtClean="0">
                <a:solidFill>
                  <a:srgbClr val="B7AEA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---  x,</a:t>
            </a:r>
            <a:r>
              <a:rPr lang="en-US" altLang="ko-KR" sz="1200" dirty="0" smtClean="0">
                <a:solidFill>
                  <a:srgbClr val="B7AEA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 smtClean="0">
                <a:solidFill>
                  <a:srgbClr val="B7AEA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 </a:t>
            </a:r>
            <a:endParaRPr lang="ko-KR" altLang="en-US" dirty="0">
              <a:solidFill>
                <a:srgbClr val="B7AEA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55307" y="3852105"/>
            <a:ext cx="555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B7AEA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400" dirty="0" smtClean="0">
                <a:solidFill>
                  <a:srgbClr val="B7AEA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깃털 </a:t>
            </a:r>
            <a:r>
              <a:rPr lang="en-US" altLang="ko-KR" sz="2400" dirty="0" smtClean="0">
                <a:solidFill>
                  <a:srgbClr val="B7AEA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:{(row):{(bone):[Feather(),…]}}</a:t>
            </a:r>
            <a:endParaRPr lang="ko-KR" altLang="en-US" dirty="0">
              <a:solidFill>
                <a:srgbClr val="B7AEA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17839" b="17253"/>
          <a:stretch/>
        </p:blipFill>
        <p:spPr>
          <a:xfrm>
            <a:off x="6033468" y="3071335"/>
            <a:ext cx="6058044" cy="6350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468" y="4274267"/>
            <a:ext cx="3121980" cy="47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208</Words>
  <Application>Microsoft Office PowerPoint</Application>
  <PresentationFormat>와이드스크린</PresentationFormat>
  <Paragraphs>69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나눔바른고딕 UltraLight</vt:lpstr>
      <vt:lpstr>상상토끼 꽃길</vt:lpstr>
      <vt:lpstr>맑은 고딕</vt:lpstr>
      <vt:lpstr>나눔바른고딕 Light</vt:lpstr>
      <vt:lpstr>나눔스퀘어라운드 Light</vt:lpstr>
      <vt:lpstr>나눔바른고딕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20</cp:revision>
  <dcterms:created xsi:type="dcterms:W3CDTF">2018-06-10T12:17:15Z</dcterms:created>
  <dcterms:modified xsi:type="dcterms:W3CDTF">2018-06-10T23:52:41Z</dcterms:modified>
</cp:coreProperties>
</file>