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P1T2-Array-of-Sunshine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45327"/>
            <a:ext cx="8520600" cy="4549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"Level up your logic skills with our Connect 4-inspired game, built from the ground up using HTML, CSS, and JavaScript! Designed as a coding bootcamp project, this interactive web game delivers a fun and engaging experience while showcasing dynamic UI updates, responsive design, and core JavaScript functionality. Play against a friend, test your strategic thinking, and see how simple web technologies come together to create an immersive gameplay experience!"</a:t>
            </a:r>
            <a:r>
              <a:rPr lang="en" sz="1800" dirty="0"/>
              <a:t> pitch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Concept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574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b="1" dirty="0"/>
              <a:t>Description</a:t>
            </a:r>
            <a:endParaRPr lang="en-US" sz="1600" b="1" dirty="0"/>
          </a:p>
          <a:p>
            <a:pPr marL="114300" indent="0">
              <a:buNone/>
            </a:pPr>
            <a:r>
              <a:rPr lang="en-US" sz="1200" dirty="0"/>
              <a:t>Array of Sunshine is a web-based twist on the classic game, built with HTML, CSS, and JavaScript for an interactive and personalized experience. Players can choose custom token colors and create a username that persists via local storage. Smooth animations bring the game to life as tokens drop into place, while an intuitive message UI guides players with turn-based prompts and victory messages. With its dynamic visuals and engaging mechanics, Array of Sunshine offers a fresh, fun way to enjoy this timeless strategy game.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600" b="1" dirty="0"/>
              <a:t>Motivation for development?</a:t>
            </a:r>
          </a:p>
          <a:p>
            <a:pPr marL="114300" indent="0">
              <a:buNone/>
            </a:pPr>
            <a:r>
              <a:rPr lang="en-US" sz="1200" dirty="0"/>
              <a:t>Stuff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" sz="1600" b="1" dirty="0"/>
              <a:t>User story</a:t>
            </a: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As a player, I want to customize my game experience by selecting my own token color and creating a unique username that saves for future sessions, so I can feel more connected to the game. I want smooth, animated gameplay where tokens drop seamlessly into place, making each move visually satisfying. Throughout the game, I expect clear and engaging messages that prompt my actions, indicate turns, and celebrate wins, so I always know what’s happening. Ultimately, I want an interactive, customizable and visually appealing way to enjoy the classic Connect 4 experience right in my browser.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315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P1T2-Array-of-Sunshine</vt:lpstr>
      <vt:lpstr>"Level up your logic skills with our Connect 4-inspired game, built from the ground up using HTML, CSS, and JavaScript! Designed as a coding bootcamp project, this interactive web game delivers a fun and engaging experience while showcasing dynamic UI updates, responsive design, and core JavaScript functionality. Play against a friend, test your strategic thinking, and see how simple web technologies come together to create an immersive gameplay experience!"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Stuart Gross</cp:lastModifiedBy>
  <cp:revision>2</cp:revision>
  <dcterms:modified xsi:type="dcterms:W3CDTF">2025-01-29T12:57:50Z</dcterms:modified>
</cp:coreProperties>
</file>