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F5933-7A43-4729-8415-16D0B1136992}" v="9" dt="2025-01-30T00:13:0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9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ummer" userId="76f06d51b59ddd5d" providerId="LiveId" clId="{627F5933-7A43-4729-8415-16D0B1136992}"/>
    <pc:docChg chg="undo custSel addSld modSld">
      <pc:chgData name="Jonathan Hummer" userId="76f06d51b59ddd5d" providerId="LiveId" clId="{627F5933-7A43-4729-8415-16D0B1136992}" dt="2025-01-30T00:22:37.334" v="1280" actId="478"/>
      <pc:docMkLst>
        <pc:docMk/>
      </pc:docMkLst>
      <pc:sldChg chg="addSp modSp mod">
        <pc:chgData name="Jonathan Hummer" userId="76f06d51b59ddd5d" providerId="LiveId" clId="{627F5933-7A43-4729-8415-16D0B1136992}" dt="2025-01-29T23:58:14.607" v="71" actId="1076"/>
        <pc:sldMkLst>
          <pc:docMk/>
          <pc:sldMk cId="0" sldId="256"/>
        </pc:sldMkLst>
        <pc:spChg chg="add mod">
          <ac:chgData name="Jonathan Hummer" userId="76f06d51b59ddd5d" providerId="LiveId" clId="{627F5933-7A43-4729-8415-16D0B1136992}" dt="2025-01-29T23:58:14.607" v="71" actId="1076"/>
          <ac:spMkLst>
            <pc:docMk/>
            <pc:sldMk cId="0" sldId="256"/>
            <ac:spMk id="2" creationId="{E5AD890B-3E24-BA23-5F5C-DB60603547B0}"/>
          </ac:spMkLst>
        </pc:spChg>
        <pc:spChg chg="mod">
          <ac:chgData name="Jonathan Hummer" userId="76f06d51b59ddd5d" providerId="LiveId" clId="{627F5933-7A43-4729-8415-16D0B1136992}" dt="2025-01-29T23:54:38.339" v="0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">
        <pc:chgData name="Jonathan Hummer" userId="76f06d51b59ddd5d" providerId="LiveId" clId="{627F5933-7A43-4729-8415-16D0B1136992}" dt="2025-01-30T00:22:37.334" v="1280" actId="478"/>
        <pc:sldMkLst>
          <pc:docMk/>
          <pc:sldMk cId="0" sldId="257"/>
        </pc:sldMkLst>
        <pc:spChg chg="add mod">
          <ac:chgData name="Jonathan Hummer" userId="76f06d51b59ddd5d" providerId="LiveId" clId="{627F5933-7A43-4729-8415-16D0B1136992}" dt="2025-01-30T00:22:34.922" v="1279" actId="1076"/>
          <ac:spMkLst>
            <pc:docMk/>
            <pc:sldMk cId="0" sldId="257"/>
            <ac:spMk id="2" creationId="{BFB8C139-D240-2B45-C84F-7CEEA69F1588}"/>
          </ac:spMkLst>
        </pc:spChg>
        <pc:spChg chg="del mod">
          <ac:chgData name="Jonathan Hummer" userId="76f06d51b59ddd5d" providerId="LiveId" clId="{627F5933-7A43-4729-8415-16D0B1136992}" dt="2025-01-30T00:22:37.334" v="1280" actId="478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Jonathan Hummer" userId="76f06d51b59ddd5d" providerId="LiveId" clId="{627F5933-7A43-4729-8415-16D0B1136992}" dt="2025-01-30T00:20:14.664" v="1243" actId="20577"/>
        <pc:sldMkLst>
          <pc:docMk/>
          <pc:sldMk cId="0" sldId="258"/>
        </pc:sldMkLst>
        <pc:spChg chg="mod">
          <ac:chgData name="Jonathan Hummer" userId="76f06d51b59ddd5d" providerId="LiveId" clId="{627F5933-7A43-4729-8415-16D0B1136992}" dt="2025-01-30T00:20:14.664" v="1243" actId="20577"/>
          <ac:spMkLst>
            <pc:docMk/>
            <pc:sldMk cId="0" sldId="258"/>
            <ac:spMk id="66" creationId="{00000000-0000-0000-0000-000000000000}"/>
          </ac:spMkLst>
        </pc:spChg>
      </pc:sldChg>
      <pc:sldChg chg="addSp delSp modSp mod modNotes">
        <pc:chgData name="Jonathan Hummer" userId="76f06d51b59ddd5d" providerId="LiveId" clId="{627F5933-7A43-4729-8415-16D0B1136992}" dt="2025-01-30T00:11:53.491" v="504" actId="20577"/>
        <pc:sldMkLst>
          <pc:docMk/>
          <pc:sldMk cId="0" sldId="259"/>
        </pc:sldMkLst>
        <pc:spChg chg="add del mod">
          <ac:chgData name="Jonathan Hummer" userId="76f06d51b59ddd5d" providerId="LiveId" clId="{627F5933-7A43-4729-8415-16D0B1136992}" dt="2025-01-29T23:58:08.771" v="69" actId="21"/>
          <ac:spMkLst>
            <pc:docMk/>
            <pc:sldMk cId="0" sldId="259"/>
            <ac:spMk id="2" creationId="{E5AD890B-3E24-BA23-5F5C-DB60603547B0}"/>
          </ac:spMkLst>
        </pc:spChg>
        <pc:spChg chg="mod">
          <ac:chgData name="Jonathan Hummer" userId="76f06d51b59ddd5d" providerId="LiveId" clId="{627F5933-7A43-4729-8415-16D0B1136992}" dt="2025-01-29T23:54:38.339" v="0"/>
          <ac:spMkLst>
            <pc:docMk/>
            <pc:sldMk cId="0" sldId="259"/>
            <ac:spMk id="71" creationId="{00000000-0000-0000-0000-000000000000}"/>
          </ac:spMkLst>
        </pc:spChg>
        <pc:spChg chg="mod">
          <ac:chgData name="Jonathan Hummer" userId="76f06d51b59ddd5d" providerId="LiveId" clId="{627F5933-7A43-4729-8415-16D0B1136992}" dt="2025-01-30T00:11:53.491" v="504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 mod modNotes">
        <pc:chgData name="Jonathan Hummer" userId="76f06d51b59ddd5d" providerId="LiveId" clId="{627F5933-7A43-4729-8415-16D0B1136992}" dt="2025-01-30T00:12:25.593" v="513" actId="20577"/>
        <pc:sldMkLst>
          <pc:docMk/>
          <pc:sldMk cId="0" sldId="260"/>
        </pc:sldMkLst>
        <pc:spChg chg="mod">
          <ac:chgData name="Jonathan Hummer" userId="76f06d51b59ddd5d" providerId="LiveId" clId="{627F5933-7A43-4729-8415-16D0B1136992}" dt="2025-01-30T00:12:25.593" v="513" actId="20577"/>
          <ac:spMkLst>
            <pc:docMk/>
            <pc:sldMk cId="0" sldId="260"/>
            <ac:spMk id="77" creationId="{00000000-0000-0000-0000-000000000000}"/>
          </ac:spMkLst>
        </pc:spChg>
      </pc:sldChg>
      <pc:sldChg chg="addSp modSp mod modNotes">
        <pc:chgData name="Jonathan Hummer" userId="76f06d51b59ddd5d" providerId="LiveId" clId="{627F5933-7A43-4729-8415-16D0B1136992}" dt="2025-01-30T00:20:58.009" v="1268" actId="14100"/>
        <pc:sldMkLst>
          <pc:docMk/>
          <pc:sldMk cId="0" sldId="261"/>
        </pc:sldMkLst>
        <pc:spChg chg="add mod">
          <ac:chgData name="Jonathan Hummer" userId="76f06d51b59ddd5d" providerId="LiveId" clId="{627F5933-7A43-4729-8415-16D0B1136992}" dt="2025-01-30T00:20:58.009" v="1268" actId="14100"/>
          <ac:spMkLst>
            <pc:docMk/>
            <pc:sldMk cId="0" sldId="261"/>
            <ac:spMk id="2" creationId="{68883998-D7BA-CAF1-0445-7B1CF17B3B26}"/>
          </ac:spMkLst>
        </pc:spChg>
        <pc:spChg chg="mod">
          <ac:chgData name="Jonathan Hummer" userId="76f06d51b59ddd5d" providerId="LiveId" clId="{627F5933-7A43-4729-8415-16D0B1136992}" dt="2025-01-29T23:54:38.339" v="0"/>
          <ac:spMkLst>
            <pc:docMk/>
            <pc:sldMk cId="0" sldId="261"/>
            <ac:spMk id="82" creationId="{00000000-0000-0000-0000-000000000000}"/>
          </ac:spMkLst>
        </pc:spChg>
      </pc:sldChg>
      <pc:sldChg chg="modSp modNotes">
        <pc:chgData name="Jonathan Hummer" userId="76f06d51b59ddd5d" providerId="LiveId" clId="{627F5933-7A43-4729-8415-16D0B1136992}" dt="2025-01-29T23:54:38.339" v="0"/>
        <pc:sldMkLst>
          <pc:docMk/>
          <pc:sldMk cId="0" sldId="262"/>
        </pc:sldMkLst>
        <pc:spChg chg="mod">
          <ac:chgData name="Jonathan Hummer" userId="76f06d51b59ddd5d" providerId="LiveId" clId="{627F5933-7A43-4729-8415-16D0B1136992}" dt="2025-01-29T23:54:38.339" v="0"/>
          <ac:spMkLst>
            <pc:docMk/>
            <pc:sldMk cId="0" sldId="262"/>
            <ac:spMk id="87" creationId="{00000000-0000-0000-0000-000000000000}"/>
          </ac:spMkLst>
        </pc:spChg>
        <pc:spChg chg="mod">
          <ac:chgData name="Jonathan Hummer" userId="76f06d51b59ddd5d" providerId="LiveId" clId="{627F5933-7A43-4729-8415-16D0B1136992}" dt="2025-01-29T23:54:38.339" v="0"/>
          <ac:spMkLst>
            <pc:docMk/>
            <pc:sldMk cId="0" sldId="262"/>
            <ac:spMk id="88" creationId="{00000000-0000-0000-0000-000000000000}"/>
          </ac:spMkLst>
        </pc:spChg>
      </pc:sldChg>
      <pc:sldChg chg="addSp delSp modSp new mod">
        <pc:chgData name="Jonathan Hummer" userId="76f06d51b59ddd5d" providerId="LiveId" clId="{627F5933-7A43-4729-8415-16D0B1136992}" dt="2025-01-29T23:55:56.080" v="8" actId="1076"/>
        <pc:sldMkLst>
          <pc:docMk/>
          <pc:sldMk cId="339845653" sldId="263"/>
        </pc:sldMkLst>
        <pc:spChg chg="del">
          <ac:chgData name="Jonathan Hummer" userId="76f06d51b59ddd5d" providerId="LiveId" clId="{627F5933-7A43-4729-8415-16D0B1136992}" dt="2025-01-29T23:55:51.659" v="6" actId="478"/>
          <ac:spMkLst>
            <pc:docMk/>
            <pc:sldMk cId="339845653" sldId="263"/>
            <ac:spMk id="2" creationId="{2EC7A36E-5467-D9B5-0F42-4E1EEA843444}"/>
          </ac:spMkLst>
        </pc:spChg>
        <pc:spChg chg="del mod">
          <ac:chgData name="Jonathan Hummer" userId="76f06d51b59ddd5d" providerId="LiveId" clId="{627F5933-7A43-4729-8415-16D0B1136992}" dt="2025-01-29T23:55:48.362" v="4" actId="478"/>
          <ac:spMkLst>
            <pc:docMk/>
            <pc:sldMk cId="339845653" sldId="263"/>
            <ac:spMk id="3" creationId="{E139B21B-36A8-DE70-6A51-05A5AEB761EE}"/>
          </ac:spMkLst>
        </pc:spChg>
        <pc:picChg chg="add mod">
          <ac:chgData name="Jonathan Hummer" userId="76f06d51b59ddd5d" providerId="LiveId" clId="{627F5933-7A43-4729-8415-16D0B1136992}" dt="2025-01-29T23:55:56.080" v="8" actId="1076"/>
          <ac:picMkLst>
            <pc:docMk/>
            <pc:sldMk cId="339845653" sldId="263"/>
            <ac:picMk id="5" creationId="{029EBDA8-E949-1FFA-E321-E9F91D45CC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E80AEF-66D7-DBAA-4247-D5BDE8D5B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1343F-E53E-6044-B4D0-4A87146D43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248FA-4AE5-4717-A2DE-8DC158591ED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0B08B-577A-07A4-3179-0F01EFB7F3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100B6-A016-BFDC-84E7-28449107F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7D075-5AD7-4BD6-9F6B-E826D21DC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7609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4048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625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5959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410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6415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6074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6128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325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9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60737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4499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72899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4608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96026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0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56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908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4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1t0-group-2.github.io/P1T2-Array-of-Sunshin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1t0-group-2.github.io/P1T2-Array-of-Sunshin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p1t0-Group-2/P1T2-Array-of-Suns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P1T2-Array-of-Sunshine</a:t>
            </a:r>
          </a:p>
        </p:txBody>
      </p:sp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E5AD890B-3E24-BA23-5F5C-DB60603547B0}"/>
              </a:ext>
            </a:extLst>
          </p:cNvPr>
          <p:cNvSpPr txBox="1">
            <a:spLocks/>
          </p:cNvSpPr>
          <p:nvPr/>
        </p:nvSpPr>
        <p:spPr>
          <a:xfrm>
            <a:off x="1536191" y="3038127"/>
            <a:ext cx="2227327" cy="12735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0" u="sng" dirty="0">
                <a:solidFill>
                  <a:srgbClr val="1D1C1D"/>
                </a:solidFill>
                <a:effectLst/>
                <a:latin typeface="Slack-Lato"/>
              </a:rPr>
              <a:t>Group 2</a:t>
            </a:r>
          </a:p>
          <a:p>
            <a:r>
              <a:rPr lang="en-US" dirty="0"/>
              <a:t>Ryan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Gayle</a:t>
            </a:r>
          </a:p>
          <a:p>
            <a:r>
              <a:rPr lang="en-US" dirty="0"/>
              <a:t>Stuart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Gross</a:t>
            </a:r>
          </a:p>
          <a:p>
            <a:r>
              <a:rPr lang="en-US" dirty="0"/>
              <a:t>Jonathan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Hummer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Sheikh Iftekhar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EBDA8-E949-1FFA-E321-E9F91D45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4" y="275063"/>
            <a:ext cx="4506938" cy="45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FB8C139-D240-2B45-C84F-7CEEA69F1588}"/>
              </a:ext>
            </a:extLst>
          </p:cNvPr>
          <p:cNvSpPr/>
          <p:nvPr/>
        </p:nvSpPr>
        <p:spPr>
          <a:xfrm>
            <a:off x="950977" y="987552"/>
            <a:ext cx="5069433" cy="2655417"/>
          </a:xfrm>
          <a:prstGeom prst="wedgeRoundRectCallout">
            <a:avLst>
              <a:gd name="adj1" fmla="val 3121"/>
              <a:gd name="adj2" fmla="val 6911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Level up your logic skills with our Connect 4-inspired game, built from the ground up using HTML, CSS, and JavaScript! Designed as a coding bootcamp project, this interactive web game delivers a fun and engaging experience while showcasing dynamic UI updates, responsive design, and core JavaScript functionality. Play against a friend, test your strategic thinking, and see how simple web technologies come together to create an immersive gameplay experience!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Concept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574624"/>
            <a:ext cx="6601164" cy="4194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/>
              <a:t>Description</a:t>
            </a:r>
            <a:endParaRPr lang="en-US" sz="1600" b="1" dirty="0"/>
          </a:p>
          <a:p>
            <a:pPr marL="114300" indent="0">
              <a:buNone/>
            </a:pPr>
            <a:r>
              <a:rPr lang="en-US" sz="1200" dirty="0"/>
              <a:t>Array of Sunshine is a web-based twist on the classic game, built with HTML, CSS, and JavaScript for an interactive and personalized experience. Players can choose custom token colors and create a username that persists via local storage. Smooth animations bring the game to life as tokens drop into place, while an intuitive message UI guides players with turn-based prompts and victory messages. With its dynamic visuals and engaging mechanics, Array of Sunshine offers a fresh, fun way to enjoy this timeless strategy game.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600" b="1" dirty="0"/>
              <a:t>Motivation for development?</a:t>
            </a:r>
          </a:p>
          <a:p>
            <a:pPr marL="114300" indent="0">
              <a:buNone/>
            </a:pPr>
            <a:r>
              <a:rPr lang="en-US" sz="1200" dirty="0"/>
              <a:t>Connect 4 is a relatively simple game in terms of rules and strategy, but would allow us to use the methods learned in class in a comprehensive, interactive way. The MVP is a challenge in itself, and the sky is the limit with added functions and features.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" sz="1600" b="1" dirty="0"/>
              <a:t>User story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As a player, I want to customize my game experience by selecting my own token color and creating a unique username that saves for future sessions, so I can feel more connected to the game. I want smooth, animated gameplay where tokens drop seamlessly into place, making each move visually satisfying. Throughout the game, I expect clear and engaging messages that prompt my actions, indicate turns, and celebrate wins, so I always know what’s happening. Ultimately, I want an interactive, customizable and visually appealing way to enjoy the classic Connect 4 experience right in my browser.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Bootstrap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Google Fonts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HTML: Sheikh &amp; Ryan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CSS: All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Javascript: Stuart &amp; Jonathan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Animations: Stuart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Win logic (array methods)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Modals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Animating chips dropping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Responsive pages (re-sizing)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Local storage (persistent objects)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Gameplay works!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Demonstration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</a:t>
            </a:r>
            <a:endParaRPr dirty="0"/>
          </a:p>
        </p:txBody>
      </p:sp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68883998-D7BA-CAF1-0445-7B1CF17B3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7255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1" dirty="0"/>
              <a:t>Ideas for future development:</a:t>
            </a:r>
          </a:p>
          <a:p>
            <a:r>
              <a:rPr lang="en-US" sz="1600" dirty="0"/>
              <a:t>Leaderboard (high scores)</a:t>
            </a:r>
          </a:p>
          <a:p>
            <a:r>
              <a:rPr lang="en-US" sz="1600" dirty="0"/>
              <a:t>Variable gameboard size</a:t>
            </a:r>
          </a:p>
          <a:p>
            <a:r>
              <a:rPr lang="en-US" sz="1600" dirty="0"/>
              <a:t>Draggable mouse animations (dropping chip)</a:t>
            </a:r>
          </a:p>
          <a:p>
            <a:r>
              <a:rPr lang="en-US" sz="1600" dirty="0"/>
              <a:t>Slide animation to reset</a:t>
            </a:r>
          </a:p>
          <a:p>
            <a:r>
              <a:rPr lang="en-US" sz="1600" dirty="0"/>
              <a:t>Gameplay variations: wildcard pieces, random start, timed game</a:t>
            </a:r>
          </a:p>
          <a:p>
            <a:r>
              <a:rPr lang="en-US" sz="1600" dirty="0"/>
              <a:t>Computer AI</a:t>
            </a:r>
          </a:p>
          <a:p>
            <a:r>
              <a:rPr lang="en-US" sz="1600" dirty="0"/>
              <a:t>Sound effects</a:t>
            </a:r>
          </a:p>
          <a:p>
            <a:r>
              <a:rPr lang="en-US" sz="1600" dirty="0"/>
              <a:t>Pictures instead of colors on tokens</a:t>
            </a:r>
          </a:p>
          <a:p>
            <a:r>
              <a:rPr lang="en-US" sz="1600" dirty="0"/>
              <a:t>More texture/animations</a:t>
            </a:r>
          </a:p>
          <a:p>
            <a:r>
              <a:rPr lang="en-US" sz="1600" dirty="0"/>
              <a:t>Rotation with viewport</a:t>
            </a:r>
          </a:p>
          <a:p>
            <a:r>
              <a:rPr lang="en-US" sz="1600" dirty="0"/>
              <a:t>Drop-down selection on modal with players from Local Storage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450" dirty="0"/>
          </a:p>
          <a:p>
            <a:endParaRPr lang="en-US" sz="145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3"/>
              </a:rPr>
              <a:t>Deployed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4"/>
              </a:rPr>
              <a:t>GitHub repo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480</Words>
  <Application>Microsoft Office PowerPoint</Application>
  <PresentationFormat>On-screen Show (16:9)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Slack-Lato</vt:lpstr>
      <vt:lpstr>Aptos</vt:lpstr>
      <vt:lpstr>Arial</vt:lpstr>
      <vt:lpstr>Trebuchet MS</vt:lpstr>
      <vt:lpstr>Wingdings 3</vt:lpstr>
      <vt:lpstr>Facet</vt:lpstr>
      <vt:lpstr>P1T2-Array-of-Sunshine</vt:lpstr>
      <vt:lpstr>PowerPoint Presentation</vt:lpstr>
      <vt:lpstr>PowerPoint Presentation</vt:lpstr>
      <vt:lpstr>Concept</vt:lpstr>
      <vt:lpstr>Process</vt:lpstr>
      <vt:lpstr>Demonstration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Jonathan Hummer</cp:lastModifiedBy>
  <cp:revision>2</cp:revision>
  <dcterms:modified xsi:type="dcterms:W3CDTF">2025-01-30T00:22:42Z</dcterms:modified>
</cp:coreProperties>
</file>