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1FB9-C680-F05F-197F-8C55E1BF2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5864-D258-7C72-9EB3-084C0F09F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B0D2-5CAC-8007-1804-D3EA39D6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4AC7-5A44-BCC2-8776-599301BD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D21D-E08D-B403-BDB3-3321DAEF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B96E-6EFE-2851-E421-EB6A87C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D413-D429-79EA-F05B-ABC35D71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B72F-705C-E3E5-E28E-2A0F18BA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EA27-FE70-7468-FFF4-CF75D2B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E3EC-1145-7C39-7B2F-81DE5F92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EF476-261C-BF4F-1C88-D9E442127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22C6-E536-C5C7-F665-DDF98F4C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2DB8-8E3F-ECB8-C7EE-C493DAF6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D2E6-748E-3D06-9FC5-E2E67FC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3DE9-AC1D-9170-06DD-418612E9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D953-68D5-8BA9-EE21-F018FDDB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F7BF-D83C-4A03-AB81-460D70C7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84BE-F211-D9CD-7624-8E9EDB90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91CC-DA6A-6D82-EB4C-7DD38C7D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47E2-86AB-0C90-8C05-B09CA3B1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7A58-D5C0-B1E8-0ABF-808DCCA2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3830-28D5-E26C-A353-97031B07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55D-B05F-CA54-A4F4-783E36A7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2FBA-D60C-D0D1-E4F8-0D38D922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5594-C8CB-56E1-E292-76EA57DE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1C3F-E7EE-84CB-1F58-22BD1EE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5369-B7B6-E6AE-DB42-EBF4DB6BC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CA30-DA9E-A090-87FF-8ADA7654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EA04-9C6A-4191-39A1-4349636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E2C8-608E-DA80-874F-6E27CE92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2636-DF58-DE49-5127-1A736B96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DE5F-444F-EF27-2779-8287B96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5D5E5-AD07-E410-6E09-139B79C0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430C-EC2D-8E6B-E5CF-385DB3F3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5DE49-03FF-C420-F938-5784FD41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5D9B9-0654-6BBD-F3D1-668B21D3E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AC404-CD88-EDFE-E739-E41D546D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27EB8-8E9F-4D8A-3C06-E2AA7BC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77F7A-73CF-F948-5600-734E8D31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5B5-59A9-9C9C-9779-A52AEA6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6E38C-5E67-A7EA-52FD-9E69EDA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C4B4-8116-670B-A3F3-62B104D4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10096-8190-6213-AB3B-4B5DDA0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FA351-AE94-1B82-26D6-8047BA98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DB52D-EA54-9C00-D52E-AA7FF040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B1E55-C54A-0165-4F96-DC838CE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BFBB-D75E-1625-D0D6-BF60CEC3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6600-434F-B4C0-2B0B-0172AA7A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8E6D-3ACB-4ACD-CB9F-AAAD060C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EFC0-5A06-DA22-CA5F-C5581C3E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D6E0E-A53C-7278-F007-42639BA9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31A35-E28A-B129-2D7A-BBC869A4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199E-0296-CD41-6CF4-953E8826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F06B9-AE6E-F354-A50F-BA34A8B9B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796C6-A9D9-AD32-0B4B-24C3E42A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06CE-A45A-C44B-89CA-7FA8C9D0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514-041A-FF36-9EA5-2893B106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F634F-2EA0-4E25-9556-722F5E4B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9174-D3C7-D1E8-5673-568EDAF0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8E58-B20F-4BA0-87CF-D68F2FA7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B6E5-CB22-FF94-6F3E-0D7C5F63A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B636C-3831-4031-9A3B-BBA0D89565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2695-C033-AD85-8528-1EAD0B8F3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2D26-6C12-0E34-6420-FFFB2EC99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E2B5F-10A6-4619-A37A-849C9C0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54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Hummer</dc:creator>
  <cp:lastModifiedBy>Jonathan Hummer</cp:lastModifiedBy>
  <cp:revision>1</cp:revision>
  <dcterms:created xsi:type="dcterms:W3CDTF">2025-01-16T00:43:38Z</dcterms:created>
  <dcterms:modified xsi:type="dcterms:W3CDTF">2025-01-16T00:51:39Z</dcterms:modified>
</cp:coreProperties>
</file>