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787" autoAdjust="0"/>
  </p:normalViewPr>
  <p:slideViewPr>
    <p:cSldViewPr snapToGrid="0">
      <p:cViewPr varScale="1">
        <p:scale>
          <a:sx n="95" d="100"/>
          <a:sy n="95" d="100"/>
        </p:scale>
        <p:origin x="11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1FB9-C680-F05F-197F-8C55E1BF2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E5864-D258-7C72-9EB3-084C0F09F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EB0D2-5CAC-8007-1804-D3EA39D6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636C-3831-4031-9A3B-BBA0D895657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64AC7-5A44-BCC2-8776-599301BD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2D21D-E08D-B403-BDB3-3321DAEF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B5F-10A6-4619-A37A-849C9C0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5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B96E-6EFE-2851-E421-EB6A87CA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9D413-D429-79EA-F05B-ABC35D71C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9B72F-705C-E3E5-E28E-2A0F18BA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636C-3831-4031-9A3B-BBA0D895657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CEA27-FE70-7468-FFF4-CF75D2B2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2E3EC-1145-7C39-7B2F-81DE5F92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B5F-10A6-4619-A37A-849C9C0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4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EF476-261C-BF4F-1C88-D9E442127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22C6-E536-C5C7-F665-DDF98F4C4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52DB8-8E3F-ECB8-C7EE-C493DAF6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636C-3831-4031-9A3B-BBA0D895657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1D2E6-748E-3D06-9FC5-E2E67FC58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33DE9-AC1D-9170-06DD-418612E9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B5F-10A6-4619-A37A-849C9C0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1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2D953-68D5-8BA9-EE21-F018FDDB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0F7BF-D83C-4A03-AB81-460D70C74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384BE-F211-D9CD-7624-8E9EDB905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636C-3831-4031-9A3B-BBA0D895657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691CC-DA6A-6D82-EB4C-7DD38C7D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947E2-86AB-0C90-8C05-B09CA3B1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B5F-10A6-4619-A37A-849C9C0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7A58-D5C0-B1E8-0ABF-808DCCA25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23830-28D5-E26C-A353-97031B072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1055D-B05F-CA54-A4F4-783E36A7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636C-3831-4031-9A3B-BBA0D895657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2FBA-D60C-D0D1-E4F8-0D38D922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E5594-C8CB-56E1-E292-76EA57DE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B5F-10A6-4619-A37A-849C9C0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0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1C3F-E7EE-84CB-1F58-22BD1EE2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5369-B7B6-E6AE-DB42-EBF4DB6BC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CA30-DA9E-A090-87FF-8ADA7654A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5EA04-9C6A-4191-39A1-4349636F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636C-3831-4031-9A3B-BBA0D895657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7E2C8-608E-DA80-874F-6E27CE92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02636-DF58-DE49-5127-1A736B96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B5F-10A6-4619-A37A-849C9C0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8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DE5F-444F-EF27-2779-8287B962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5D5E5-AD07-E410-6E09-139B79C0F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B430C-EC2D-8E6B-E5CF-385DB3F32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5DE49-03FF-C420-F938-5784FD414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85D9B9-0654-6BBD-F3D1-668B21D3E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3AC404-CD88-EDFE-E739-E41D546D6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636C-3831-4031-9A3B-BBA0D895657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27EB8-8E9F-4D8A-3C06-E2AA7BCB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77F7A-73CF-F948-5600-734E8D31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B5F-10A6-4619-A37A-849C9C0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5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35B5-59A9-9C9C-9779-A52AEA61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6E38C-5E67-A7EA-52FD-9E69EDA3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636C-3831-4031-9A3B-BBA0D895657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9C4B4-8116-670B-A3F3-62B104D4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10096-8190-6213-AB3B-4B5DDA09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B5F-10A6-4619-A37A-849C9C0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8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3FA351-AE94-1B82-26D6-8047BA98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636C-3831-4031-9A3B-BBA0D895657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0DB52D-EA54-9C00-D52E-AA7FF040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B1E55-C54A-0165-4F96-DC838CED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B5F-10A6-4619-A37A-849C9C0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7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BFBB-D75E-1625-D0D6-BF60CEC3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06600-434F-B4C0-2B0B-0172AA7A2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88E6D-3ACB-4ACD-CB9F-AAAD060C3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FEFC0-5A06-DA22-CA5F-C5581C3E4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636C-3831-4031-9A3B-BBA0D895657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D6E0E-A53C-7278-F007-42639BA9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31A35-E28A-B129-2D7A-BBC869A4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B5F-10A6-4619-A37A-849C9C0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199E-0296-CD41-6CF4-953E8826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F06B9-AE6E-F354-A50F-BA34A8B9B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796C6-A9D9-AD32-0B4B-24C3E42AF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E06CE-A45A-C44B-89CA-7FA8C9D08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636C-3831-4031-9A3B-BBA0D895657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E1514-041A-FF36-9EA5-2893B106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F634F-2EA0-4E25-9556-722F5E4B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B5F-10A6-4619-A37A-849C9C0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0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09174-D3C7-D1E8-5673-568EDAF0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38E58-B20F-4BA0-87CF-D68F2FA71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1B6E5-CB22-FF94-6F3E-0D7C5F63A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7B636C-3831-4031-9A3B-BBA0D895657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D2695-C033-AD85-8528-1EAD0B8F3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72D26-6C12-0E34-6420-FFFB2EC99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4E2B5F-10A6-4619-A37A-849C9C0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9B7F44-4A6F-3974-A618-252F0B06BD68}"/>
              </a:ext>
            </a:extLst>
          </p:cNvPr>
          <p:cNvSpPr txBox="1"/>
          <p:nvPr/>
        </p:nvSpPr>
        <p:spPr>
          <a:xfrm>
            <a:off x="5529532" y="353683"/>
            <a:ext cx="549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Us		GitHub Repo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C46C28-8510-D6E2-FAAC-2A1E3F16FBC3}"/>
              </a:ext>
            </a:extLst>
          </p:cNvPr>
          <p:cNvSpPr/>
          <p:nvPr/>
        </p:nvSpPr>
        <p:spPr>
          <a:xfrm>
            <a:off x="9592573" y="236424"/>
            <a:ext cx="1633268" cy="6038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 Now</a:t>
            </a:r>
          </a:p>
        </p:txBody>
      </p:sp>
      <p:pic>
        <p:nvPicPr>
          <p:cNvPr id="6" name="Picture 5" descr="Blank road sign">
            <a:extLst>
              <a:ext uri="{FF2B5EF4-FFF2-40B4-BE49-F238E27FC236}">
                <a16:creationId xmlns:a16="http://schemas.microsoft.com/office/drawing/2014/main" id="{E94A4D29-346D-F38B-BE09-1C5284BC6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75" y="75457"/>
            <a:ext cx="2553086" cy="1701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290DFF-41D6-5095-42A5-E839068DBAC4}"/>
              </a:ext>
            </a:extLst>
          </p:cNvPr>
          <p:cNvSpPr txBox="1"/>
          <p:nvPr/>
        </p:nvSpPr>
        <p:spPr>
          <a:xfrm>
            <a:off x="3436219" y="2136808"/>
            <a:ext cx="57655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Ipsum lorem…..</a:t>
            </a:r>
          </a:p>
          <a:p>
            <a:r>
              <a:rPr lang="en-US" dirty="0"/>
              <a:t>….</a:t>
            </a:r>
          </a:p>
          <a:p>
            <a:r>
              <a:rPr lang="en-US" dirty="0"/>
              <a:t>…..</a:t>
            </a:r>
          </a:p>
          <a:p>
            <a:r>
              <a:rPr lang="en-US" dirty="0"/>
              <a:t>…….</a:t>
            </a:r>
          </a:p>
          <a:p>
            <a:r>
              <a:rPr lang="en-US" dirty="0"/>
              <a:t>…………</a:t>
            </a:r>
          </a:p>
          <a:p>
            <a:r>
              <a:rPr lang="en-US" dirty="0"/>
              <a:t>……………</a:t>
            </a:r>
          </a:p>
          <a:p>
            <a:r>
              <a:rPr lang="en-US" dirty="0"/>
              <a:t>………………..</a:t>
            </a:r>
          </a:p>
          <a:p>
            <a:r>
              <a:rPr lang="en-US" dirty="0"/>
              <a:t>……………………….</a:t>
            </a:r>
          </a:p>
          <a:p>
            <a:r>
              <a:rPr lang="en-US" dirty="0"/>
              <a:t>………………………………</a:t>
            </a:r>
          </a:p>
          <a:p>
            <a:r>
              <a:rPr lang="en-US" dirty="0"/>
              <a:t>………………………………………..</a:t>
            </a:r>
          </a:p>
          <a:p>
            <a:r>
              <a:rPr lang="en-US" dirty="0"/>
              <a:t>How to Play the Game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6B1972-348A-3425-7E8C-52273A62F180}"/>
              </a:ext>
            </a:extLst>
          </p:cNvPr>
          <p:cNvSpPr/>
          <p:nvPr/>
        </p:nvSpPr>
        <p:spPr>
          <a:xfrm>
            <a:off x="8989996" y="1777066"/>
            <a:ext cx="2607629" cy="462373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4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7E0013D-72C3-F60B-3A8A-6E601F2BA631}"/>
              </a:ext>
            </a:extLst>
          </p:cNvPr>
          <p:cNvSpPr/>
          <p:nvPr/>
        </p:nvSpPr>
        <p:spPr>
          <a:xfrm>
            <a:off x="388189" y="1138687"/>
            <a:ext cx="1733909" cy="508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791F22-A3CA-8E25-DC6F-AA540AE0264C}"/>
              </a:ext>
            </a:extLst>
          </p:cNvPr>
          <p:cNvSpPr/>
          <p:nvPr/>
        </p:nvSpPr>
        <p:spPr>
          <a:xfrm>
            <a:off x="388188" y="5788324"/>
            <a:ext cx="1733909" cy="508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</a:t>
            </a:r>
          </a:p>
        </p:txBody>
      </p:sp>
      <p:pic>
        <p:nvPicPr>
          <p:cNvPr id="1026" name="Picture 2" descr="Connect 4 | Figma">
            <a:extLst>
              <a:ext uri="{FF2B5EF4-FFF2-40B4-BE49-F238E27FC236}">
                <a16:creationId xmlns:a16="http://schemas.microsoft.com/office/drawing/2014/main" id="{FDE3C074-CDA9-A345-2CEC-C2D7D5D0C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109" y="780772"/>
            <a:ext cx="6658080" cy="544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6DC6E7-04B3-BB80-B759-EEE930E8539E}"/>
              </a:ext>
            </a:extLst>
          </p:cNvPr>
          <p:cNvSpPr/>
          <p:nvPr/>
        </p:nvSpPr>
        <p:spPr>
          <a:xfrm>
            <a:off x="3252158" y="0"/>
            <a:ext cx="5883216" cy="78077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8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70CCF5-4248-CE7B-3D7A-3B82AEE2E484}"/>
              </a:ext>
            </a:extLst>
          </p:cNvPr>
          <p:cNvSpPr/>
          <p:nvPr/>
        </p:nvSpPr>
        <p:spPr>
          <a:xfrm>
            <a:off x="0" y="0"/>
            <a:ext cx="12192000" cy="1224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Male profile with solid fill">
            <a:extLst>
              <a:ext uri="{FF2B5EF4-FFF2-40B4-BE49-F238E27FC236}">
                <a16:creationId xmlns:a16="http://schemas.microsoft.com/office/drawing/2014/main" id="{57A14442-DD50-7814-DEC3-FB29028F3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1020" y="1574317"/>
            <a:ext cx="1279585" cy="1279585"/>
          </a:xfrm>
          <a:prstGeom prst="rect">
            <a:avLst/>
          </a:prstGeom>
        </p:spPr>
      </p:pic>
      <p:pic>
        <p:nvPicPr>
          <p:cNvPr id="7" name="Graphic 6" descr="Male profile with solid fill">
            <a:extLst>
              <a:ext uri="{FF2B5EF4-FFF2-40B4-BE49-F238E27FC236}">
                <a16:creationId xmlns:a16="http://schemas.microsoft.com/office/drawing/2014/main" id="{62F8E6FE-3C06-37E5-2EA9-9FEC8F746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2098" y="1574318"/>
            <a:ext cx="1279585" cy="1279585"/>
          </a:xfrm>
          <a:prstGeom prst="rect">
            <a:avLst/>
          </a:prstGeom>
        </p:spPr>
      </p:pic>
      <p:pic>
        <p:nvPicPr>
          <p:cNvPr id="8" name="Graphic 7" descr="Male profile with solid fill">
            <a:extLst>
              <a:ext uri="{FF2B5EF4-FFF2-40B4-BE49-F238E27FC236}">
                <a16:creationId xmlns:a16="http://schemas.microsoft.com/office/drawing/2014/main" id="{7D105942-C80C-1690-2726-88C1D2862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3176" y="1574318"/>
            <a:ext cx="1279585" cy="1279585"/>
          </a:xfrm>
          <a:prstGeom prst="rect">
            <a:avLst/>
          </a:prstGeom>
        </p:spPr>
      </p:pic>
      <p:pic>
        <p:nvPicPr>
          <p:cNvPr id="9" name="Graphic 8" descr="Male profile with solid fill">
            <a:extLst>
              <a:ext uri="{FF2B5EF4-FFF2-40B4-BE49-F238E27FC236}">
                <a16:creationId xmlns:a16="http://schemas.microsoft.com/office/drawing/2014/main" id="{7F21ACEB-5AD2-DBC5-8EE9-95EFD5CC9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4254" y="1574318"/>
            <a:ext cx="1279585" cy="12795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26453-2C85-2AC1-A77C-704B9D95A712}"/>
              </a:ext>
            </a:extLst>
          </p:cNvPr>
          <p:cNvSpPr txBox="1"/>
          <p:nvPr/>
        </p:nvSpPr>
        <p:spPr>
          <a:xfrm>
            <a:off x="2851020" y="2976113"/>
            <a:ext cx="6931335" cy="369331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Team Bios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72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29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Hummer</dc:creator>
  <cp:lastModifiedBy>Jonathan Hummer</cp:lastModifiedBy>
  <cp:revision>2</cp:revision>
  <dcterms:created xsi:type="dcterms:W3CDTF">2025-01-16T00:43:38Z</dcterms:created>
  <dcterms:modified xsi:type="dcterms:W3CDTF">2025-01-16T02:22:57Z</dcterms:modified>
</cp:coreProperties>
</file>