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2" r:id="rId3"/>
    <p:sldId id="344" r:id="rId4"/>
    <p:sldId id="349" r:id="rId5"/>
    <p:sldId id="345" r:id="rId6"/>
    <p:sldId id="346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43" r:id="rId15"/>
    <p:sldId id="34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cajas flexibles se expanden o encogen para ocupar el espacio libre dentro de la caja padre</a:t>
            </a:r>
          </a:p>
          <a:p>
            <a:r>
              <a:rPr lang="es-ES" dirty="0"/>
              <a:t>La distribución del espacio depende de las propiedades del resto de las cajas</a:t>
            </a:r>
          </a:p>
          <a:p>
            <a:r>
              <a:rPr lang="es-ES" dirty="0"/>
              <a:t>Si todas se configuran como flexibles, el tamaño de cada una de ellas dependerá del tamaño de la caja padre y el valor de la propiedad </a:t>
            </a:r>
            <a:r>
              <a:rPr lang="es-ES" dirty="0" err="1"/>
              <a:t>flex</a:t>
            </a:r>
            <a:r>
              <a:rPr lang="es-ES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04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F4E6-B19D-3F75-308A-BFBAE8C5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12ED49-DA5A-28C6-FA4E-0B3F235C3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946C5F-834E-6044-C8D4-9FCE43FAF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AEC27-8E5B-68DC-D863-82C90AC1D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08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0491-DF12-6F6A-FB9A-53733A5C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29C15C-187D-03EE-66DC-316607E9D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151D1E-F523-84B0-158F-0B7A17E50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CD750-39C2-6676-2565-D5FDEBD92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2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BA1A9-B129-B589-960F-DB1EB5DFA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9CFD17-7E68-70E1-6101-393DE3A5B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1D91806-CDD8-736B-4DF2-7318D546D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BA3344-8C46-F8AE-3482-8FDA69A4C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06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46FBC-FB55-D1FE-9F55-71981DEC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95F788-CE68-EA1D-70BD-1313E9278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50E2B26-327D-304A-BD1D-7383B33CD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0BD5B3-0825-99EA-FD79-EB8447F4E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93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8B94-1423-D2C0-CB00-71F3EC3E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D8DBAB-9C88-C3B7-EBD3-557EDF896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34AB15-739D-463D-F5CC-7AF5BDB7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DCF79F-6BD5-2309-C4CA-2E9431864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3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CB49-525A-56EE-CB63-10F311CC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E5AD5D-E0C1-5B57-362C-FA04E105965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F7427F-996B-85F5-3A00-F0D43013373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0357079-0E2A-9E87-E1BC-AE2F1BB2618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31D2A-516A-5C65-4A45-E71F9C38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D078D9-6A32-3B2B-AC2A-362266AE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701" y="1645833"/>
            <a:ext cx="10840598" cy="45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02C5-5870-1BA6-E19F-D4FDBD82C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1B946B-DEBE-F5AC-8AA4-3E769ED2F16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2CC5B8-1959-35C5-CA4E-54913DE04C4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7F74796-2DBB-48FE-49F8-B54B25838E1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E7A23-8881-470B-240C-C709B553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definidas para este modelo trabajan con estos ejes y organizan los elementos desde sus extremos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cross-end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relación entre estos extremos es similar a la relación entre los extremos izquierdo y derecho, o superior e inferior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uno de esos extremos se menciona  en la descripción, hay que recordar que puede referirse al extremo izquierdo o superior, dependiendo de la orientación actual del contenedor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486B-7A05-68F7-EFAA-7F605544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3F5CB09-8BD4-B685-275D-2BCB785E219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DA0AD2-C806-908A-C6A0-DF94BB41E35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090682-ADB4-F040-23AA-FC798B1D03D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64B3C9-7E47-AEAA-7AF6-6D4E1F2F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orden y la orientación de las cajas en un contenedor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-reverse, columna y columna-reverse, con el 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configurado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especifica el orden de las cajas. Acepta números enteros que determinan la ubicación de la caja.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cómo se va a distribuir el espacio libre.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-ítems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alínea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las cajas en el eje transversal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1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1627-5145-141C-2361-954E21C14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B3A1F0-4D4B-9F3D-A2AD-20503A0CA02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534FAA-25D2-BB4A-BF64-497CC5002C9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A92EFE0-0AED-8011-1E9F-A0188EF427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10847C-D374-3CFC-5B59-084ABAAF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una caja en el eje transversal. Trabaja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pero afecta a las cajas de forma individual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auto,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si se permiten crear múltiples líneas de cajas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las cajas en el eje vertical.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-Flow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propiedad abreviada que combina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REFERENCIA VISUAL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EC15CC-3F4D-AAF6-6284-C383D549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4021" y="1997557"/>
            <a:ext cx="7603958" cy="4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E474-9CA4-EB60-AAC9-1FA4DA4D5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46BE5A-6BAA-AF1D-E12E-46FEBDCB462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B2A8F2-D823-9828-C4AD-A7C1BEBBCE7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61B81B8-FED0-4E10-3FF7-DA14378714F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F4DED-DE56-0A9E-64B7-27B2E074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F9BCC8-1765-91ED-92F7-EE764A86F6B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REFERENCIA VISUAL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67C347-7FFE-D02C-59C4-55C30806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03431" y="1997557"/>
            <a:ext cx="5985134" cy="44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 más avanzada y con mayores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módulo de CSS que permite un mayor control en el posicionado de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idea básica consiste en definir un contenedor principal conocido como 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Nuestros elementos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los situaremos dentro del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deberá alterar el comportamiento básico visto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D1C5-82AA-AC77-382A-0B0C83AE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FEEE04-9510-DBBF-3D93-6C548E9F479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DE922C-398F-EFAB-CE60-8EF4754A53A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49C46B-357F-6140-BCF9-8C81FC0D7AF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A54408-E903-78F0-DF1E-377FD9D5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 modificar el valor de la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B55B6-E765-7D52-FDFA-334F67EC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14" y="2469682"/>
            <a:ext cx="8751372" cy="37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2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8595B-63E6-6848-F1A5-FFF9B2791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84B8A3-2868-1F78-A032-75049A751BE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6188FC-E921-89F0-8B86-9465A96E253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2DA706D-6623-5390-E67C-2CAC5F66C9E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48F9FE-C9C6-AD76-DC20-DE842AB3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ofrece los valores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inline-flex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un elemento block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hijos del contenedor se dispondrán en fila o columna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crecer o contraerse en función del espacio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inline-flex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un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contenedor en sí, se comporta como un elemento en línea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 que el contenedor se ajusta a su contenido y no ocupa el 100% del ancho disponible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que otros elementos puedan colocarse a su lado en la misma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49A3-570A-7D84-80F9-3EB3CAF93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17FCDA-949C-D84D-6707-9DEB7908EC8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C219F6-4062-C259-CF55-1AFB39E804C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617D25-9C5B-8A20-2F7A-B00E09448EF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8FF0B-E4FF-19E4-D759-C09BEDA4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 principal sobre el que fluirán los componentes se define mediante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 secundario será el perpendicular al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 por defecto: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ítems fluyen por el eje principal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Ocupan, en principio, una única fila y contrayéndose en caso de ser necesario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3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1140-D562-80F1-2743-BC5DA033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B1B190-BFFA-BBE0-FCE2-049E5D1CD7E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45F2AC-4677-4929-964D-59EB0A43100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7D5696D-A164-B711-0627-D103486E861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BFD499-0FA5-0142-3523-3ACEA14B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la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puede indicar al contenedor que puede desbordar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llenado el espacio de una fila, los siguientes elementos se ubicarán en otra fila distinta, consiguiendo un contenedor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multifila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9A6B71-7B26-C5FC-B578-991AF47C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29" y="3402584"/>
            <a:ext cx="7750741" cy="31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AF7C6-EC03-A8ED-6670-9423AC8F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45F0FD-4C36-3122-A5CB-32525199A7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7DC472-2640-D629-1B16-3293048FDAE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B1E730F-5FEB-2D26-DEC8-68C18D328F2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779459-C8D2-0965-F7DA-52969AFB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 cierto control sobre los elementos y la manera en la que fluirán dentro del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resumen las propiedades de mayor utilidad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7FB155-D13B-395C-2655-C6160EA9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2" y="3271304"/>
            <a:ext cx="10710588" cy="22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297F-C853-5F5B-E4A7-2CCED0F5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617D20-F4C2-C303-446F-F0D6BC3D54B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8C4B76-2012-7FBA-C74C-4276F763D37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0B219ED-2743-C57E-1687-85AB18045A6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50F4BB-5B22-966D-F90E-26686A47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 un elemento, dentro de un contenedor flexible, se vuelva flexible hay que declararlo. Hay varias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flex-grow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la proporción en la cual el elemento se va a expandir o encoger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proporción se calcula teniendo en cuenta los valores del resto de elementos de la caja (elementos hermanos)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flex-shrink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la proporción en la que el elemento se va a reducir.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proporción se calcula teniendo en cuenta los valores asignados al resto de los elementos de la caja (elementos hermanos)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-basis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un tamaño inicial para 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configurar los valores de las anteriores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8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39172-329D-7684-9AAD-D59B44B1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ECACE2-3AB9-2110-C247-F793DB5C090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531B43-81D5-B88A-D86D-0FC48003D01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672306-85A2-17FF-7808-92B3869362D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AA82D9-7AD8-E0C2-DDBB-091E1730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dentro de un contenedor flexible se muestran horizontalmente en la misma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organizan con una orientación estándar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contenedor flexible usa ejes para describir la orientación de su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especificación declara dos ejes que son independientes de la orientación: eje principal y eje transversal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 principal: en el que se presenta el contenido (normalmente orientación horizontal)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 transversal: perpendicular al eje principal (normalmente orientación vertical)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orientación cambia, los ejes se desplazan junto con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5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948</Words>
  <Application>Microsoft Office PowerPoint</Application>
  <PresentationFormat>Panorámica</PresentationFormat>
  <Paragraphs>102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28</cp:revision>
  <dcterms:created xsi:type="dcterms:W3CDTF">2024-09-11T10:51:13Z</dcterms:created>
  <dcterms:modified xsi:type="dcterms:W3CDTF">2024-11-14T07:14:52Z</dcterms:modified>
</cp:coreProperties>
</file>