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24" autoAdjust="0"/>
  </p:normalViewPr>
  <p:slideViewPr>
    <p:cSldViewPr snapToGrid="0">
      <p:cViewPr varScale="1">
        <p:scale>
          <a:sx n="92" d="100"/>
          <a:sy n="92" d="100"/>
        </p:scale>
        <p:origin x="64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9A27D-CD52-4943-B47B-DF6A470A939C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9C62A-FEEE-45D4-AAF9-786FC1392F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97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本體修毛邊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9C62A-FEEE-45D4-AAF9-786FC1392F9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69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9C62A-FEEE-45D4-AAF9-786FC1392F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56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機器導角單邊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機器攻牙</a:t>
            </a:r>
            <a:r>
              <a:rPr lang="en-US" altLang="zh-TW" dirty="0"/>
              <a:t>M6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9C62A-FEEE-45D4-AAF9-786FC1392F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13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鑽孔</a:t>
            </a:r>
            <a:r>
              <a:rPr lang="en-US" altLang="zh-TW" dirty="0"/>
              <a:t>-</a:t>
            </a:r>
            <a:r>
              <a:rPr lang="zh-TW" altLang="en-US" dirty="0"/>
              <a:t>拉帽孔擴大為</a:t>
            </a:r>
            <a:r>
              <a:rPr lang="en-US" altLang="zh-TW" dirty="0"/>
              <a:t>D11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現為</a:t>
            </a:r>
            <a:r>
              <a:rPr lang="en-US" altLang="zh-TW" dirty="0"/>
              <a:t>D10 )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9C62A-FEEE-45D4-AAF9-786FC1392F9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85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焊接牙片</a:t>
            </a:r>
            <a:r>
              <a:rPr lang="en-US" altLang="zh-TW" dirty="0"/>
              <a:t>(</a:t>
            </a:r>
            <a:r>
              <a:rPr lang="zh-TW" altLang="en-US" dirty="0"/>
              <a:t>滿焊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牙孔倒角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牙孔重新手工攻牙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9C62A-FEEE-45D4-AAF9-786FC1392F9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902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拉上拉帽</a:t>
            </a:r>
            <a:endParaRPr lang="en-US" altLang="zh-TW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TW" altLang="en-US" dirty="0"/>
              <a:t>點焊拉帽</a:t>
            </a:r>
          </a:p>
          <a:p>
            <a:pPr marL="228600" indent="-228600">
              <a:buAutoNum type="arabicPeriod"/>
            </a:pPr>
            <a:r>
              <a:rPr lang="zh-TW" altLang="en-US" dirty="0"/>
              <a:t>清洗攻牙油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9C62A-FEEE-45D4-AAF9-786FC1392F9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505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賭塞牙孔</a:t>
            </a:r>
            <a:r>
              <a:rPr lang="en-US" altLang="zh-TW" dirty="0"/>
              <a:t>-</a:t>
            </a:r>
            <a:r>
              <a:rPr lang="zh-TW" altLang="en-US" dirty="0"/>
              <a:t>寄上烤漆用螺絲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送烤漆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烤漆完成後折斷羊眼釘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9C62A-FEEE-45D4-AAF9-786FC1392F9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82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黏貼軟墊、</a:t>
            </a:r>
            <a:r>
              <a:rPr lang="en-US" altLang="zh-TW" dirty="0"/>
              <a:t>U</a:t>
            </a:r>
            <a:r>
              <a:rPr lang="zh-TW" altLang="en-US" dirty="0"/>
              <a:t>形條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9C62A-FEEE-45D4-AAF9-786FC1392F9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鎖上螺絲 </a:t>
            </a:r>
            <a:r>
              <a:rPr lang="en-US" altLang="zh-TW" dirty="0"/>
              <a:t>(</a:t>
            </a:r>
            <a:r>
              <a:rPr lang="zh-TW" altLang="en-US" dirty="0"/>
              <a:t> 不上螺絲膠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9C62A-FEEE-45D4-AAF9-786FC1392F9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23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1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34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99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15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293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997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19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10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26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0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9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1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11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1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1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15ED-8D46-47BB-A63F-530E6EE71F67}" type="datetimeFigureOut">
              <a:rPr lang="zh-TW" altLang="en-US" smtClean="0"/>
              <a:t>2022/11/8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5471F-ABD3-4406-A11A-3896DF0F4C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683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5091E3E5-CBC3-4EE2-9D28-31771D66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zh-TW" dirty="0"/>
            </a:br>
            <a:r>
              <a:rPr lang="en-US" altLang="zh-TW" dirty="0"/>
              <a:t>1. </a:t>
            </a:r>
            <a:r>
              <a:rPr lang="zh-TW" altLang="en-US" dirty="0"/>
              <a:t>修毛邊</a:t>
            </a:r>
            <a:r>
              <a:rPr lang="en-US" altLang="zh-TW" dirty="0"/>
              <a:t>【</a:t>
            </a:r>
            <a:r>
              <a:rPr lang="zh-TW" altLang="en-US" dirty="0"/>
              <a:t>手磨</a:t>
            </a:r>
            <a:r>
              <a:rPr lang="en-US" altLang="zh-TW" dirty="0"/>
              <a:t>】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海綿砂布 </a:t>
            </a:r>
            <a:r>
              <a:rPr lang="en-US" altLang="zh-TW" dirty="0"/>
              <a:t>)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45B1187-84A7-4C92-A699-6ECEF00AB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3064" y="-482600"/>
            <a:ext cx="17740462" cy="8508999"/>
          </a:xfrm>
          <a:prstGeom prst="rect">
            <a:avLst/>
          </a:prstGeom>
        </p:spPr>
      </p:pic>
      <p:sp>
        <p:nvSpPr>
          <p:cNvPr id="21" name="標題 8">
            <a:extLst>
              <a:ext uri="{FF2B5EF4-FFF2-40B4-BE49-F238E27FC236}">
                <a16:creationId xmlns:a16="http://schemas.microsoft.com/office/drawing/2014/main" id="{9B77DEE9-0571-45BA-8B30-E7DB9EBCDD7A}"/>
              </a:ext>
            </a:extLst>
          </p:cNvPr>
          <p:cNvSpPr txBox="1">
            <a:spLocks/>
          </p:cNvSpPr>
          <p:nvPr/>
        </p:nvSpPr>
        <p:spPr>
          <a:xfrm>
            <a:off x="677334" y="34772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altLang="zh-TW" dirty="0"/>
            </a:br>
            <a:r>
              <a:rPr lang="en-US" altLang="zh-TW" dirty="0"/>
              <a:t>A </a:t>
            </a:r>
            <a:r>
              <a:rPr lang="zh-TW" altLang="en-US" dirty="0"/>
              <a:t>組件</a:t>
            </a:r>
          </a:p>
        </p:txBody>
      </p:sp>
    </p:spTree>
    <p:extLst>
      <p:ext uri="{BB962C8B-B14F-4D97-AF65-F5344CB8AC3E}">
        <p14:creationId xmlns:p14="http://schemas.microsoft.com/office/powerpoint/2010/main" val="115958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78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C5D80F2-3092-489F-9C70-4F22AACF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39" y="2585798"/>
            <a:ext cx="3854528" cy="12784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焊接組件</a:t>
            </a:r>
            <a:r>
              <a:rPr lang="en-US" altLang="zh-TW" dirty="0"/>
              <a:t> ( </a:t>
            </a:r>
            <a:r>
              <a:rPr lang="zh-TW" altLang="en-US" dirty="0"/>
              <a:t>注意方向 </a:t>
            </a:r>
            <a:r>
              <a:rPr lang="en-US" altLang="zh-TW" dirty="0"/>
              <a:t>)</a:t>
            </a:r>
            <a:br>
              <a:rPr lang="zh-TW" altLang="en-US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B7EF1B7-AAD2-405D-8BF0-5A9CDF3A0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1" y="3864264"/>
            <a:ext cx="2840182" cy="284018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65359AF-CD6C-4CCC-8599-69C34E117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89" y="3864264"/>
            <a:ext cx="2840182" cy="284018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BF3488D-6B26-410F-ABDB-B0E511003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460" y="3875698"/>
            <a:ext cx="2840182" cy="284018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7816082-996C-47FA-8967-613CEAD9B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639" y="3875698"/>
            <a:ext cx="2828748" cy="282874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BBFFF29-CA62-4A3C-A66A-B90F118B9A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54" y="-761393"/>
            <a:ext cx="11049000" cy="5299520"/>
          </a:xfrm>
          <a:prstGeom prst="rect">
            <a:avLst/>
          </a:prstGeom>
        </p:spPr>
      </p:pic>
      <p:sp>
        <p:nvSpPr>
          <p:cNvPr id="21" name="標題 8">
            <a:extLst>
              <a:ext uri="{FF2B5EF4-FFF2-40B4-BE49-F238E27FC236}">
                <a16:creationId xmlns:a16="http://schemas.microsoft.com/office/drawing/2014/main" id="{82CE816B-F921-4097-9086-5FF166267D75}"/>
              </a:ext>
            </a:extLst>
          </p:cNvPr>
          <p:cNvSpPr txBox="1">
            <a:spLocks/>
          </p:cNvSpPr>
          <p:nvPr/>
        </p:nvSpPr>
        <p:spPr>
          <a:xfrm>
            <a:off x="677334" y="34772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altLang="zh-TW" dirty="0"/>
            </a:br>
            <a:r>
              <a:rPr lang="en-US" altLang="zh-TW" dirty="0"/>
              <a:t>A </a:t>
            </a:r>
            <a:r>
              <a:rPr lang="zh-TW" altLang="en-US" dirty="0"/>
              <a:t>組件</a:t>
            </a:r>
          </a:p>
        </p:txBody>
      </p:sp>
    </p:spTree>
    <p:extLst>
      <p:ext uri="{BB962C8B-B14F-4D97-AF65-F5344CB8AC3E}">
        <p14:creationId xmlns:p14="http://schemas.microsoft.com/office/powerpoint/2010/main" val="253606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836AD-748B-42C7-8C3D-6C625D44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71" y="2329877"/>
            <a:ext cx="3854528" cy="127846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焊接羊眼圈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sz="2000" dirty="0"/>
              <a:t>完成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6C41F99-627E-41D4-BFBA-6470A91C3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2" b="14311"/>
          <a:stretch/>
        </p:blipFill>
        <p:spPr>
          <a:xfrm>
            <a:off x="4568699" y="163490"/>
            <a:ext cx="5880508" cy="6372392"/>
          </a:xfrm>
          <a:prstGeom prst="rect">
            <a:avLst/>
          </a:prstGeom>
        </p:spPr>
      </p:pic>
      <p:sp>
        <p:nvSpPr>
          <p:cNvPr id="9" name="標題 8">
            <a:extLst>
              <a:ext uri="{FF2B5EF4-FFF2-40B4-BE49-F238E27FC236}">
                <a16:creationId xmlns:a16="http://schemas.microsoft.com/office/drawing/2014/main" id="{EB42889F-AFBC-456F-88D3-C0CBC703DDD9}"/>
              </a:ext>
            </a:extLst>
          </p:cNvPr>
          <p:cNvSpPr txBox="1">
            <a:spLocks/>
          </p:cNvSpPr>
          <p:nvPr/>
        </p:nvSpPr>
        <p:spPr>
          <a:xfrm>
            <a:off x="677334" y="34772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altLang="zh-TW" dirty="0"/>
            </a:br>
            <a:r>
              <a:rPr lang="en-US" altLang="zh-TW" dirty="0"/>
              <a:t>A </a:t>
            </a:r>
            <a:r>
              <a:rPr lang="zh-TW" altLang="en-US" dirty="0"/>
              <a:t>組件</a:t>
            </a:r>
          </a:p>
        </p:txBody>
      </p:sp>
    </p:spTree>
    <p:extLst>
      <p:ext uri="{BB962C8B-B14F-4D97-AF65-F5344CB8AC3E}">
        <p14:creationId xmlns:p14="http://schemas.microsoft.com/office/powerpoint/2010/main" val="101880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2C1DFB7-AAF9-4E6A-919E-780031196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814" y="-888977"/>
            <a:ext cx="12192000" cy="6405710"/>
          </a:xfrm>
          <a:prstGeom prst="rect">
            <a:avLst/>
          </a:prstGeom>
        </p:spPr>
      </p:pic>
      <p:sp>
        <p:nvSpPr>
          <p:cNvPr id="8" name="標題 2">
            <a:extLst>
              <a:ext uri="{FF2B5EF4-FFF2-40B4-BE49-F238E27FC236}">
                <a16:creationId xmlns:a16="http://schemas.microsoft.com/office/drawing/2014/main" id="{C7144E8F-3A63-4CBC-8DB7-A21C51D9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31313"/>
            <a:ext cx="3854528" cy="1278466"/>
          </a:xfrm>
        </p:spPr>
        <p:txBody>
          <a:bodyPr>
            <a:normAutofit fontScale="90000"/>
          </a:bodyPr>
          <a:lstStyle/>
          <a:p>
            <a:r>
              <a:rPr lang="en-US" altLang="zh-TW" sz="2200" dirty="0"/>
              <a:t>1.</a:t>
            </a:r>
            <a:r>
              <a:rPr lang="zh-TW" altLang="en-US" sz="2200" dirty="0"/>
              <a:t> 攻牙機攻牙</a:t>
            </a:r>
            <a:r>
              <a:rPr lang="en-US" altLang="zh-TW" sz="2200" dirty="0"/>
              <a:t>M6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11" name="標題 8">
            <a:extLst>
              <a:ext uri="{FF2B5EF4-FFF2-40B4-BE49-F238E27FC236}">
                <a16:creationId xmlns:a16="http://schemas.microsoft.com/office/drawing/2014/main" id="{8FDFFC5C-9AD3-4C4D-8E9D-452777775BE2}"/>
              </a:ext>
            </a:extLst>
          </p:cNvPr>
          <p:cNvSpPr txBox="1">
            <a:spLocks/>
          </p:cNvSpPr>
          <p:nvPr/>
        </p:nvSpPr>
        <p:spPr>
          <a:xfrm>
            <a:off x="677334" y="34772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altLang="zh-TW" dirty="0"/>
            </a:br>
            <a:r>
              <a:rPr lang="en-US" altLang="zh-TW" dirty="0"/>
              <a:t>B</a:t>
            </a:r>
            <a:r>
              <a:rPr lang="zh-TW" altLang="en-US" dirty="0"/>
              <a:t>組件</a:t>
            </a:r>
          </a:p>
        </p:txBody>
      </p:sp>
    </p:spTree>
    <p:extLst>
      <p:ext uri="{BB962C8B-B14F-4D97-AF65-F5344CB8AC3E}">
        <p14:creationId xmlns:p14="http://schemas.microsoft.com/office/powerpoint/2010/main" val="267781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3CB2493-14B8-43CC-968F-ACB127459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145"/>
            <a:ext cx="12192000" cy="64057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AE131A6-660B-44AE-A713-4C98AF1AC1C1}"/>
              </a:ext>
            </a:extLst>
          </p:cNvPr>
          <p:cNvSpPr txBox="1"/>
          <p:nvPr/>
        </p:nvSpPr>
        <p:spPr>
          <a:xfrm>
            <a:off x="6096000" y="4926981"/>
            <a:ext cx="440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7E88D7DD-2A2C-45C4-AFA2-BC0977B5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63625"/>
            <a:ext cx="6612466" cy="1396996"/>
          </a:xfrm>
        </p:spPr>
        <p:txBody>
          <a:bodyPr>
            <a:normAutofit fontScale="90000"/>
          </a:bodyPr>
          <a:lstStyle/>
          <a:p>
            <a:r>
              <a:rPr lang="en-US" altLang="zh-TW" sz="2200" dirty="0"/>
              <a:t>1. </a:t>
            </a:r>
            <a:r>
              <a:rPr lang="zh-TW" altLang="en-US" sz="2200" dirty="0"/>
              <a:t>本體修毛邊 </a:t>
            </a:r>
            <a:r>
              <a:rPr lang="en-US" altLang="zh-TW" sz="2200" dirty="0"/>
              <a:t>【</a:t>
            </a:r>
            <a:r>
              <a:rPr lang="zh-TW" altLang="en-US" sz="2200" dirty="0"/>
              <a:t>機磨</a:t>
            </a:r>
            <a:r>
              <a:rPr lang="en-US" altLang="zh-TW" sz="2200" dirty="0"/>
              <a:t>】(</a:t>
            </a:r>
            <a:r>
              <a:rPr lang="zh-TW" altLang="en-US" sz="2200" dirty="0"/>
              <a:t>散打</a:t>
            </a:r>
            <a:r>
              <a:rPr lang="en-US" altLang="zh-TW" sz="2200" dirty="0"/>
              <a:t>#240</a:t>
            </a:r>
            <a:r>
              <a:rPr lang="zh-TW" altLang="en-US" sz="2200" dirty="0"/>
              <a:t> </a:t>
            </a:r>
            <a:r>
              <a:rPr lang="en-US" altLang="zh-TW" sz="2200" dirty="0"/>
              <a:t>)</a:t>
            </a:r>
            <a:br>
              <a:rPr lang="en-US" altLang="zh-TW" sz="2200" dirty="0"/>
            </a:br>
            <a:r>
              <a:rPr lang="en-US" altLang="zh-TW" sz="2200" dirty="0"/>
              <a:t>2.</a:t>
            </a:r>
            <a:r>
              <a:rPr lang="zh-TW" altLang="en-US" sz="2200" dirty="0"/>
              <a:t>鑽孔</a:t>
            </a:r>
            <a:r>
              <a:rPr lang="en-US" altLang="zh-TW" sz="2200" dirty="0"/>
              <a:t>-</a:t>
            </a:r>
            <a:r>
              <a:rPr lang="zh-TW" altLang="en-US" sz="2200" dirty="0"/>
              <a:t>拉帽孔擴大為</a:t>
            </a:r>
            <a:r>
              <a:rPr lang="en-US" altLang="zh-TW" sz="2200" dirty="0"/>
              <a:t>D11</a:t>
            </a:r>
            <a:r>
              <a:rPr lang="zh-TW" altLang="en-US" sz="2200" dirty="0"/>
              <a:t> </a:t>
            </a:r>
            <a:r>
              <a:rPr lang="en-US" altLang="zh-TW" sz="2200" dirty="0"/>
              <a:t>(</a:t>
            </a:r>
            <a:r>
              <a:rPr lang="zh-TW" altLang="en-US" sz="2200" dirty="0"/>
              <a:t>現為</a:t>
            </a:r>
            <a:r>
              <a:rPr lang="en-US" altLang="zh-TW" sz="2200" dirty="0"/>
              <a:t>D6 )</a:t>
            </a:r>
            <a:br>
              <a:rPr lang="en-US" altLang="zh-TW" dirty="0"/>
            </a:b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標題 8">
            <a:extLst>
              <a:ext uri="{FF2B5EF4-FFF2-40B4-BE49-F238E27FC236}">
                <a16:creationId xmlns:a16="http://schemas.microsoft.com/office/drawing/2014/main" id="{9FFB1D32-07A6-472D-8BEE-7DB59F3F926D}"/>
              </a:ext>
            </a:extLst>
          </p:cNvPr>
          <p:cNvSpPr txBox="1">
            <a:spLocks/>
          </p:cNvSpPr>
          <p:nvPr/>
        </p:nvSpPr>
        <p:spPr>
          <a:xfrm>
            <a:off x="677334" y="34772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altLang="zh-TW" dirty="0"/>
            </a:br>
            <a:r>
              <a:rPr lang="en-US" altLang="zh-TW" dirty="0"/>
              <a:t>B</a:t>
            </a:r>
            <a:r>
              <a:rPr lang="zh-TW" altLang="en-US" dirty="0"/>
              <a:t>組件</a:t>
            </a:r>
          </a:p>
        </p:txBody>
      </p:sp>
    </p:spTree>
    <p:extLst>
      <p:ext uri="{BB962C8B-B14F-4D97-AF65-F5344CB8AC3E}">
        <p14:creationId xmlns:p14="http://schemas.microsoft.com/office/powerpoint/2010/main" val="338499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D9E5D98-FF94-4117-BFBC-F4BA54B1C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0335" y="1282700"/>
            <a:ext cx="10611480" cy="5575300"/>
          </a:xfrm>
          <a:prstGeom prst="rect">
            <a:avLst/>
          </a:prstGeom>
        </p:spPr>
      </p:pic>
      <p:sp>
        <p:nvSpPr>
          <p:cNvPr id="5" name="標題 2">
            <a:extLst>
              <a:ext uri="{FF2B5EF4-FFF2-40B4-BE49-F238E27FC236}">
                <a16:creationId xmlns:a16="http://schemas.microsoft.com/office/drawing/2014/main" id="{708272CF-973C-4902-9C02-76767AA3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35287"/>
            <a:ext cx="7365024" cy="2031996"/>
          </a:xfrm>
        </p:spPr>
        <p:txBody>
          <a:bodyPr>
            <a:normAutofit fontScale="90000"/>
          </a:bodyPr>
          <a:lstStyle/>
          <a:p>
            <a:r>
              <a:rPr lang="en-US" altLang="zh-TW" sz="2200" dirty="0"/>
              <a:t>1.</a:t>
            </a:r>
            <a:r>
              <a:rPr lang="zh-TW" altLang="en-US" sz="2200" dirty="0"/>
              <a:t>焊接牙片</a:t>
            </a:r>
            <a:r>
              <a:rPr lang="en-US" altLang="zh-TW" sz="2200" dirty="0"/>
              <a:t>(</a:t>
            </a:r>
            <a:r>
              <a:rPr lang="zh-TW" altLang="en-US" sz="2200" dirty="0"/>
              <a:t> 滿焊，注意垂直面 </a:t>
            </a:r>
            <a:r>
              <a:rPr lang="en-US" altLang="zh-TW" sz="2200" dirty="0"/>
              <a:t>)</a:t>
            </a:r>
            <a:br>
              <a:rPr lang="en-US" altLang="zh-TW" sz="2200" dirty="0"/>
            </a:br>
            <a:r>
              <a:rPr lang="en-US" altLang="zh-TW" sz="2200" dirty="0"/>
              <a:t>2.</a:t>
            </a:r>
            <a:r>
              <a:rPr lang="zh-TW" altLang="en-US" sz="2200" dirty="0"/>
              <a:t>牙孔倒角</a:t>
            </a:r>
            <a:br>
              <a:rPr lang="en-US" altLang="zh-TW" sz="2200" dirty="0"/>
            </a:br>
            <a:r>
              <a:rPr lang="en-US" altLang="zh-TW" sz="2200" dirty="0"/>
              <a:t>3.</a:t>
            </a:r>
            <a:r>
              <a:rPr lang="zh-TW" altLang="en-US" sz="2200" dirty="0"/>
              <a:t>牙孔重新手工攻牙</a:t>
            </a:r>
            <a:br>
              <a:rPr lang="en-US" altLang="zh-TW" sz="2200" dirty="0"/>
            </a:br>
            <a:r>
              <a:rPr lang="en-US" altLang="zh-TW" sz="2200" dirty="0"/>
              <a:t>4.</a:t>
            </a:r>
            <a:r>
              <a:rPr lang="zh-TW" altLang="en-US" sz="2200" dirty="0"/>
              <a:t>拉上</a:t>
            </a:r>
            <a:r>
              <a:rPr lang="en-US" altLang="zh-TW" sz="2200" dirty="0"/>
              <a:t>M8</a:t>
            </a:r>
            <a:r>
              <a:rPr lang="zh-TW" altLang="en-US" sz="2200" dirty="0"/>
              <a:t>拉帽</a:t>
            </a:r>
            <a:br>
              <a:rPr lang="en-US" altLang="zh-TW" sz="2200" dirty="0"/>
            </a:br>
            <a:r>
              <a:rPr lang="en-US" altLang="zh-TW" sz="2200" dirty="0"/>
              <a:t>5.</a:t>
            </a:r>
            <a:r>
              <a:rPr lang="zh-TW" altLang="en-US" sz="2200" dirty="0"/>
              <a:t>清洗攻牙油</a:t>
            </a:r>
            <a:br>
              <a:rPr lang="en-US" altLang="zh-TW" sz="2200" dirty="0"/>
            </a:br>
            <a:br>
              <a:rPr lang="en-US" altLang="zh-TW" sz="2200" dirty="0"/>
            </a:br>
            <a:r>
              <a:rPr lang="zh-TW" altLang="en-US" sz="2200" dirty="0"/>
              <a:t>完成</a:t>
            </a:r>
            <a:br>
              <a:rPr lang="en-US" altLang="zh-TW" sz="2200" dirty="0"/>
            </a:br>
            <a:br>
              <a:rPr lang="zh-TW" altLang="en-US" sz="2200" dirty="0"/>
            </a:br>
            <a:br>
              <a:rPr lang="en-US" altLang="zh-TW" dirty="0"/>
            </a:b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9FEF5F-C4EB-412B-B28C-BAD94FC10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0" y="515568"/>
            <a:ext cx="5923332" cy="5923332"/>
          </a:xfrm>
          <a:prstGeom prst="rect">
            <a:avLst/>
          </a:prstGeom>
        </p:spPr>
      </p:pic>
      <p:sp>
        <p:nvSpPr>
          <p:cNvPr id="9" name="標題 8">
            <a:extLst>
              <a:ext uri="{FF2B5EF4-FFF2-40B4-BE49-F238E27FC236}">
                <a16:creationId xmlns:a16="http://schemas.microsoft.com/office/drawing/2014/main" id="{DBE2374D-C430-4FCE-9637-F5C3DAEEF2E1}"/>
              </a:ext>
            </a:extLst>
          </p:cNvPr>
          <p:cNvSpPr txBox="1">
            <a:spLocks/>
          </p:cNvSpPr>
          <p:nvPr/>
        </p:nvSpPr>
        <p:spPr>
          <a:xfrm>
            <a:off x="677334" y="347728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altLang="zh-TW" dirty="0"/>
            </a:br>
            <a:r>
              <a:rPr lang="en-US" altLang="zh-TW" dirty="0"/>
              <a:t>B</a:t>
            </a:r>
            <a:r>
              <a:rPr lang="zh-TW" altLang="en-US" dirty="0"/>
              <a:t>組件</a:t>
            </a:r>
          </a:p>
        </p:txBody>
      </p:sp>
    </p:spTree>
    <p:extLst>
      <p:ext uri="{BB962C8B-B14F-4D97-AF65-F5344CB8AC3E}">
        <p14:creationId xmlns:p14="http://schemas.microsoft.com/office/powerpoint/2010/main" val="202165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AAD53CD-52DE-4FA3-B9C8-907346606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6485" y="3101560"/>
            <a:ext cx="6546385" cy="3439489"/>
          </a:xfrm>
          <a:prstGeom prst="rect">
            <a:avLst/>
          </a:prstGeom>
        </p:spPr>
      </p:pic>
      <p:sp>
        <p:nvSpPr>
          <p:cNvPr id="6" name="標題 8">
            <a:extLst>
              <a:ext uri="{FF2B5EF4-FFF2-40B4-BE49-F238E27FC236}">
                <a16:creationId xmlns:a16="http://schemas.microsoft.com/office/drawing/2014/main" id="{B5F5EEF0-8139-46A3-8BEF-CB62B7B4DBCD}"/>
              </a:ext>
            </a:extLst>
          </p:cNvPr>
          <p:cNvSpPr txBox="1">
            <a:spLocks/>
          </p:cNvSpPr>
          <p:nvPr/>
        </p:nvSpPr>
        <p:spPr>
          <a:xfrm>
            <a:off x="794291" y="3098413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altLang="zh-TW" dirty="0"/>
            </a:br>
            <a:r>
              <a:rPr lang="en-US" altLang="zh-TW" dirty="0"/>
              <a:t>B</a:t>
            </a:r>
            <a:r>
              <a:rPr lang="zh-TW" altLang="en-US" dirty="0"/>
              <a:t>組件</a:t>
            </a:r>
          </a:p>
        </p:txBody>
      </p:sp>
      <p:sp>
        <p:nvSpPr>
          <p:cNvPr id="7" name="標題 8">
            <a:extLst>
              <a:ext uri="{FF2B5EF4-FFF2-40B4-BE49-F238E27FC236}">
                <a16:creationId xmlns:a16="http://schemas.microsoft.com/office/drawing/2014/main" id="{C4327320-4CF2-470B-BBE1-9D16668E9BC7}"/>
              </a:ext>
            </a:extLst>
          </p:cNvPr>
          <p:cNvSpPr txBox="1">
            <a:spLocks/>
          </p:cNvSpPr>
          <p:nvPr/>
        </p:nvSpPr>
        <p:spPr>
          <a:xfrm>
            <a:off x="5338985" y="3101560"/>
            <a:ext cx="3854528" cy="12784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組件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A3D9998-B68E-4F35-BA7D-333B1D598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967" y="1689109"/>
            <a:ext cx="12192000" cy="584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3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">
            <a:extLst>
              <a:ext uri="{FF2B5EF4-FFF2-40B4-BE49-F238E27FC236}">
                <a16:creationId xmlns:a16="http://schemas.microsoft.com/office/drawing/2014/main" id="{484A35ED-0E89-431E-BDCF-40020F9C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388" y="1589458"/>
            <a:ext cx="7365024" cy="2031996"/>
          </a:xfrm>
        </p:spPr>
        <p:txBody>
          <a:bodyPr>
            <a:normAutofit fontScale="90000"/>
          </a:bodyPr>
          <a:lstStyle/>
          <a:p>
            <a:r>
              <a:rPr lang="zh-TW" altLang="en-US" sz="2200" dirty="0"/>
              <a:t>烤漆前處理</a:t>
            </a:r>
            <a:br>
              <a:rPr lang="en-US" altLang="zh-TW" sz="2200" dirty="0"/>
            </a:br>
            <a:br>
              <a:rPr lang="en-US" altLang="zh-TW" sz="2200" dirty="0"/>
            </a:br>
            <a:r>
              <a:rPr lang="en-US" altLang="zh-TW" sz="2200" dirty="0"/>
              <a:t>1.</a:t>
            </a:r>
            <a:r>
              <a:rPr lang="zh-TW" altLang="en-US" sz="2200" dirty="0"/>
              <a:t>賭塞牙孔</a:t>
            </a:r>
            <a:r>
              <a:rPr lang="en-US" altLang="zh-TW" sz="2200" dirty="0"/>
              <a:t>-</a:t>
            </a:r>
            <a:r>
              <a:rPr lang="zh-TW" altLang="en-US" sz="2200" dirty="0"/>
              <a:t>寄上烤漆用螺絲</a:t>
            </a:r>
            <a:br>
              <a:rPr lang="en-US" altLang="zh-TW" sz="2200" dirty="0"/>
            </a:br>
            <a:r>
              <a:rPr lang="en-US" altLang="zh-TW" sz="2200" dirty="0"/>
              <a:t>2.</a:t>
            </a:r>
            <a:r>
              <a:rPr lang="zh-TW" altLang="en-US" sz="2200" dirty="0"/>
              <a:t>送烤漆</a:t>
            </a:r>
            <a:br>
              <a:rPr lang="en-US" altLang="zh-TW" sz="2200" dirty="0"/>
            </a:br>
            <a:r>
              <a:rPr lang="en-US" altLang="zh-TW" sz="2200" dirty="0"/>
              <a:t>3.</a:t>
            </a:r>
            <a:r>
              <a:rPr lang="zh-TW" altLang="en-US" sz="2200" dirty="0"/>
              <a:t>烤漆完成後折斷羊眼釘</a:t>
            </a:r>
            <a:br>
              <a:rPr lang="zh-TW" altLang="en-US" sz="2200" dirty="0"/>
            </a:br>
            <a:br>
              <a:rPr lang="en-US" altLang="zh-TW" sz="2200" dirty="0"/>
            </a:br>
            <a:br>
              <a:rPr lang="en-US" altLang="zh-TW" sz="2200" dirty="0"/>
            </a:br>
            <a:r>
              <a:rPr lang="zh-TW" altLang="en-US" sz="2200" dirty="0"/>
              <a:t>完成</a:t>
            </a:r>
            <a:br>
              <a:rPr lang="en-US" altLang="zh-TW" sz="2200" dirty="0"/>
            </a:br>
            <a:br>
              <a:rPr lang="zh-TW" altLang="en-US" sz="2200" dirty="0"/>
            </a:br>
            <a:br>
              <a:rPr lang="en-US" altLang="zh-TW" dirty="0"/>
            </a:b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434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B0AE811-7F89-474B-8588-D159E3AA1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5" y="-905969"/>
            <a:ext cx="12192000" cy="640571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C344DE3-48E5-4842-B5A3-BF0BF5F64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051" y="-905969"/>
            <a:ext cx="12192000" cy="64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6722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319</Words>
  <Application>Microsoft Office PowerPoint</Application>
  <PresentationFormat>寬螢幕</PresentationFormat>
  <Paragraphs>39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多面向</vt:lpstr>
      <vt:lpstr> 1. 修毛邊【手磨】 ( 海綿砂布 ) </vt:lpstr>
      <vt:lpstr>1.焊接組件 ( 注意方向 )    </vt:lpstr>
      <vt:lpstr>1.焊接羊眼圈  完成 </vt:lpstr>
      <vt:lpstr>1. 攻牙機攻牙M6  </vt:lpstr>
      <vt:lpstr>1. 本體修毛邊 【機磨】(散打#240 ) 2.鑽孔-拉帽孔擴大為D11 (現為D6 )   </vt:lpstr>
      <vt:lpstr>1.焊接牙片( 滿焊，注意垂直面 ) 2.牙孔倒角 3.牙孔重新手工攻牙 4.拉上M8拉帽 5.清洗攻牙油  完成     </vt:lpstr>
      <vt:lpstr>PowerPoint 簡報</vt:lpstr>
      <vt:lpstr>烤漆前處理  1.賭塞牙孔-寄上烤漆用螺絲 2.送烤漆 3.烤漆完成後折斷羊眼釘   完成    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先生 柯</dc:creator>
  <cp:lastModifiedBy>先生 柯</cp:lastModifiedBy>
  <cp:revision>104</cp:revision>
  <cp:lastPrinted>2022-11-08T02:18:50Z</cp:lastPrinted>
  <dcterms:created xsi:type="dcterms:W3CDTF">2022-11-07T17:39:18Z</dcterms:created>
  <dcterms:modified xsi:type="dcterms:W3CDTF">2022-11-08T11:56:59Z</dcterms:modified>
</cp:coreProperties>
</file>