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12" r:id="rId2"/>
  </p:sldMasterIdLst>
  <p:notesMasterIdLst>
    <p:notesMasterId r:id="rId20"/>
  </p:notesMasterIdLst>
  <p:sldIdLst>
    <p:sldId id="256" r:id="rId3"/>
    <p:sldId id="291" r:id="rId4"/>
    <p:sldId id="292" r:id="rId5"/>
    <p:sldId id="295" r:id="rId6"/>
    <p:sldId id="293" r:id="rId7"/>
    <p:sldId id="296" r:id="rId8"/>
    <p:sldId id="300" r:id="rId9"/>
    <p:sldId id="307" r:id="rId10"/>
    <p:sldId id="304" r:id="rId11"/>
    <p:sldId id="305" r:id="rId12"/>
    <p:sldId id="306" r:id="rId13"/>
    <p:sldId id="298" r:id="rId14"/>
    <p:sldId id="301" r:id="rId15"/>
    <p:sldId id="302" r:id="rId16"/>
    <p:sldId id="299" r:id="rId17"/>
    <p:sldId id="303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ug Kim" initials="D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D"/>
    <a:srgbClr val="FEB9B4"/>
    <a:srgbClr val="4584D3"/>
    <a:srgbClr val="000000"/>
    <a:srgbClr val="052E65"/>
    <a:srgbClr val="3399FF"/>
    <a:srgbClr val="31B6FD"/>
    <a:srgbClr val="FE5815"/>
    <a:srgbClr val="FF9900"/>
    <a:srgbClr val="CBC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3" autoAdjust="0"/>
    <p:restoredTop sz="93223" autoAdjust="0"/>
  </p:normalViewPr>
  <p:slideViewPr>
    <p:cSldViewPr>
      <p:cViewPr varScale="1">
        <p:scale>
          <a:sx n="69" d="100"/>
          <a:sy n="69" d="100"/>
        </p:scale>
        <p:origin x="-10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19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1F6A08-5906-4B1D-B01A-55CEE76E5028}" type="doc">
      <dgm:prSet loTypeId="urn:microsoft.com/office/officeart/2005/8/layout/vList2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DA3D7D90-86F7-4A87-B849-3EEB0003ABA5}">
      <dgm:prSet phldrT="[Текст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C00000"/>
        </a:solidFill>
        <a:effectLst/>
      </dgm:spPr>
      <dgm:t>
        <a:bodyPr/>
        <a:lstStyle/>
        <a:p>
          <a:r>
            <a:rPr lang="ru-RU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Назначение и классификация диалоговых окон</a:t>
          </a:r>
          <a:endParaRPr lang="ru-RU" b="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0FE40B50-F881-46CA-BDEE-A06A2F7DFEA1}" type="parTrans" cxnId="{E01B22D6-9DBB-4201-B2B1-C595FC41453E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DB6F6A1E-F72B-4335-BF98-1F349D38275A}" type="sibTrans" cxnId="{E01B22D6-9DBB-4201-B2B1-C595FC41453E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45489385-277B-4CF8-BB9C-851752CEE932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C00000"/>
        </a:solidFill>
        <a:effectLst/>
      </dgm:spPr>
      <dgm:t>
        <a:bodyPr/>
        <a:lstStyle/>
        <a:p>
          <a:r>
            <a:rPr lang="ru-RU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Создание и отображение диалогового окна на экране</a:t>
          </a:r>
          <a:endParaRPr lang="ru-RU" b="0" i="1" dirty="0" smtClean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8794A4E7-F716-4054-9828-9459A8F4CAA6}" type="parTrans" cxnId="{37463A00-26CA-4BDB-B31A-C7378166DB6D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42ADB61C-4D45-46B0-8675-91FCA36BCCDC}" type="sibTrans" cxnId="{37463A00-26CA-4BDB-B31A-C7378166DB6D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2AE9C4FE-D21E-410C-A41E-3472505B762C}">
      <dgm:prSet/>
      <dgm:spPr>
        <a:solidFill>
          <a:srgbClr val="C00000"/>
        </a:solidFill>
        <a:effectLst/>
      </dgm:spPr>
      <dgm:t>
        <a:bodyPr/>
        <a:lstStyle/>
        <a:p>
          <a:r>
            <a:rPr lang="ru-RU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Шаблон, ресурсы и управляющие элементы диалогового окна</a:t>
          </a:r>
        </a:p>
      </dgm:t>
    </dgm:pt>
    <dgm:pt modelId="{88B35D97-49D5-4E3B-9D32-2BD40F71E137}" type="parTrans" cxnId="{02047276-21AA-438E-9249-46EDF632E2A5}">
      <dgm:prSet/>
      <dgm:spPr/>
      <dgm:t>
        <a:bodyPr/>
        <a:lstStyle/>
        <a:p>
          <a:endParaRPr lang="ru-RU"/>
        </a:p>
      </dgm:t>
    </dgm:pt>
    <dgm:pt modelId="{5F01EB42-5C6F-4B40-99AC-FAED8F8F635E}" type="sibTrans" cxnId="{02047276-21AA-438E-9249-46EDF632E2A5}">
      <dgm:prSet/>
      <dgm:spPr/>
      <dgm:t>
        <a:bodyPr/>
        <a:lstStyle/>
        <a:p>
          <a:endParaRPr lang="ru-RU"/>
        </a:p>
      </dgm:t>
    </dgm:pt>
    <dgm:pt modelId="{FD2C2192-5122-422A-B05E-D4B14951F8E8}">
      <dgm:prSet/>
      <dgm:spPr>
        <a:solidFill>
          <a:srgbClr val="C00000"/>
        </a:solidFill>
        <a:effectLst/>
      </dgm:spPr>
      <dgm:t>
        <a:bodyPr/>
        <a:lstStyle/>
        <a:p>
          <a:r>
            <a:rPr lang="ru-RU" b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Задание размеров диалогового окна</a:t>
          </a:r>
          <a:endParaRPr lang="ru-RU" b="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18CD7C52-BFC2-45DA-B9BA-265CDE39D366}" type="parTrans" cxnId="{EA4F383F-B82F-4148-86C6-B72F18B1F294}">
      <dgm:prSet/>
      <dgm:spPr/>
      <dgm:t>
        <a:bodyPr/>
        <a:lstStyle/>
        <a:p>
          <a:endParaRPr lang="ru-RU"/>
        </a:p>
      </dgm:t>
    </dgm:pt>
    <dgm:pt modelId="{5BCC0F5A-9D98-434C-A0BA-46989FF7A590}" type="sibTrans" cxnId="{EA4F383F-B82F-4148-86C6-B72F18B1F294}">
      <dgm:prSet/>
      <dgm:spPr/>
      <dgm:t>
        <a:bodyPr/>
        <a:lstStyle/>
        <a:p>
          <a:endParaRPr lang="ru-RU"/>
        </a:p>
      </dgm:t>
    </dgm:pt>
    <dgm:pt modelId="{6E160E2C-9AD8-45F0-B0ED-ABA954E4E5E1}">
      <dgm:prSet/>
      <dgm:spPr>
        <a:solidFill>
          <a:srgbClr val="C00000"/>
        </a:solidFill>
        <a:effectLst/>
      </dgm:spPr>
      <dgm:t>
        <a:bodyPr/>
        <a:lstStyle/>
        <a:p>
          <a:r>
            <a:rPr lang="ru-RU" b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Работа с дочерними элементами управления окна диалога</a:t>
          </a:r>
          <a:endParaRPr lang="ru-RU" b="0" dirty="0" smtClean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4DBFF6A7-4AC4-428A-957C-FDC149EB7B36}" type="parTrans" cxnId="{9AFAFB60-7F91-4D91-9941-6B28A46C1CED}">
      <dgm:prSet/>
      <dgm:spPr/>
      <dgm:t>
        <a:bodyPr/>
        <a:lstStyle/>
        <a:p>
          <a:endParaRPr lang="ru-RU"/>
        </a:p>
      </dgm:t>
    </dgm:pt>
    <dgm:pt modelId="{10786E82-EFAD-4AF3-8D65-0110DAE2C6A6}" type="sibTrans" cxnId="{9AFAFB60-7F91-4D91-9941-6B28A46C1CED}">
      <dgm:prSet/>
      <dgm:spPr/>
      <dgm:t>
        <a:bodyPr/>
        <a:lstStyle/>
        <a:p>
          <a:endParaRPr lang="ru-RU"/>
        </a:p>
      </dgm:t>
    </dgm:pt>
    <dgm:pt modelId="{209A3C3C-07E4-4117-9AFE-F0022960665C}">
      <dgm:prSet/>
      <dgm:spPr>
        <a:solidFill>
          <a:srgbClr val="C00000"/>
        </a:solidFill>
        <a:effectLst/>
      </dgm:spPr>
      <dgm:t>
        <a:bodyPr/>
        <a:lstStyle/>
        <a:p>
          <a:r>
            <a:rPr lang="ru-RU" b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Процедура диалогового окна</a:t>
          </a:r>
          <a:endParaRPr lang="ru-RU" b="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19D6BC74-1682-4681-A504-94583E7DB902}" type="parTrans" cxnId="{6C93274B-6669-4185-8958-1629ED113248}">
      <dgm:prSet/>
      <dgm:spPr/>
      <dgm:t>
        <a:bodyPr/>
        <a:lstStyle/>
        <a:p>
          <a:endParaRPr lang="ru-RU"/>
        </a:p>
      </dgm:t>
    </dgm:pt>
    <dgm:pt modelId="{8239AEE9-A0C4-4BC8-BDA6-E7B4BE98FBC4}" type="sibTrans" cxnId="{6C93274B-6669-4185-8958-1629ED113248}">
      <dgm:prSet/>
      <dgm:spPr/>
      <dgm:t>
        <a:bodyPr/>
        <a:lstStyle/>
        <a:p>
          <a:endParaRPr lang="ru-RU"/>
        </a:p>
      </dgm:t>
    </dgm:pt>
    <dgm:pt modelId="{0648C6B1-165E-485D-8A0D-D947C06754A2}">
      <dgm:prSet/>
      <dgm:spPr>
        <a:solidFill>
          <a:srgbClr val="C00000"/>
        </a:solidFill>
        <a:effectLst/>
      </dgm:spPr>
      <dgm:t>
        <a:bodyPr/>
        <a:lstStyle/>
        <a:p>
          <a:r>
            <a:rPr lang="ru-RU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Диалоговые окна общего пользования</a:t>
          </a:r>
          <a:endParaRPr lang="ru-RU" b="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1DD7B8F0-2AC5-4D71-8D60-CE3CAEB61A26}" type="parTrans" cxnId="{C9AB007B-665F-4988-84A7-A378F52F21F7}">
      <dgm:prSet/>
      <dgm:spPr/>
      <dgm:t>
        <a:bodyPr/>
        <a:lstStyle/>
        <a:p>
          <a:endParaRPr lang="ru-RU"/>
        </a:p>
      </dgm:t>
    </dgm:pt>
    <dgm:pt modelId="{B81CB621-3215-4AAE-9FA1-19EBEEA6FB2A}" type="sibTrans" cxnId="{C9AB007B-665F-4988-84A7-A378F52F21F7}">
      <dgm:prSet/>
      <dgm:spPr/>
      <dgm:t>
        <a:bodyPr/>
        <a:lstStyle/>
        <a:p>
          <a:endParaRPr lang="ru-RU"/>
        </a:p>
      </dgm:t>
    </dgm:pt>
    <dgm:pt modelId="{DE0EFA2C-53AF-4CDB-9E5E-6B7366EDF582}" type="pres">
      <dgm:prSet presAssocID="{421F6A08-5906-4B1D-B01A-55CEE76E50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7F87894-D1FF-4974-A020-592764034D07}" type="pres">
      <dgm:prSet presAssocID="{DA3D7D90-86F7-4A87-B849-3EEB0003ABA5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88091A-1C95-49C5-9379-C2CE96A38D6D}" type="pres">
      <dgm:prSet presAssocID="{DB6F6A1E-F72B-4335-BF98-1F349D38275A}" presName="spacer" presStyleCnt="0"/>
      <dgm:spPr/>
    </dgm:pt>
    <dgm:pt modelId="{1596CC99-9C43-4CF5-958A-1363D93A16DB}" type="pres">
      <dgm:prSet presAssocID="{45489385-277B-4CF8-BB9C-851752CEE932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CF4A57-E884-4A7B-AFC2-91F217CB94DA}" type="pres">
      <dgm:prSet presAssocID="{42ADB61C-4D45-46B0-8675-91FCA36BCCDC}" presName="spacer" presStyleCnt="0"/>
      <dgm:spPr/>
    </dgm:pt>
    <dgm:pt modelId="{EA203441-C9C1-46AA-9F8A-51AB0691AD73}" type="pres">
      <dgm:prSet presAssocID="{2AE9C4FE-D21E-410C-A41E-3472505B762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A511BD-212E-45A2-B508-8989EA378E68}" type="pres">
      <dgm:prSet presAssocID="{5F01EB42-5C6F-4B40-99AC-FAED8F8F635E}" presName="spacer" presStyleCnt="0"/>
      <dgm:spPr/>
    </dgm:pt>
    <dgm:pt modelId="{6DEF02AA-3869-4A70-B780-C7D86682C009}" type="pres">
      <dgm:prSet presAssocID="{FD2C2192-5122-422A-B05E-D4B14951F8E8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12ACD-99F5-4DAD-BBE7-AF7BE55A884A}" type="pres">
      <dgm:prSet presAssocID="{5BCC0F5A-9D98-434C-A0BA-46989FF7A590}" presName="spacer" presStyleCnt="0"/>
      <dgm:spPr/>
    </dgm:pt>
    <dgm:pt modelId="{6190C119-9486-4F32-87C5-10DA6EF23811}" type="pres">
      <dgm:prSet presAssocID="{6E160E2C-9AD8-45F0-B0ED-ABA954E4E5E1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03CA57-4A5A-46EB-B794-8C91D3D3E2A5}" type="pres">
      <dgm:prSet presAssocID="{10786E82-EFAD-4AF3-8D65-0110DAE2C6A6}" presName="spacer" presStyleCnt="0"/>
      <dgm:spPr/>
    </dgm:pt>
    <dgm:pt modelId="{F863D63A-A066-4DE0-906B-C4B2DCC5E99A}" type="pres">
      <dgm:prSet presAssocID="{209A3C3C-07E4-4117-9AFE-F0022960665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2FB534-192B-45CC-B8A6-4C3DAB45938B}" type="pres">
      <dgm:prSet presAssocID="{8239AEE9-A0C4-4BC8-BDA6-E7B4BE98FBC4}" presName="spacer" presStyleCnt="0"/>
      <dgm:spPr/>
    </dgm:pt>
    <dgm:pt modelId="{EE7F41D6-27FE-4AB0-BB0B-D39423409F77}" type="pres">
      <dgm:prSet presAssocID="{0648C6B1-165E-485D-8A0D-D947C06754A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AFAFB60-7F91-4D91-9941-6B28A46C1CED}" srcId="{421F6A08-5906-4B1D-B01A-55CEE76E5028}" destId="{6E160E2C-9AD8-45F0-B0ED-ABA954E4E5E1}" srcOrd="4" destOrd="0" parTransId="{4DBFF6A7-4AC4-428A-957C-FDC149EB7B36}" sibTransId="{10786E82-EFAD-4AF3-8D65-0110DAE2C6A6}"/>
    <dgm:cxn modelId="{B3DF1A92-916F-4C43-93AB-D64F5F03D1E8}" type="presOf" srcId="{209A3C3C-07E4-4117-9AFE-F0022960665C}" destId="{F863D63A-A066-4DE0-906B-C4B2DCC5E99A}" srcOrd="0" destOrd="0" presId="urn:microsoft.com/office/officeart/2005/8/layout/vList2"/>
    <dgm:cxn modelId="{FFD607D1-84D1-438F-ABA7-F74A37A3B4EE}" type="presOf" srcId="{6E160E2C-9AD8-45F0-B0ED-ABA954E4E5E1}" destId="{6190C119-9486-4F32-87C5-10DA6EF23811}" srcOrd="0" destOrd="0" presId="urn:microsoft.com/office/officeart/2005/8/layout/vList2"/>
    <dgm:cxn modelId="{E3D573C4-5C0D-4999-AD28-610EC96C39E1}" type="presOf" srcId="{0648C6B1-165E-485D-8A0D-D947C06754A2}" destId="{EE7F41D6-27FE-4AB0-BB0B-D39423409F77}" srcOrd="0" destOrd="0" presId="urn:microsoft.com/office/officeart/2005/8/layout/vList2"/>
    <dgm:cxn modelId="{21C640F1-CCE6-4B4D-948E-B41921D7B57B}" type="presOf" srcId="{45489385-277B-4CF8-BB9C-851752CEE932}" destId="{1596CC99-9C43-4CF5-958A-1363D93A16DB}" srcOrd="0" destOrd="0" presId="urn:microsoft.com/office/officeart/2005/8/layout/vList2"/>
    <dgm:cxn modelId="{E73F8DEB-1069-42C8-82D2-12A634340A94}" type="presOf" srcId="{FD2C2192-5122-422A-B05E-D4B14951F8E8}" destId="{6DEF02AA-3869-4A70-B780-C7D86682C009}" srcOrd="0" destOrd="0" presId="urn:microsoft.com/office/officeart/2005/8/layout/vList2"/>
    <dgm:cxn modelId="{02047276-21AA-438E-9249-46EDF632E2A5}" srcId="{421F6A08-5906-4B1D-B01A-55CEE76E5028}" destId="{2AE9C4FE-D21E-410C-A41E-3472505B762C}" srcOrd="2" destOrd="0" parTransId="{88B35D97-49D5-4E3B-9D32-2BD40F71E137}" sibTransId="{5F01EB42-5C6F-4B40-99AC-FAED8F8F635E}"/>
    <dgm:cxn modelId="{E01B22D6-9DBB-4201-B2B1-C595FC41453E}" srcId="{421F6A08-5906-4B1D-B01A-55CEE76E5028}" destId="{DA3D7D90-86F7-4A87-B849-3EEB0003ABA5}" srcOrd="0" destOrd="0" parTransId="{0FE40B50-F881-46CA-BDEE-A06A2F7DFEA1}" sibTransId="{DB6F6A1E-F72B-4335-BF98-1F349D38275A}"/>
    <dgm:cxn modelId="{37463A00-26CA-4BDB-B31A-C7378166DB6D}" srcId="{421F6A08-5906-4B1D-B01A-55CEE76E5028}" destId="{45489385-277B-4CF8-BB9C-851752CEE932}" srcOrd="1" destOrd="0" parTransId="{8794A4E7-F716-4054-9828-9459A8F4CAA6}" sibTransId="{42ADB61C-4D45-46B0-8675-91FCA36BCCDC}"/>
    <dgm:cxn modelId="{6ED273AC-8D12-40FF-9680-942E17F456D9}" type="presOf" srcId="{2AE9C4FE-D21E-410C-A41E-3472505B762C}" destId="{EA203441-C9C1-46AA-9F8A-51AB0691AD73}" srcOrd="0" destOrd="0" presId="urn:microsoft.com/office/officeart/2005/8/layout/vList2"/>
    <dgm:cxn modelId="{F0F94536-B2F4-4FAC-BCF4-25BE93D5708C}" type="presOf" srcId="{421F6A08-5906-4B1D-B01A-55CEE76E5028}" destId="{DE0EFA2C-53AF-4CDB-9E5E-6B7366EDF582}" srcOrd="0" destOrd="0" presId="urn:microsoft.com/office/officeart/2005/8/layout/vList2"/>
    <dgm:cxn modelId="{EA4F383F-B82F-4148-86C6-B72F18B1F294}" srcId="{421F6A08-5906-4B1D-B01A-55CEE76E5028}" destId="{FD2C2192-5122-422A-B05E-D4B14951F8E8}" srcOrd="3" destOrd="0" parTransId="{18CD7C52-BFC2-45DA-B9BA-265CDE39D366}" sibTransId="{5BCC0F5A-9D98-434C-A0BA-46989FF7A590}"/>
    <dgm:cxn modelId="{12C42963-BC45-48B9-AF8F-82963CB1D5FF}" type="presOf" srcId="{DA3D7D90-86F7-4A87-B849-3EEB0003ABA5}" destId="{C7F87894-D1FF-4974-A020-592764034D07}" srcOrd="0" destOrd="0" presId="urn:microsoft.com/office/officeart/2005/8/layout/vList2"/>
    <dgm:cxn modelId="{6C93274B-6669-4185-8958-1629ED113248}" srcId="{421F6A08-5906-4B1D-B01A-55CEE76E5028}" destId="{209A3C3C-07E4-4117-9AFE-F0022960665C}" srcOrd="5" destOrd="0" parTransId="{19D6BC74-1682-4681-A504-94583E7DB902}" sibTransId="{8239AEE9-A0C4-4BC8-BDA6-E7B4BE98FBC4}"/>
    <dgm:cxn modelId="{C9AB007B-665F-4988-84A7-A378F52F21F7}" srcId="{421F6A08-5906-4B1D-B01A-55CEE76E5028}" destId="{0648C6B1-165E-485D-8A0D-D947C06754A2}" srcOrd="6" destOrd="0" parTransId="{1DD7B8F0-2AC5-4D71-8D60-CE3CAEB61A26}" sibTransId="{B81CB621-3215-4AAE-9FA1-19EBEEA6FB2A}"/>
    <dgm:cxn modelId="{97BB6AF6-83BA-4DDE-A7FE-AD30BAE606A2}" type="presParOf" srcId="{DE0EFA2C-53AF-4CDB-9E5E-6B7366EDF582}" destId="{C7F87894-D1FF-4974-A020-592764034D07}" srcOrd="0" destOrd="0" presId="urn:microsoft.com/office/officeart/2005/8/layout/vList2"/>
    <dgm:cxn modelId="{3E706261-545C-4FBA-ABFD-E6EA630DB3E6}" type="presParOf" srcId="{DE0EFA2C-53AF-4CDB-9E5E-6B7366EDF582}" destId="{1F88091A-1C95-49C5-9379-C2CE96A38D6D}" srcOrd="1" destOrd="0" presId="urn:microsoft.com/office/officeart/2005/8/layout/vList2"/>
    <dgm:cxn modelId="{64B93767-9A44-4EA5-990B-42AD3E88EA13}" type="presParOf" srcId="{DE0EFA2C-53AF-4CDB-9E5E-6B7366EDF582}" destId="{1596CC99-9C43-4CF5-958A-1363D93A16DB}" srcOrd="2" destOrd="0" presId="urn:microsoft.com/office/officeart/2005/8/layout/vList2"/>
    <dgm:cxn modelId="{337CD419-48FE-4B82-9930-25695EDBD95E}" type="presParOf" srcId="{DE0EFA2C-53AF-4CDB-9E5E-6B7366EDF582}" destId="{27CF4A57-E884-4A7B-AFC2-91F217CB94DA}" srcOrd="3" destOrd="0" presId="urn:microsoft.com/office/officeart/2005/8/layout/vList2"/>
    <dgm:cxn modelId="{31DD2C30-66CA-4192-983A-309BC270AF34}" type="presParOf" srcId="{DE0EFA2C-53AF-4CDB-9E5E-6B7366EDF582}" destId="{EA203441-C9C1-46AA-9F8A-51AB0691AD73}" srcOrd="4" destOrd="0" presId="urn:microsoft.com/office/officeart/2005/8/layout/vList2"/>
    <dgm:cxn modelId="{9528758D-6FA7-43C3-B7D0-5E52146060E7}" type="presParOf" srcId="{DE0EFA2C-53AF-4CDB-9E5E-6B7366EDF582}" destId="{99A511BD-212E-45A2-B508-8989EA378E68}" srcOrd="5" destOrd="0" presId="urn:microsoft.com/office/officeart/2005/8/layout/vList2"/>
    <dgm:cxn modelId="{E63C002C-BF15-4539-9FD4-DEC6EA4DCFFA}" type="presParOf" srcId="{DE0EFA2C-53AF-4CDB-9E5E-6B7366EDF582}" destId="{6DEF02AA-3869-4A70-B780-C7D86682C009}" srcOrd="6" destOrd="0" presId="urn:microsoft.com/office/officeart/2005/8/layout/vList2"/>
    <dgm:cxn modelId="{4B250821-4F4F-4988-A65A-615858A18155}" type="presParOf" srcId="{DE0EFA2C-53AF-4CDB-9E5E-6B7366EDF582}" destId="{D5A12ACD-99F5-4DAD-BBE7-AF7BE55A884A}" srcOrd="7" destOrd="0" presId="urn:microsoft.com/office/officeart/2005/8/layout/vList2"/>
    <dgm:cxn modelId="{26AEED46-0932-4B6D-AF6C-9AF72A8826C5}" type="presParOf" srcId="{DE0EFA2C-53AF-4CDB-9E5E-6B7366EDF582}" destId="{6190C119-9486-4F32-87C5-10DA6EF23811}" srcOrd="8" destOrd="0" presId="urn:microsoft.com/office/officeart/2005/8/layout/vList2"/>
    <dgm:cxn modelId="{F17FCDFA-AC9C-4E3C-AB4E-D1253A7175D9}" type="presParOf" srcId="{DE0EFA2C-53AF-4CDB-9E5E-6B7366EDF582}" destId="{3B03CA57-4A5A-46EB-B794-8C91D3D3E2A5}" srcOrd="9" destOrd="0" presId="urn:microsoft.com/office/officeart/2005/8/layout/vList2"/>
    <dgm:cxn modelId="{21750DFA-32DE-4CA8-9EF3-41BB9D003CAB}" type="presParOf" srcId="{DE0EFA2C-53AF-4CDB-9E5E-6B7366EDF582}" destId="{F863D63A-A066-4DE0-906B-C4B2DCC5E99A}" srcOrd="10" destOrd="0" presId="urn:microsoft.com/office/officeart/2005/8/layout/vList2"/>
    <dgm:cxn modelId="{EC286844-A1D9-444E-90F1-77271B2EAE11}" type="presParOf" srcId="{DE0EFA2C-53AF-4CDB-9E5E-6B7366EDF582}" destId="{362FB534-192B-45CC-B8A6-4C3DAB45938B}" srcOrd="11" destOrd="0" presId="urn:microsoft.com/office/officeart/2005/8/layout/vList2"/>
    <dgm:cxn modelId="{2948575C-1BAC-416A-B5FB-76281E59FC21}" type="presParOf" srcId="{DE0EFA2C-53AF-4CDB-9E5E-6B7366EDF582}" destId="{EE7F41D6-27FE-4AB0-BB0B-D39423409F77}" srcOrd="12" destOrd="0" presId="urn:microsoft.com/office/officeart/2005/8/layout/vList2"/>
  </dgm:cxnLst>
  <dgm:bg/>
  <dgm:whole>
    <a:effectLst>
      <a:reflection blurRad="6350" stA="52000" endA="300" endPos="350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2C87D8-C1AF-4D3D-9BCA-30E2372FEA4E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DEBF906D-77EB-4F95-B848-1DD7DE4782C0}">
      <dgm:prSet phldrT="[Текст]"/>
      <dgm:spPr/>
      <dgm:t>
        <a:bodyPr/>
        <a:lstStyle/>
        <a:p>
          <a:r>
            <a:rPr lang="en-US" dirty="0" smtClean="0"/>
            <a:t>Editing</a:t>
          </a:r>
          <a:endParaRPr lang="ru-RU" dirty="0"/>
        </a:p>
      </dgm:t>
    </dgm:pt>
    <dgm:pt modelId="{9DB6C8CE-8504-4F42-8B1A-71EDF39EAA35}" type="parTrans" cxnId="{D6D6B4CC-EC24-4354-A23E-420BBFC42CF9}">
      <dgm:prSet/>
      <dgm:spPr/>
      <dgm:t>
        <a:bodyPr/>
        <a:lstStyle/>
        <a:p>
          <a:endParaRPr lang="ru-RU"/>
        </a:p>
      </dgm:t>
    </dgm:pt>
    <dgm:pt modelId="{52288DF6-CF2D-4483-B74A-7B96BF589B64}" type="sibTrans" cxnId="{D6D6B4CC-EC24-4354-A23E-420BBFC42CF9}">
      <dgm:prSet/>
      <dgm:spPr/>
      <dgm:t>
        <a:bodyPr/>
        <a:lstStyle/>
        <a:p>
          <a:endParaRPr lang="ru-RU"/>
        </a:p>
      </dgm:t>
    </dgm:pt>
    <dgm:pt modelId="{6DDC5F11-9F13-4448-8D53-88BCD3B300AE}">
      <dgm:prSet phldrT="[Текст]"/>
      <dgm:spPr/>
      <dgm:t>
        <a:bodyPr/>
        <a:lstStyle/>
        <a:p>
          <a:r>
            <a:rPr lang="en-US" dirty="0" smtClean="0"/>
            <a:t>Printing</a:t>
          </a:r>
          <a:endParaRPr lang="ru-RU" dirty="0"/>
        </a:p>
      </dgm:t>
    </dgm:pt>
    <dgm:pt modelId="{2CE0AEC7-433B-43AA-B811-236FCA5363FD}" type="parTrans" cxnId="{6A302709-5A64-4CA2-B66F-D954732F4E83}">
      <dgm:prSet/>
      <dgm:spPr/>
      <dgm:t>
        <a:bodyPr/>
        <a:lstStyle/>
        <a:p>
          <a:endParaRPr lang="ru-RU"/>
        </a:p>
      </dgm:t>
    </dgm:pt>
    <dgm:pt modelId="{0792A9E3-B0B1-4B4C-82DA-0ECE26CCB61A}" type="sibTrans" cxnId="{6A302709-5A64-4CA2-B66F-D954732F4E83}">
      <dgm:prSet/>
      <dgm:spPr/>
      <dgm:t>
        <a:bodyPr/>
        <a:lstStyle/>
        <a:p>
          <a:endParaRPr lang="ru-RU"/>
        </a:p>
      </dgm:t>
    </dgm:pt>
    <dgm:pt modelId="{8364467E-5564-4CB1-9F66-4F70C549A4AD}">
      <dgm:prSet phldrT="[Текст]"/>
      <dgm:spPr/>
      <dgm:t>
        <a:bodyPr/>
        <a:lstStyle/>
        <a:p>
          <a:r>
            <a:rPr lang="en-US" dirty="0" smtClean="0"/>
            <a:t>File</a:t>
          </a:r>
          <a:endParaRPr lang="ru-RU" dirty="0"/>
        </a:p>
      </dgm:t>
    </dgm:pt>
    <dgm:pt modelId="{C3DA75D9-6991-4327-9A80-2132EADCB1E2}" type="parTrans" cxnId="{A6ECD42E-A1D0-4742-97A3-2A52153D3771}">
      <dgm:prSet/>
      <dgm:spPr/>
      <dgm:t>
        <a:bodyPr/>
        <a:lstStyle/>
        <a:p>
          <a:endParaRPr lang="ru-RU"/>
        </a:p>
      </dgm:t>
    </dgm:pt>
    <dgm:pt modelId="{CE2AA22F-7950-4886-ABC6-7D4B3BA23D60}" type="sibTrans" cxnId="{A6ECD42E-A1D0-4742-97A3-2A52153D3771}">
      <dgm:prSet/>
      <dgm:spPr/>
      <dgm:t>
        <a:bodyPr/>
        <a:lstStyle/>
        <a:p>
          <a:endParaRPr lang="ru-RU"/>
        </a:p>
      </dgm:t>
    </dgm:pt>
    <dgm:pt modelId="{DF838DE0-9DC7-40DD-9775-38E6D8C7286B}">
      <dgm:prSet phldrT="[Текст]"/>
      <dgm:spPr/>
      <dgm:t>
        <a:bodyPr/>
        <a:lstStyle/>
        <a:p>
          <a:r>
            <a:rPr lang="en-US" dirty="0" smtClean="0"/>
            <a:t>Color</a:t>
          </a:r>
          <a:endParaRPr lang="ru-RU" dirty="0"/>
        </a:p>
      </dgm:t>
    </dgm:pt>
    <dgm:pt modelId="{8288329A-E991-4D1E-9754-AE840E3FD82E}" type="parTrans" cxnId="{0D20C040-8798-4DAD-BEEC-4DA4105E93C8}">
      <dgm:prSet/>
      <dgm:spPr/>
      <dgm:t>
        <a:bodyPr/>
        <a:lstStyle/>
        <a:p>
          <a:endParaRPr lang="ru-RU"/>
        </a:p>
      </dgm:t>
    </dgm:pt>
    <dgm:pt modelId="{EDB0E505-8148-4E1B-A08C-0EFB4550524D}" type="sibTrans" cxnId="{0D20C040-8798-4DAD-BEEC-4DA4105E93C8}">
      <dgm:prSet/>
      <dgm:spPr/>
      <dgm:t>
        <a:bodyPr/>
        <a:lstStyle/>
        <a:p>
          <a:endParaRPr lang="ru-RU"/>
        </a:p>
      </dgm:t>
    </dgm:pt>
    <dgm:pt modelId="{EC8F9C19-8263-486A-8193-4C720DC25EAD}">
      <dgm:prSet phldrT="[Текст]" custT="1"/>
      <dgm:spPr/>
      <dgm:t>
        <a:bodyPr/>
        <a:lstStyle/>
        <a:p>
          <a:pPr>
            <a:lnSpc>
              <a:spcPct val="85000"/>
            </a:lnSpc>
            <a:spcAft>
              <a:spcPts val="0"/>
            </a:spcAft>
          </a:pPr>
          <a:r>
            <a:rPr lang="en-US" sz="3200" b="1" i="1" dirty="0" smtClean="0"/>
            <a:t>Find  </a:t>
          </a:r>
          <a:r>
            <a:rPr lang="en-US" sz="3200" b="0" i="1" dirty="0" smtClean="0"/>
            <a:t>(FindText)</a:t>
          </a:r>
          <a:endParaRPr lang="ru-RU" sz="3200" b="0" i="1" dirty="0"/>
        </a:p>
      </dgm:t>
    </dgm:pt>
    <dgm:pt modelId="{B6780A79-3318-4875-8357-6C305B74C8D8}" type="sibTrans" cxnId="{C8A91C9A-5791-4EC6-958B-8D553C182619}">
      <dgm:prSet/>
      <dgm:spPr/>
      <dgm:t>
        <a:bodyPr/>
        <a:lstStyle/>
        <a:p>
          <a:endParaRPr lang="ru-RU"/>
        </a:p>
      </dgm:t>
    </dgm:pt>
    <dgm:pt modelId="{A6A8ED40-0817-4F7E-B9AF-A35D6D4AC387}" type="parTrans" cxnId="{C8A91C9A-5791-4EC6-958B-8D553C182619}">
      <dgm:prSet/>
      <dgm:spPr/>
      <dgm:t>
        <a:bodyPr/>
        <a:lstStyle/>
        <a:p>
          <a:endParaRPr lang="ru-RU"/>
        </a:p>
      </dgm:t>
    </dgm:pt>
    <dgm:pt modelId="{5A0112E5-DF5F-4CFF-9F97-C03AE748D499}">
      <dgm:prSet phldrT="[Текст]" custT="1"/>
      <dgm:spPr/>
      <dgm:t>
        <a:bodyPr/>
        <a:lstStyle/>
        <a:p>
          <a:pPr>
            <a:lnSpc>
              <a:spcPct val="85000"/>
            </a:lnSpc>
            <a:spcAft>
              <a:spcPts val="0"/>
            </a:spcAft>
          </a:pPr>
          <a:r>
            <a:rPr lang="en-US" sz="3200" b="1" i="1" dirty="0" smtClean="0"/>
            <a:t>Print, Print Property Sheet</a:t>
          </a:r>
          <a:endParaRPr lang="ru-RU" sz="3200" b="1" i="1" dirty="0"/>
        </a:p>
      </dgm:t>
    </dgm:pt>
    <dgm:pt modelId="{9C79665A-7F6C-43E6-AD50-B3745E03D14C}" type="sibTrans" cxnId="{53FE8EE1-2116-4C72-8A43-8BE8C1BF2B5F}">
      <dgm:prSet/>
      <dgm:spPr/>
      <dgm:t>
        <a:bodyPr/>
        <a:lstStyle/>
        <a:p>
          <a:endParaRPr lang="ru-RU"/>
        </a:p>
      </dgm:t>
    </dgm:pt>
    <dgm:pt modelId="{3E12B0E7-4FBE-45D9-B27C-2B451556541D}" type="parTrans" cxnId="{53FE8EE1-2116-4C72-8A43-8BE8C1BF2B5F}">
      <dgm:prSet/>
      <dgm:spPr/>
      <dgm:t>
        <a:bodyPr/>
        <a:lstStyle/>
        <a:p>
          <a:endParaRPr lang="ru-RU"/>
        </a:p>
      </dgm:t>
    </dgm:pt>
    <dgm:pt modelId="{8658CF50-6E23-4A74-9FBE-F2E11482CCA4}">
      <dgm:prSet phldrT="[Текст]" custT="1"/>
      <dgm:spPr/>
      <dgm:t>
        <a:bodyPr/>
        <a:lstStyle/>
        <a:p>
          <a:pPr>
            <a:lnSpc>
              <a:spcPct val="85000"/>
            </a:lnSpc>
            <a:spcAft>
              <a:spcPts val="0"/>
            </a:spcAft>
          </a:pPr>
          <a:r>
            <a:rPr lang="en-US" sz="3200" b="1" i="1" dirty="0" smtClean="0"/>
            <a:t>Print Setup, Page Setup</a:t>
          </a:r>
          <a:endParaRPr lang="ru-RU" sz="3200" b="1" i="1" dirty="0"/>
        </a:p>
      </dgm:t>
    </dgm:pt>
    <dgm:pt modelId="{A9AE794F-7BC4-4AEB-9564-28EF860DB389}" type="sibTrans" cxnId="{9BC72078-F957-4639-B11F-AAEC41D18825}">
      <dgm:prSet/>
      <dgm:spPr/>
      <dgm:t>
        <a:bodyPr/>
        <a:lstStyle/>
        <a:p>
          <a:endParaRPr lang="ru-RU"/>
        </a:p>
      </dgm:t>
    </dgm:pt>
    <dgm:pt modelId="{DB4AFA00-85E3-4C07-AA78-28641BFC98DF}" type="parTrans" cxnId="{9BC72078-F957-4639-B11F-AAEC41D18825}">
      <dgm:prSet/>
      <dgm:spPr/>
      <dgm:t>
        <a:bodyPr/>
        <a:lstStyle/>
        <a:p>
          <a:endParaRPr lang="ru-RU"/>
        </a:p>
      </dgm:t>
    </dgm:pt>
    <dgm:pt modelId="{6D857D89-5122-4A6A-AC49-121045CD3E15}">
      <dgm:prSet phldrT="[Текст]" custT="1"/>
      <dgm:spPr/>
      <dgm:t>
        <a:bodyPr/>
        <a:lstStyle/>
        <a:p>
          <a:pPr>
            <a:lnSpc>
              <a:spcPct val="85000"/>
            </a:lnSpc>
            <a:spcAft>
              <a:spcPts val="0"/>
            </a:spcAft>
          </a:pPr>
          <a:r>
            <a:rPr lang="en-US" sz="3200" b="1" i="1" dirty="0" smtClean="0"/>
            <a:t>Open  </a:t>
          </a:r>
          <a:r>
            <a:rPr lang="en-US" sz="3200" b="0" i="1" dirty="0" smtClean="0"/>
            <a:t>(GetOpenFileName)</a:t>
          </a:r>
          <a:endParaRPr lang="ru-RU" sz="3200" b="0" i="1" dirty="0"/>
        </a:p>
      </dgm:t>
    </dgm:pt>
    <dgm:pt modelId="{EAD42B4C-30FA-49E1-8815-6057E9F72CFE}" type="parTrans" cxnId="{C0BA8A8C-D099-41F7-BBD1-2DB4B1771034}">
      <dgm:prSet/>
      <dgm:spPr/>
      <dgm:t>
        <a:bodyPr/>
        <a:lstStyle/>
        <a:p>
          <a:endParaRPr lang="ru-RU"/>
        </a:p>
      </dgm:t>
    </dgm:pt>
    <dgm:pt modelId="{FA214B45-7F2B-4BA4-AB06-9EED4F9076E5}" type="sibTrans" cxnId="{C0BA8A8C-D099-41F7-BBD1-2DB4B1771034}">
      <dgm:prSet/>
      <dgm:spPr/>
      <dgm:t>
        <a:bodyPr/>
        <a:lstStyle/>
        <a:p>
          <a:endParaRPr lang="ru-RU"/>
        </a:p>
      </dgm:t>
    </dgm:pt>
    <dgm:pt modelId="{A740A9EF-EB56-4A3A-A68D-EF5EB7D45FA1}">
      <dgm:prSet phldrT="[Текст]"/>
      <dgm:spPr/>
      <dgm:t>
        <a:bodyPr/>
        <a:lstStyle/>
        <a:p>
          <a:r>
            <a:rPr lang="en-US" i="1" dirty="0" smtClean="0"/>
            <a:t>ChooseFont</a:t>
          </a:r>
          <a:endParaRPr lang="ru-RU" i="1" dirty="0"/>
        </a:p>
      </dgm:t>
    </dgm:pt>
    <dgm:pt modelId="{512E1BCE-AAC6-403E-A8CE-5A4425D3B1C5}" type="parTrans" cxnId="{051C1D75-9361-4F8C-BDB4-F689A9CA792A}">
      <dgm:prSet/>
      <dgm:spPr/>
      <dgm:t>
        <a:bodyPr/>
        <a:lstStyle/>
        <a:p>
          <a:endParaRPr lang="ru-RU"/>
        </a:p>
      </dgm:t>
    </dgm:pt>
    <dgm:pt modelId="{7FFDD01A-188D-4CCA-87E0-4AB2A3A34D02}" type="sibTrans" cxnId="{051C1D75-9361-4F8C-BDB4-F689A9CA792A}">
      <dgm:prSet/>
      <dgm:spPr/>
      <dgm:t>
        <a:bodyPr/>
        <a:lstStyle/>
        <a:p>
          <a:endParaRPr lang="ru-RU"/>
        </a:p>
      </dgm:t>
    </dgm:pt>
    <dgm:pt modelId="{08B2723D-799E-4A19-8E14-FBA1CD79F0D1}">
      <dgm:prSet phldrT="[Текст]"/>
      <dgm:spPr/>
      <dgm:t>
        <a:bodyPr/>
        <a:lstStyle/>
        <a:p>
          <a:r>
            <a:rPr lang="en-US" i="1" dirty="0" smtClean="0"/>
            <a:t>MessageBox</a:t>
          </a:r>
          <a:endParaRPr lang="ru-RU" i="1" dirty="0"/>
        </a:p>
      </dgm:t>
    </dgm:pt>
    <dgm:pt modelId="{E41CB990-95B1-4575-8460-1835109DC6F6}" type="parTrans" cxnId="{E4A72F5A-FE3E-4FEF-8226-3C5D025D12C4}">
      <dgm:prSet/>
      <dgm:spPr/>
      <dgm:t>
        <a:bodyPr/>
        <a:lstStyle/>
        <a:p>
          <a:endParaRPr lang="ru-RU"/>
        </a:p>
      </dgm:t>
    </dgm:pt>
    <dgm:pt modelId="{AF2E7560-87D8-49AD-9159-AFA76DABEBDE}" type="sibTrans" cxnId="{E4A72F5A-FE3E-4FEF-8226-3C5D025D12C4}">
      <dgm:prSet/>
      <dgm:spPr/>
      <dgm:t>
        <a:bodyPr/>
        <a:lstStyle/>
        <a:p>
          <a:endParaRPr lang="ru-RU"/>
        </a:p>
      </dgm:t>
    </dgm:pt>
    <dgm:pt modelId="{5CB8DCA8-7A42-4CBD-A5AB-44934532B584}">
      <dgm:prSet phldrT="[Текст]" custT="1"/>
      <dgm:spPr/>
      <dgm:t>
        <a:bodyPr/>
        <a:lstStyle/>
        <a:p>
          <a:pPr>
            <a:lnSpc>
              <a:spcPct val="85000"/>
            </a:lnSpc>
            <a:spcAft>
              <a:spcPts val="0"/>
            </a:spcAft>
          </a:pPr>
          <a:r>
            <a:rPr lang="en-US" sz="3200" b="1" i="1" dirty="0" smtClean="0"/>
            <a:t>Replace  </a:t>
          </a:r>
          <a:r>
            <a:rPr lang="en-US" sz="3200" b="0" i="1" dirty="0" smtClean="0"/>
            <a:t>(ReplaceText)</a:t>
          </a:r>
          <a:endParaRPr lang="ru-RU" sz="3200" b="1" i="1" dirty="0"/>
        </a:p>
      </dgm:t>
    </dgm:pt>
    <dgm:pt modelId="{515342F3-398F-417F-BEF3-6D16971C0330}" type="parTrans" cxnId="{DBBC10D3-5ACB-4D1D-8C9B-F13CDD60510B}">
      <dgm:prSet/>
      <dgm:spPr/>
      <dgm:t>
        <a:bodyPr/>
        <a:lstStyle/>
        <a:p>
          <a:endParaRPr lang="ru-RU"/>
        </a:p>
      </dgm:t>
    </dgm:pt>
    <dgm:pt modelId="{A328A101-D384-4E7C-9E81-141EE1346B19}" type="sibTrans" cxnId="{DBBC10D3-5ACB-4D1D-8C9B-F13CDD60510B}">
      <dgm:prSet/>
      <dgm:spPr/>
      <dgm:t>
        <a:bodyPr/>
        <a:lstStyle/>
        <a:p>
          <a:endParaRPr lang="ru-RU"/>
        </a:p>
      </dgm:t>
    </dgm:pt>
    <dgm:pt modelId="{B615C59A-9625-4BB0-A376-F5AF7D4875DE}">
      <dgm:prSet phldrT="[Текст]" custT="1"/>
      <dgm:spPr/>
      <dgm:t>
        <a:bodyPr/>
        <a:lstStyle/>
        <a:p>
          <a:pPr>
            <a:lnSpc>
              <a:spcPct val="85000"/>
            </a:lnSpc>
            <a:spcAft>
              <a:spcPts val="0"/>
            </a:spcAft>
          </a:pPr>
          <a:r>
            <a:rPr lang="en-US" sz="3200" b="1" i="1" dirty="0" smtClean="0"/>
            <a:t>Save As  </a:t>
          </a:r>
          <a:r>
            <a:rPr lang="en-US" sz="3200" b="0" i="1" dirty="0" smtClean="0"/>
            <a:t>(GetSaveFileName)</a:t>
          </a:r>
          <a:endParaRPr lang="ru-RU" sz="3200" b="1" i="1" dirty="0"/>
        </a:p>
      </dgm:t>
    </dgm:pt>
    <dgm:pt modelId="{7212A5A3-8B41-4049-9A27-9D74C9BF857C}" type="parTrans" cxnId="{28E5B3FC-4B1A-4708-8A35-DEE7A5E148AE}">
      <dgm:prSet/>
      <dgm:spPr/>
      <dgm:t>
        <a:bodyPr/>
        <a:lstStyle/>
        <a:p>
          <a:endParaRPr lang="ru-RU"/>
        </a:p>
      </dgm:t>
    </dgm:pt>
    <dgm:pt modelId="{4DE8B169-0527-422D-AED0-C1FB9D2583A4}" type="sibTrans" cxnId="{28E5B3FC-4B1A-4708-8A35-DEE7A5E148AE}">
      <dgm:prSet/>
      <dgm:spPr/>
      <dgm:t>
        <a:bodyPr/>
        <a:lstStyle/>
        <a:p>
          <a:endParaRPr lang="ru-RU"/>
        </a:p>
      </dgm:t>
    </dgm:pt>
    <dgm:pt modelId="{A681A077-44EA-4021-BC52-E293E0E3BC7D}">
      <dgm:prSet phldrT="[Текст]" custT="1"/>
      <dgm:spPr/>
      <dgm:t>
        <a:bodyPr/>
        <a:lstStyle/>
        <a:p>
          <a:r>
            <a:rPr lang="en-US" sz="3500" b="0" i="1" dirty="0" smtClean="0">
              <a:solidFill>
                <a:schemeClr val="tx1"/>
              </a:solidFill>
            </a:rPr>
            <a:t>ChooseColor</a:t>
          </a:r>
          <a:endParaRPr lang="ru-RU" sz="3200" b="0" i="1" dirty="0">
            <a:solidFill>
              <a:schemeClr val="tx1"/>
            </a:solidFill>
          </a:endParaRPr>
        </a:p>
      </dgm:t>
    </dgm:pt>
    <dgm:pt modelId="{3631B8CE-A62D-4A12-A37F-576D67E276EE}" type="parTrans" cxnId="{01CF9642-D970-44DD-92C4-AC39C307A611}">
      <dgm:prSet/>
      <dgm:spPr/>
      <dgm:t>
        <a:bodyPr/>
        <a:lstStyle/>
        <a:p>
          <a:endParaRPr lang="ru-RU"/>
        </a:p>
      </dgm:t>
    </dgm:pt>
    <dgm:pt modelId="{4264318A-D02F-41A6-A87E-97F6BC4625A5}" type="sibTrans" cxnId="{01CF9642-D970-44DD-92C4-AC39C307A611}">
      <dgm:prSet/>
      <dgm:spPr/>
      <dgm:t>
        <a:bodyPr/>
        <a:lstStyle/>
        <a:p>
          <a:endParaRPr lang="ru-RU"/>
        </a:p>
      </dgm:t>
    </dgm:pt>
    <dgm:pt modelId="{8570A0FD-4465-4413-8065-11F01904AB4E}">
      <dgm:prSet phldrT="[Текст]"/>
      <dgm:spPr/>
      <dgm:t>
        <a:bodyPr/>
        <a:lstStyle/>
        <a:p>
          <a:r>
            <a:rPr lang="en-US" smtClean="0"/>
            <a:t>Message</a:t>
          </a:r>
          <a:endParaRPr lang="ru-RU" dirty="0"/>
        </a:p>
      </dgm:t>
    </dgm:pt>
    <dgm:pt modelId="{A5C8CFA8-A0ED-43AA-8A27-DBE511BFAF74}" type="sibTrans" cxnId="{FDEC0C2B-1D7E-4A46-AC1C-16B1ED7E238B}">
      <dgm:prSet/>
      <dgm:spPr/>
      <dgm:t>
        <a:bodyPr/>
        <a:lstStyle/>
        <a:p>
          <a:endParaRPr lang="ru-RU"/>
        </a:p>
      </dgm:t>
    </dgm:pt>
    <dgm:pt modelId="{CCA6B760-2D75-4248-9591-EF2AE5E39641}" type="parTrans" cxnId="{FDEC0C2B-1D7E-4A46-AC1C-16B1ED7E238B}">
      <dgm:prSet/>
      <dgm:spPr/>
      <dgm:t>
        <a:bodyPr/>
        <a:lstStyle/>
        <a:p>
          <a:endParaRPr lang="ru-RU"/>
        </a:p>
      </dgm:t>
    </dgm:pt>
    <dgm:pt modelId="{786012F5-77D5-4661-8339-7E7C8219D345}">
      <dgm:prSet phldrT="[Текст]"/>
      <dgm:spPr/>
      <dgm:t>
        <a:bodyPr/>
        <a:lstStyle/>
        <a:p>
          <a:r>
            <a:rPr lang="en-US" dirty="0" smtClean="0"/>
            <a:t>Font</a:t>
          </a:r>
          <a:endParaRPr lang="ru-RU" dirty="0"/>
        </a:p>
      </dgm:t>
    </dgm:pt>
    <dgm:pt modelId="{7B611770-5177-4FFB-9981-A048A5B61ABF}" type="sibTrans" cxnId="{F393C886-7376-416A-95B9-6638619366B3}">
      <dgm:prSet/>
      <dgm:spPr/>
      <dgm:t>
        <a:bodyPr/>
        <a:lstStyle/>
        <a:p>
          <a:endParaRPr lang="ru-RU"/>
        </a:p>
      </dgm:t>
    </dgm:pt>
    <dgm:pt modelId="{D8306E57-5F27-4471-A187-AA41C3978C82}" type="parTrans" cxnId="{F393C886-7376-416A-95B9-6638619366B3}">
      <dgm:prSet/>
      <dgm:spPr/>
      <dgm:t>
        <a:bodyPr/>
        <a:lstStyle/>
        <a:p>
          <a:endParaRPr lang="ru-RU"/>
        </a:p>
      </dgm:t>
    </dgm:pt>
    <dgm:pt modelId="{010FB64D-D745-4271-A1F0-469E02E4916B}" type="pres">
      <dgm:prSet presAssocID="{1F2C87D8-C1AF-4D3D-9BCA-30E2372FEA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8D33D9C-7023-45FD-A7EC-5BE0C2E0B04B}" type="pres">
      <dgm:prSet presAssocID="{DEBF906D-77EB-4F95-B848-1DD7DE4782C0}" presName="linNode" presStyleCnt="0"/>
      <dgm:spPr/>
    </dgm:pt>
    <dgm:pt modelId="{7D1EAFF8-4D44-4A82-8CBA-BE71D6452ABA}" type="pres">
      <dgm:prSet presAssocID="{DEBF906D-77EB-4F95-B848-1DD7DE4782C0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DEACD4-94C5-4853-A44E-9E005467819D}" type="pres">
      <dgm:prSet presAssocID="{DEBF906D-77EB-4F95-B848-1DD7DE4782C0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EF0CE9-7634-47B8-AF3E-2F7391CED4A9}" type="pres">
      <dgm:prSet presAssocID="{52288DF6-CF2D-4483-B74A-7B96BF589B64}" presName="sp" presStyleCnt="0"/>
      <dgm:spPr/>
    </dgm:pt>
    <dgm:pt modelId="{ED5C250B-8CB1-4837-9871-28C878CED892}" type="pres">
      <dgm:prSet presAssocID="{6DDC5F11-9F13-4448-8D53-88BCD3B300AE}" presName="linNode" presStyleCnt="0"/>
      <dgm:spPr/>
    </dgm:pt>
    <dgm:pt modelId="{3294BD5C-A3C1-4D01-ABA0-A87429A6F505}" type="pres">
      <dgm:prSet presAssocID="{6DDC5F11-9F13-4448-8D53-88BCD3B300AE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E943DC-471A-4692-BE39-13B2BDC16EB7}" type="pres">
      <dgm:prSet presAssocID="{6DDC5F11-9F13-4448-8D53-88BCD3B300AE}" presName="descendantText" presStyleLbl="alignAccFollowNode1" presStyleIdx="1" presStyleCnt="6" custScaleX="9852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CEBDCB-4444-45B2-A32F-E80428369846}" type="pres">
      <dgm:prSet presAssocID="{0792A9E3-B0B1-4B4C-82DA-0ECE26CCB61A}" presName="sp" presStyleCnt="0"/>
      <dgm:spPr/>
    </dgm:pt>
    <dgm:pt modelId="{F0705033-B37D-481C-BC74-E0970D90F6BC}" type="pres">
      <dgm:prSet presAssocID="{8364467E-5564-4CB1-9F66-4F70C549A4AD}" presName="linNode" presStyleCnt="0"/>
      <dgm:spPr/>
    </dgm:pt>
    <dgm:pt modelId="{B916A37D-1572-473C-B503-E7BE496FA398}" type="pres">
      <dgm:prSet presAssocID="{8364467E-5564-4CB1-9F66-4F70C549A4AD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57DDA0-3B69-4AFC-A726-DBE438218197}" type="pres">
      <dgm:prSet presAssocID="{8364467E-5564-4CB1-9F66-4F70C549A4AD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2ACCD1-E987-4C32-81C4-8CBAB536165F}" type="pres">
      <dgm:prSet presAssocID="{CE2AA22F-7950-4886-ABC6-7D4B3BA23D60}" presName="sp" presStyleCnt="0"/>
      <dgm:spPr/>
    </dgm:pt>
    <dgm:pt modelId="{4DB0FAFF-7CF1-4386-9E56-90D23103B455}" type="pres">
      <dgm:prSet presAssocID="{DF838DE0-9DC7-40DD-9775-38E6D8C7286B}" presName="linNode" presStyleCnt="0"/>
      <dgm:spPr/>
    </dgm:pt>
    <dgm:pt modelId="{C89BCEFC-29A4-48B8-9EC0-709E29F00655}" type="pres">
      <dgm:prSet presAssocID="{DF838DE0-9DC7-40DD-9775-38E6D8C7286B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B5BF0A-3197-4247-AA96-C8E8E6904C93}" type="pres">
      <dgm:prSet presAssocID="{DF838DE0-9DC7-40DD-9775-38E6D8C7286B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22A5D5-64E2-4199-809B-E7A432063B45}" type="pres">
      <dgm:prSet presAssocID="{EDB0E505-8148-4E1B-A08C-0EFB4550524D}" presName="sp" presStyleCnt="0"/>
      <dgm:spPr/>
    </dgm:pt>
    <dgm:pt modelId="{FA526EDF-F4A4-450B-8CE3-75E7647EF667}" type="pres">
      <dgm:prSet presAssocID="{786012F5-77D5-4661-8339-7E7C8219D345}" presName="linNode" presStyleCnt="0"/>
      <dgm:spPr/>
    </dgm:pt>
    <dgm:pt modelId="{2B4D207F-6155-41E8-ACFE-4EDB6657716D}" type="pres">
      <dgm:prSet presAssocID="{786012F5-77D5-4661-8339-7E7C8219D345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592E75-7FD6-46A1-BAD4-F3A0BE24F815}" type="pres">
      <dgm:prSet presAssocID="{786012F5-77D5-4661-8339-7E7C8219D345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43435A-9C98-458C-9A52-F39DDD6579C1}" type="pres">
      <dgm:prSet presAssocID="{7B611770-5177-4FFB-9981-A048A5B61ABF}" presName="sp" presStyleCnt="0"/>
      <dgm:spPr/>
    </dgm:pt>
    <dgm:pt modelId="{957F3019-416D-4A18-B7FA-803523F740BE}" type="pres">
      <dgm:prSet presAssocID="{8570A0FD-4465-4413-8065-11F01904AB4E}" presName="linNode" presStyleCnt="0"/>
      <dgm:spPr/>
    </dgm:pt>
    <dgm:pt modelId="{909207F7-2A41-4BF4-9FC0-C732A25DEFF8}" type="pres">
      <dgm:prSet presAssocID="{8570A0FD-4465-4413-8065-11F01904AB4E}" presName="parentText" presStyleLbl="node1" presStyleIdx="5" presStyleCnt="6" custLinFactNeighborY="829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ACF49B-48BE-4C6C-9764-FD4FF46AAE6C}" type="pres">
      <dgm:prSet presAssocID="{8570A0FD-4465-4413-8065-11F01904AB4E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DEC0C2B-1D7E-4A46-AC1C-16B1ED7E238B}" srcId="{1F2C87D8-C1AF-4D3D-9BCA-30E2372FEA4E}" destId="{8570A0FD-4465-4413-8065-11F01904AB4E}" srcOrd="5" destOrd="0" parTransId="{CCA6B760-2D75-4248-9591-EF2AE5E39641}" sibTransId="{A5C8CFA8-A0ED-43AA-8A27-DBE511BFAF74}"/>
    <dgm:cxn modelId="{CC66BABB-3DCA-4B39-8E33-4119678B2F8D}" type="presOf" srcId="{6DDC5F11-9F13-4448-8D53-88BCD3B300AE}" destId="{3294BD5C-A3C1-4D01-ABA0-A87429A6F505}" srcOrd="0" destOrd="0" presId="urn:microsoft.com/office/officeart/2005/8/layout/vList5"/>
    <dgm:cxn modelId="{6A302709-5A64-4CA2-B66F-D954732F4E83}" srcId="{1F2C87D8-C1AF-4D3D-9BCA-30E2372FEA4E}" destId="{6DDC5F11-9F13-4448-8D53-88BCD3B300AE}" srcOrd="1" destOrd="0" parTransId="{2CE0AEC7-433B-43AA-B811-236FCA5363FD}" sibTransId="{0792A9E3-B0B1-4B4C-82DA-0ECE26CCB61A}"/>
    <dgm:cxn modelId="{A8B94947-B2F4-4498-8FD8-323E7D99F911}" type="presOf" srcId="{A681A077-44EA-4021-BC52-E293E0E3BC7D}" destId="{0DB5BF0A-3197-4247-AA96-C8E8E6904C93}" srcOrd="0" destOrd="0" presId="urn:microsoft.com/office/officeart/2005/8/layout/vList5"/>
    <dgm:cxn modelId="{9BC72078-F957-4639-B11F-AAEC41D18825}" srcId="{6DDC5F11-9F13-4448-8D53-88BCD3B300AE}" destId="{8658CF50-6E23-4A74-9FBE-F2E11482CCA4}" srcOrd="0" destOrd="0" parTransId="{DB4AFA00-85E3-4C07-AA78-28641BFC98DF}" sibTransId="{A9AE794F-7BC4-4AEB-9564-28EF860DB389}"/>
    <dgm:cxn modelId="{7A34054B-D745-426F-B79F-E2673BFBFA1B}" type="presOf" srcId="{8658CF50-6E23-4A74-9FBE-F2E11482CCA4}" destId="{B5E943DC-471A-4692-BE39-13B2BDC16EB7}" srcOrd="0" destOrd="0" presId="urn:microsoft.com/office/officeart/2005/8/layout/vList5"/>
    <dgm:cxn modelId="{E4A72F5A-FE3E-4FEF-8226-3C5D025D12C4}" srcId="{8570A0FD-4465-4413-8065-11F01904AB4E}" destId="{08B2723D-799E-4A19-8E14-FBA1CD79F0D1}" srcOrd="0" destOrd="0" parTransId="{E41CB990-95B1-4575-8460-1835109DC6F6}" sibTransId="{AF2E7560-87D8-49AD-9159-AFA76DABEBDE}"/>
    <dgm:cxn modelId="{BBFD4D88-2A87-4D36-9B80-740A504BBBBF}" type="presOf" srcId="{1F2C87D8-C1AF-4D3D-9BCA-30E2372FEA4E}" destId="{010FB64D-D745-4271-A1F0-469E02E4916B}" srcOrd="0" destOrd="0" presId="urn:microsoft.com/office/officeart/2005/8/layout/vList5"/>
    <dgm:cxn modelId="{032E79C4-9AD8-4664-B335-2E1E06C588C8}" type="presOf" srcId="{A740A9EF-EB56-4A3A-A68D-EF5EB7D45FA1}" destId="{5A592E75-7FD6-46A1-BAD4-F3A0BE24F815}" srcOrd="0" destOrd="0" presId="urn:microsoft.com/office/officeart/2005/8/layout/vList5"/>
    <dgm:cxn modelId="{17890695-DE2B-481F-A667-C0083AD16B91}" type="presOf" srcId="{DEBF906D-77EB-4F95-B848-1DD7DE4782C0}" destId="{7D1EAFF8-4D44-4A82-8CBA-BE71D6452ABA}" srcOrd="0" destOrd="0" presId="urn:microsoft.com/office/officeart/2005/8/layout/vList5"/>
    <dgm:cxn modelId="{9067B4E4-E90B-4793-A0C1-09B3D86D7D88}" type="presOf" srcId="{EC8F9C19-8263-486A-8193-4C720DC25EAD}" destId="{A0DEACD4-94C5-4853-A44E-9E005467819D}" srcOrd="0" destOrd="0" presId="urn:microsoft.com/office/officeart/2005/8/layout/vList5"/>
    <dgm:cxn modelId="{77958499-B6E1-45B6-855D-467D695EC1C8}" type="presOf" srcId="{6D857D89-5122-4A6A-AC49-121045CD3E15}" destId="{5657DDA0-3B69-4AFC-A726-DBE438218197}" srcOrd="0" destOrd="0" presId="urn:microsoft.com/office/officeart/2005/8/layout/vList5"/>
    <dgm:cxn modelId="{F393C886-7376-416A-95B9-6638619366B3}" srcId="{1F2C87D8-C1AF-4D3D-9BCA-30E2372FEA4E}" destId="{786012F5-77D5-4661-8339-7E7C8219D345}" srcOrd="4" destOrd="0" parTransId="{D8306E57-5F27-4471-A187-AA41C3978C82}" sibTransId="{7B611770-5177-4FFB-9981-A048A5B61ABF}"/>
    <dgm:cxn modelId="{1779D031-958D-4874-878B-767DFFE50FFB}" type="presOf" srcId="{08B2723D-799E-4A19-8E14-FBA1CD79F0D1}" destId="{FEACF49B-48BE-4C6C-9764-FD4FF46AAE6C}" srcOrd="0" destOrd="0" presId="urn:microsoft.com/office/officeart/2005/8/layout/vList5"/>
    <dgm:cxn modelId="{C8A91C9A-5791-4EC6-958B-8D553C182619}" srcId="{DEBF906D-77EB-4F95-B848-1DD7DE4782C0}" destId="{EC8F9C19-8263-486A-8193-4C720DC25EAD}" srcOrd="0" destOrd="0" parTransId="{A6A8ED40-0817-4F7E-B9AF-A35D6D4AC387}" sibTransId="{B6780A79-3318-4875-8357-6C305B74C8D8}"/>
    <dgm:cxn modelId="{051C1D75-9361-4F8C-BDB4-F689A9CA792A}" srcId="{786012F5-77D5-4661-8339-7E7C8219D345}" destId="{A740A9EF-EB56-4A3A-A68D-EF5EB7D45FA1}" srcOrd="0" destOrd="0" parTransId="{512E1BCE-AAC6-403E-A8CE-5A4425D3B1C5}" sibTransId="{7FFDD01A-188D-4CCA-87E0-4AB2A3A34D02}"/>
    <dgm:cxn modelId="{A6ECD42E-A1D0-4742-97A3-2A52153D3771}" srcId="{1F2C87D8-C1AF-4D3D-9BCA-30E2372FEA4E}" destId="{8364467E-5564-4CB1-9F66-4F70C549A4AD}" srcOrd="2" destOrd="0" parTransId="{C3DA75D9-6991-4327-9A80-2132EADCB1E2}" sibTransId="{CE2AA22F-7950-4886-ABC6-7D4B3BA23D60}"/>
    <dgm:cxn modelId="{28E5B3FC-4B1A-4708-8A35-DEE7A5E148AE}" srcId="{8364467E-5564-4CB1-9F66-4F70C549A4AD}" destId="{B615C59A-9625-4BB0-A376-F5AF7D4875DE}" srcOrd="1" destOrd="0" parTransId="{7212A5A3-8B41-4049-9A27-9D74C9BF857C}" sibTransId="{4DE8B169-0527-422D-AED0-C1FB9D2583A4}"/>
    <dgm:cxn modelId="{6AEE109C-3C69-4423-935A-FEA2AEBD45D2}" type="presOf" srcId="{8570A0FD-4465-4413-8065-11F01904AB4E}" destId="{909207F7-2A41-4BF4-9FC0-C732A25DEFF8}" srcOrd="0" destOrd="0" presId="urn:microsoft.com/office/officeart/2005/8/layout/vList5"/>
    <dgm:cxn modelId="{01CF9642-D970-44DD-92C4-AC39C307A611}" srcId="{DF838DE0-9DC7-40DD-9775-38E6D8C7286B}" destId="{A681A077-44EA-4021-BC52-E293E0E3BC7D}" srcOrd="0" destOrd="0" parTransId="{3631B8CE-A62D-4A12-A37F-576D67E276EE}" sibTransId="{4264318A-D02F-41A6-A87E-97F6BC4625A5}"/>
    <dgm:cxn modelId="{8338E008-8620-4F85-851B-1F51A189C04D}" type="presOf" srcId="{8364467E-5564-4CB1-9F66-4F70C549A4AD}" destId="{B916A37D-1572-473C-B503-E7BE496FA398}" srcOrd="0" destOrd="0" presId="urn:microsoft.com/office/officeart/2005/8/layout/vList5"/>
    <dgm:cxn modelId="{9D7E5250-ED67-45A2-8CE0-9CD915B296AB}" type="presOf" srcId="{786012F5-77D5-4661-8339-7E7C8219D345}" destId="{2B4D207F-6155-41E8-ACFE-4EDB6657716D}" srcOrd="0" destOrd="0" presId="urn:microsoft.com/office/officeart/2005/8/layout/vList5"/>
    <dgm:cxn modelId="{C8A621D6-05A3-4107-AC42-C2ADD41FFFE4}" type="presOf" srcId="{5CB8DCA8-7A42-4CBD-A5AB-44934532B584}" destId="{A0DEACD4-94C5-4853-A44E-9E005467819D}" srcOrd="0" destOrd="1" presId="urn:microsoft.com/office/officeart/2005/8/layout/vList5"/>
    <dgm:cxn modelId="{D55CC93D-EFDB-4E1A-8617-64FCE1ADEFA7}" type="presOf" srcId="{DF838DE0-9DC7-40DD-9775-38E6D8C7286B}" destId="{C89BCEFC-29A4-48B8-9EC0-709E29F00655}" srcOrd="0" destOrd="0" presId="urn:microsoft.com/office/officeart/2005/8/layout/vList5"/>
    <dgm:cxn modelId="{DBBC10D3-5ACB-4D1D-8C9B-F13CDD60510B}" srcId="{DEBF906D-77EB-4F95-B848-1DD7DE4782C0}" destId="{5CB8DCA8-7A42-4CBD-A5AB-44934532B584}" srcOrd="1" destOrd="0" parTransId="{515342F3-398F-417F-BEF3-6D16971C0330}" sibTransId="{A328A101-D384-4E7C-9E81-141EE1346B19}"/>
    <dgm:cxn modelId="{F2B2ACE9-6F77-444A-9E0F-5EC5B7470E93}" type="presOf" srcId="{B615C59A-9625-4BB0-A376-F5AF7D4875DE}" destId="{5657DDA0-3B69-4AFC-A726-DBE438218197}" srcOrd="0" destOrd="1" presId="urn:microsoft.com/office/officeart/2005/8/layout/vList5"/>
    <dgm:cxn modelId="{D6D6B4CC-EC24-4354-A23E-420BBFC42CF9}" srcId="{1F2C87D8-C1AF-4D3D-9BCA-30E2372FEA4E}" destId="{DEBF906D-77EB-4F95-B848-1DD7DE4782C0}" srcOrd="0" destOrd="0" parTransId="{9DB6C8CE-8504-4F42-8B1A-71EDF39EAA35}" sibTransId="{52288DF6-CF2D-4483-B74A-7B96BF589B64}"/>
    <dgm:cxn modelId="{BCAD079A-27D4-4546-92EF-530ACC842EF7}" type="presOf" srcId="{5A0112E5-DF5F-4CFF-9F97-C03AE748D499}" destId="{B5E943DC-471A-4692-BE39-13B2BDC16EB7}" srcOrd="0" destOrd="1" presId="urn:microsoft.com/office/officeart/2005/8/layout/vList5"/>
    <dgm:cxn modelId="{C0BA8A8C-D099-41F7-BBD1-2DB4B1771034}" srcId="{8364467E-5564-4CB1-9F66-4F70C549A4AD}" destId="{6D857D89-5122-4A6A-AC49-121045CD3E15}" srcOrd="0" destOrd="0" parTransId="{EAD42B4C-30FA-49E1-8815-6057E9F72CFE}" sibTransId="{FA214B45-7F2B-4BA4-AB06-9EED4F9076E5}"/>
    <dgm:cxn modelId="{0D20C040-8798-4DAD-BEEC-4DA4105E93C8}" srcId="{1F2C87D8-C1AF-4D3D-9BCA-30E2372FEA4E}" destId="{DF838DE0-9DC7-40DD-9775-38E6D8C7286B}" srcOrd="3" destOrd="0" parTransId="{8288329A-E991-4D1E-9754-AE840E3FD82E}" sibTransId="{EDB0E505-8148-4E1B-A08C-0EFB4550524D}"/>
    <dgm:cxn modelId="{53FE8EE1-2116-4C72-8A43-8BE8C1BF2B5F}" srcId="{6DDC5F11-9F13-4448-8D53-88BCD3B300AE}" destId="{5A0112E5-DF5F-4CFF-9F97-C03AE748D499}" srcOrd="1" destOrd="0" parTransId="{3E12B0E7-4FBE-45D9-B27C-2B451556541D}" sibTransId="{9C79665A-7F6C-43E6-AD50-B3745E03D14C}"/>
    <dgm:cxn modelId="{9C57FC2C-22C7-4171-9560-4CF60C37779B}" type="presParOf" srcId="{010FB64D-D745-4271-A1F0-469E02E4916B}" destId="{A8D33D9C-7023-45FD-A7EC-5BE0C2E0B04B}" srcOrd="0" destOrd="0" presId="urn:microsoft.com/office/officeart/2005/8/layout/vList5"/>
    <dgm:cxn modelId="{84E80FEA-E357-413F-9F0F-0B943EF97FFD}" type="presParOf" srcId="{A8D33D9C-7023-45FD-A7EC-5BE0C2E0B04B}" destId="{7D1EAFF8-4D44-4A82-8CBA-BE71D6452ABA}" srcOrd="0" destOrd="0" presId="urn:microsoft.com/office/officeart/2005/8/layout/vList5"/>
    <dgm:cxn modelId="{D5B4A7FA-1A00-40FE-82B6-E4021C5E4258}" type="presParOf" srcId="{A8D33D9C-7023-45FD-A7EC-5BE0C2E0B04B}" destId="{A0DEACD4-94C5-4853-A44E-9E005467819D}" srcOrd="1" destOrd="0" presId="urn:microsoft.com/office/officeart/2005/8/layout/vList5"/>
    <dgm:cxn modelId="{DF846634-2942-4D98-9B72-67F1900FDD8D}" type="presParOf" srcId="{010FB64D-D745-4271-A1F0-469E02E4916B}" destId="{BEEF0CE9-7634-47B8-AF3E-2F7391CED4A9}" srcOrd="1" destOrd="0" presId="urn:microsoft.com/office/officeart/2005/8/layout/vList5"/>
    <dgm:cxn modelId="{C211617B-202C-4B08-A2AA-A794BFE17AA8}" type="presParOf" srcId="{010FB64D-D745-4271-A1F0-469E02E4916B}" destId="{ED5C250B-8CB1-4837-9871-28C878CED892}" srcOrd="2" destOrd="0" presId="urn:microsoft.com/office/officeart/2005/8/layout/vList5"/>
    <dgm:cxn modelId="{436C0765-AF53-4302-904C-B6ED82398080}" type="presParOf" srcId="{ED5C250B-8CB1-4837-9871-28C878CED892}" destId="{3294BD5C-A3C1-4D01-ABA0-A87429A6F505}" srcOrd="0" destOrd="0" presId="urn:microsoft.com/office/officeart/2005/8/layout/vList5"/>
    <dgm:cxn modelId="{312D4A84-FCD5-4ABC-AEB4-84F888977E89}" type="presParOf" srcId="{ED5C250B-8CB1-4837-9871-28C878CED892}" destId="{B5E943DC-471A-4692-BE39-13B2BDC16EB7}" srcOrd="1" destOrd="0" presId="urn:microsoft.com/office/officeart/2005/8/layout/vList5"/>
    <dgm:cxn modelId="{7434555C-642D-4556-ABD2-08FE4D460F93}" type="presParOf" srcId="{010FB64D-D745-4271-A1F0-469E02E4916B}" destId="{2ACEBDCB-4444-45B2-A32F-E80428369846}" srcOrd="3" destOrd="0" presId="urn:microsoft.com/office/officeart/2005/8/layout/vList5"/>
    <dgm:cxn modelId="{A44CE224-FD29-4F60-B72A-577884347900}" type="presParOf" srcId="{010FB64D-D745-4271-A1F0-469E02E4916B}" destId="{F0705033-B37D-481C-BC74-E0970D90F6BC}" srcOrd="4" destOrd="0" presId="urn:microsoft.com/office/officeart/2005/8/layout/vList5"/>
    <dgm:cxn modelId="{DBEC5E16-79C5-425F-AE2B-93E0820060D1}" type="presParOf" srcId="{F0705033-B37D-481C-BC74-E0970D90F6BC}" destId="{B916A37D-1572-473C-B503-E7BE496FA398}" srcOrd="0" destOrd="0" presId="urn:microsoft.com/office/officeart/2005/8/layout/vList5"/>
    <dgm:cxn modelId="{09BC2A44-B553-49F3-ABE1-616A68EDED76}" type="presParOf" srcId="{F0705033-B37D-481C-BC74-E0970D90F6BC}" destId="{5657DDA0-3B69-4AFC-A726-DBE438218197}" srcOrd="1" destOrd="0" presId="urn:microsoft.com/office/officeart/2005/8/layout/vList5"/>
    <dgm:cxn modelId="{B932C50D-AC6B-4761-AA13-1941B36DFE19}" type="presParOf" srcId="{010FB64D-D745-4271-A1F0-469E02E4916B}" destId="{C32ACCD1-E987-4C32-81C4-8CBAB536165F}" srcOrd="5" destOrd="0" presId="urn:microsoft.com/office/officeart/2005/8/layout/vList5"/>
    <dgm:cxn modelId="{0CE9FED7-FD29-4B6B-909C-E47305FEE89D}" type="presParOf" srcId="{010FB64D-D745-4271-A1F0-469E02E4916B}" destId="{4DB0FAFF-7CF1-4386-9E56-90D23103B455}" srcOrd="6" destOrd="0" presId="urn:microsoft.com/office/officeart/2005/8/layout/vList5"/>
    <dgm:cxn modelId="{14CC56F0-1F52-4C75-8DFF-A2E0D5EABF69}" type="presParOf" srcId="{4DB0FAFF-7CF1-4386-9E56-90D23103B455}" destId="{C89BCEFC-29A4-48B8-9EC0-709E29F00655}" srcOrd="0" destOrd="0" presId="urn:microsoft.com/office/officeart/2005/8/layout/vList5"/>
    <dgm:cxn modelId="{09A6277E-EB8D-40DF-B5F6-13510F00C571}" type="presParOf" srcId="{4DB0FAFF-7CF1-4386-9E56-90D23103B455}" destId="{0DB5BF0A-3197-4247-AA96-C8E8E6904C93}" srcOrd="1" destOrd="0" presId="urn:microsoft.com/office/officeart/2005/8/layout/vList5"/>
    <dgm:cxn modelId="{429CFAE3-0B40-443F-9FA9-74CD3ACA5A75}" type="presParOf" srcId="{010FB64D-D745-4271-A1F0-469E02E4916B}" destId="{2822A5D5-64E2-4199-809B-E7A432063B45}" srcOrd="7" destOrd="0" presId="urn:microsoft.com/office/officeart/2005/8/layout/vList5"/>
    <dgm:cxn modelId="{3B305B9B-F913-4D1B-82F8-4BFC58751826}" type="presParOf" srcId="{010FB64D-D745-4271-A1F0-469E02E4916B}" destId="{FA526EDF-F4A4-450B-8CE3-75E7647EF667}" srcOrd="8" destOrd="0" presId="urn:microsoft.com/office/officeart/2005/8/layout/vList5"/>
    <dgm:cxn modelId="{7C79B47D-E8CA-4290-A13D-4D469CA98C53}" type="presParOf" srcId="{FA526EDF-F4A4-450B-8CE3-75E7647EF667}" destId="{2B4D207F-6155-41E8-ACFE-4EDB6657716D}" srcOrd="0" destOrd="0" presId="urn:microsoft.com/office/officeart/2005/8/layout/vList5"/>
    <dgm:cxn modelId="{9A46D014-AD03-4716-B52F-C99E9DF847B8}" type="presParOf" srcId="{FA526EDF-F4A4-450B-8CE3-75E7647EF667}" destId="{5A592E75-7FD6-46A1-BAD4-F3A0BE24F815}" srcOrd="1" destOrd="0" presId="urn:microsoft.com/office/officeart/2005/8/layout/vList5"/>
    <dgm:cxn modelId="{623DFA09-90C9-4431-98D8-CC0C9229801E}" type="presParOf" srcId="{010FB64D-D745-4271-A1F0-469E02E4916B}" destId="{2943435A-9C98-458C-9A52-F39DDD6579C1}" srcOrd="9" destOrd="0" presId="urn:microsoft.com/office/officeart/2005/8/layout/vList5"/>
    <dgm:cxn modelId="{791E8C2F-22A0-4C8E-BEE3-44C3056A2D43}" type="presParOf" srcId="{010FB64D-D745-4271-A1F0-469E02E4916B}" destId="{957F3019-416D-4A18-B7FA-803523F740BE}" srcOrd="10" destOrd="0" presId="urn:microsoft.com/office/officeart/2005/8/layout/vList5"/>
    <dgm:cxn modelId="{9CECDAE7-327F-4A4F-8A88-53E6F24EFD9C}" type="presParOf" srcId="{957F3019-416D-4A18-B7FA-803523F740BE}" destId="{909207F7-2A41-4BF4-9FC0-C732A25DEFF8}" srcOrd="0" destOrd="0" presId="urn:microsoft.com/office/officeart/2005/8/layout/vList5"/>
    <dgm:cxn modelId="{214E5654-A92D-4D88-9381-6E43018F338F}" type="presParOf" srcId="{957F3019-416D-4A18-B7FA-803523F740BE}" destId="{FEACF49B-48BE-4C6C-9764-FD4FF46AAE6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87894-D1FF-4974-A020-592764034D07}">
      <dsp:nvSpPr>
        <dsp:cNvPr id="0" name=""/>
        <dsp:cNvSpPr/>
      </dsp:nvSpPr>
      <dsp:spPr>
        <a:xfrm>
          <a:off x="0" y="98471"/>
          <a:ext cx="6960096" cy="421200"/>
        </a:xfrm>
        <a:prstGeom prst="roundRect">
          <a:avLst/>
        </a:prstGeom>
        <a:solidFill>
          <a:srgbClr val="C00000"/>
        </a:solidFill>
        <a:ln w="41275" cap="flat" cmpd="sng" algn="ctr">
          <a:solidFill>
            <a:schemeClr val="l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Назначение и классификация диалоговых окон</a:t>
          </a:r>
          <a:endParaRPr lang="ru-RU" sz="1800" b="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0561" y="119032"/>
        <a:ext cx="6918974" cy="380078"/>
      </dsp:txXfrm>
    </dsp:sp>
    <dsp:sp modelId="{1596CC99-9C43-4CF5-958A-1363D93A16DB}">
      <dsp:nvSpPr>
        <dsp:cNvPr id="0" name=""/>
        <dsp:cNvSpPr/>
      </dsp:nvSpPr>
      <dsp:spPr>
        <a:xfrm>
          <a:off x="0" y="571511"/>
          <a:ext cx="6960096" cy="421200"/>
        </a:xfrm>
        <a:prstGeom prst="roundRect">
          <a:avLst/>
        </a:prstGeom>
        <a:solidFill>
          <a:srgbClr val="C00000"/>
        </a:solidFill>
        <a:ln w="41275" cap="flat" cmpd="sng" algn="ctr">
          <a:solidFill>
            <a:schemeClr val="l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Создание и отображение диалогового окна на экране</a:t>
          </a:r>
          <a:endParaRPr lang="ru-RU" sz="1800" b="0" i="1" kern="1200" dirty="0" smtClean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0561" y="592072"/>
        <a:ext cx="6918974" cy="380078"/>
      </dsp:txXfrm>
    </dsp:sp>
    <dsp:sp modelId="{EA203441-C9C1-46AA-9F8A-51AB0691AD73}">
      <dsp:nvSpPr>
        <dsp:cNvPr id="0" name=""/>
        <dsp:cNvSpPr/>
      </dsp:nvSpPr>
      <dsp:spPr>
        <a:xfrm>
          <a:off x="0" y="1044552"/>
          <a:ext cx="6960096" cy="421200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Шаблон, ресурсы и управляющие элементы диалогового окна</a:t>
          </a:r>
        </a:p>
      </dsp:txBody>
      <dsp:txXfrm>
        <a:off x="20561" y="1065113"/>
        <a:ext cx="6918974" cy="380078"/>
      </dsp:txXfrm>
    </dsp:sp>
    <dsp:sp modelId="{6DEF02AA-3869-4A70-B780-C7D86682C009}">
      <dsp:nvSpPr>
        <dsp:cNvPr id="0" name=""/>
        <dsp:cNvSpPr/>
      </dsp:nvSpPr>
      <dsp:spPr>
        <a:xfrm>
          <a:off x="0" y="1517592"/>
          <a:ext cx="6960096" cy="421200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Задание размеров диалогового окна</a:t>
          </a:r>
          <a:endParaRPr lang="ru-RU" sz="1800" b="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0561" y="1538153"/>
        <a:ext cx="6918974" cy="380078"/>
      </dsp:txXfrm>
    </dsp:sp>
    <dsp:sp modelId="{6190C119-9486-4F32-87C5-10DA6EF23811}">
      <dsp:nvSpPr>
        <dsp:cNvPr id="0" name=""/>
        <dsp:cNvSpPr/>
      </dsp:nvSpPr>
      <dsp:spPr>
        <a:xfrm>
          <a:off x="0" y="1990632"/>
          <a:ext cx="6960096" cy="421200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Работа с дочерними элементами управления окна диалога</a:t>
          </a:r>
          <a:endParaRPr lang="ru-RU" sz="1800" b="0" kern="1200" dirty="0" smtClean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0561" y="2011193"/>
        <a:ext cx="6918974" cy="380078"/>
      </dsp:txXfrm>
    </dsp:sp>
    <dsp:sp modelId="{F863D63A-A066-4DE0-906B-C4B2DCC5E99A}">
      <dsp:nvSpPr>
        <dsp:cNvPr id="0" name=""/>
        <dsp:cNvSpPr/>
      </dsp:nvSpPr>
      <dsp:spPr>
        <a:xfrm>
          <a:off x="0" y="2463672"/>
          <a:ext cx="6960096" cy="421200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Процедура диалогового окна</a:t>
          </a:r>
          <a:endParaRPr lang="ru-RU" sz="1800" b="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0561" y="2484233"/>
        <a:ext cx="6918974" cy="380078"/>
      </dsp:txXfrm>
    </dsp:sp>
    <dsp:sp modelId="{EE7F41D6-27FE-4AB0-BB0B-D39423409F77}">
      <dsp:nvSpPr>
        <dsp:cNvPr id="0" name=""/>
        <dsp:cNvSpPr/>
      </dsp:nvSpPr>
      <dsp:spPr>
        <a:xfrm>
          <a:off x="0" y="2936712"/>
          <a:ext cx="6960096" cy="421200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Диалоговые окна общего пользования</a:t>
          </a:r>
          <a:endParaRPr lang="ru-RU" sz="1800" b="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0561" y="2957273"/>
        <a:ext cx="6918974" cy="380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EACD4-94C5-4853-A44E-9E005467819D}">
      <dsp:nvSpPr>
        <dsp:cNvPr id="0" name=""/>
        <dsp:cNvSpPr/>
      </dsp:nvSpPr>
      <dsp:spPr>
        <a:xfrm rot="5400000">
          <a:off x="5574763" y="-2349078"/>
          <a:ext cx="700109" cy="557629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8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3200" b="1" i="1" kern="1200" dirty="0" smtClean="0"/>
            <a:t>Find  </a:t>
          </a:r>
          <a:r>
            <a:rPr lang="en-US" sz="3200" b="0" i="1" kern="1200" dirty="0" smtClean="0"/>
            <a:t>(FindText)</a:t>
          </a:r>
          <a:endParaRPr lang="ru-RU" sz="3200" b="0" i="1" kern="1200" dirty="0"/>
        </a:p>
        <a:p>
          <a:pPr marL="285750" lvl="1" indent="-285750" algn="l" defTabSz="1422400">
            <a:lnSpc>
              <a:spcPct val="8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3200" b="1" i="1" kern="1200" dirty="0" smtClean="0"/>
            <a:t>Replace  </a:t>
          </a:r>
          <a:r>
            <a:rPr lang="en-US" sz="3200" b="0" i="1" kern="1200" dirty="0" smtClean="0"/>
            <a:t>(ReplaceText)</a:t>
          </a:r>
          <a:endParaRPr lang="ru-RU" sz="3200" b="1" i="1" kern="1200" dirty="0"/>
        </a:p>
      </dsp:txBody>
      <dsp:txXfrm rot="-5400000">
        <a:off x="3136669" y="123193"/>
        <a:ext cx="5542122" cy="631755"/>
      </dsp:txXfrm>
    </dsp:sp>
    <dsp:sp modelId="{7D1EAFF8-4D44-4A82-8CBA-BE71D6452ABA}">
      <dsp:nvSpPr>
        <dsp:cNvPr id="0" name=""/>
        <dsp:cNvSpPr/>
      </dsp:nvSpPr>
      <dsp:spPr>
        <a:xfrm>
          <a:off x="0" y="1503"/>
          <a:ext cx="3136668" cy="87513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Editing</a:t>
          </a:r>
          <a:endParaRPr lang="ru-RU" sz="4400" kern="1200" dirty="0"/>
        </a:p>
      </dsp:txBody>
      <dsp:txXfrm>
        <a:off x="42721" y="44224"/>
        <a:ext cx="3051226" cy="789694"/>
      </dsp:txXfrm>
    </dsp:sp>
    <dsp:sp modelId="{B5E943DC-471A-4692-BE39-13B2BDC16EB7}">
      <dsp:nvSpPr>
        <dsp:cNvPr id="0" name=""/>
        <dsp:cNvSpPr/>
      </dsp:nvSpPr>
      <dsp:spPr>
        <a:xfrm rot="5400000">
          <a:off x="5533694" y="-1389115"/>
          <a:ext cx="700109" cy="5494160"/>
        </a:xfrm>
        <a:prstGeom prst="round2SameRect">
          <a:avLst/>
        </a:prstGeom>
        <a:solidFill>
          <a:schemeClr val="accent5">
            <a:tint val="40000"/>
            <a:alpha val="90000"/>
            <a:hueOff val="1707744"/>
            <a:satOff val="-4443"/>
            <a:lumOff val="-42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707744"/>
              <a:satOff val="-4443"/>
              <a:lumOff val="-4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8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3200" b="1" i="1" kern="1200" dirty="0" smtClean="0"/>
            <a:t>Print Setup, Page Setup</a:t>
          </a:r>
          <a:endParaRPr lang="ru-RU" sz="3200" b="1" i="1" kern="1200" dirty="0"/>
        </a:p>
        <a:p>
          <a:pPr marL="285750" lvl="1" indent="-285750" algn="l" defTabSz="1422400">
            <a:lnSpc>
              <a:spcPct val="8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3200" b="1" i="1" kern="1200" dirty="0" smtClean="0"/>
            <a:t>Print, Print Property Sheet</a:t>
          </a:r>
          <a:endParaRPr lang="ru-RU" sz="3200" b="1" i="1" kern="1200" dirty="0"/>
        </a:p>
      </dsp:txBody>
      <dsp:txXfrm rot="-5400000">
        <a:off x="3136669" y="1042087"/>
        <a:ext cx="5459983" cy="631755"/>
      </dsp:txXfrm>
    </dsp:sp>
    <dsp:sp modelId="{3294BD5C-A3C1-4D01-ABA0-A87429A6F505}">
      <dsp:nvSpPr>
        <dsp:cNvPr id="0" name=""/>
        <dsp:cNvSpPr/>
      </dsp:nvSpPr>
      <dsp:spPr>
        <a:xfrm>
          <a:off x="0" y="920396"/>
          <a:ext cx="3136668" cy="875136"/>
        </a:xfrm>
        <a:prstGeom prst="roundRect">
          <a:avLst/>
        </a:prstGeom>
        <a:solidFill>
          <a:schemeClr val="accent5">
            <a:hueOff val="1634391"/>
            <a:satOff val="1115"/>
            <a:lumOff val="-3137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Printing</a:t>
          </a:r>
          <a:endParaRPr lang="ru-RU" sz="4400" kern="1200" dirty="0"/>
        </a:p>
      </dsp:txBody>
      <dsp:txXfrm>
        <a:off x="42721" y="963117"/>
        <a:ext cx="3051226" cy="789694"/>
      </dsp:txXfrm>
    </dsp:sp>
    <dsp:sp modelId="{5657DDA0-3B69-4AFC-A726-DBE438218197}">
      <dsp:nvSpPr>
        <dsp:cNvPr id="0" name=""/>
        <dsp:cNvSpPr/>
      </dsp:nvSpPr>
      <dsp:spPr>
        <a:xfrm rot="5400000">
          <a:off x="5574763" y="-511292"/>
          <a:ext cx="700109" cy="5576299"/>
        </a:xfrm>
        <a:prstGeom prst="round2SameRect">
          <a:avLst/>
        </a:prstGeom>
        <a:solidFill>
          <a:schemeClr val="accent5">
            <a:tint val="40000"/>
            <a:alpha val="90000"/>
            <a:hueOff val="3415489"/>
            <a:satOff val="-8886"/>
            <a:lumOff val="-84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3415489"/>
              <a:satOff val="-8886"/>
              <a:lumOff val="-8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8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3200" b="1" i="1" kern="1200" dirty="0" smtClean="0"/>
            <a:t>Open  </a:t>
          </a:r>
          <a:r>
            <a:rPr lang="en-US" sz="3200" b="0" i="1" kern="1200" dirty="0" smtClean="0"/>
            <a:t>(GetOpenFileName)</a:t>
          </a:r>
          <a:endParaRPr lang="ru-RU" sz="3200" b="0" i="1" kern="1200" dirty="0"/>
        </a:p>
        <a:p>
          <a:pPr marL="285750" lvl="1" indent="-285750" algn="l" defTabSz="1422400">
            <a:lnSpc>
              <a:spcPct val="8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3200" b="1" i="1" kern="1200" dirty="0" smtClean="0"/>
            <a:t>Save As  </a:t>
          </a:r>
          <a:r>
            <a:rPr lang="en-US" sz="3200" b="0" i="1" kern="1200" dirty="0" smtClean="0"/>
            <a:t>(GetSaveFileName)</a:t>
          </a:r>
          <a:endParaRPr lang="ru-RU" sz="3200" b="1" i="1" kern="1200" dirty="0"/>
        </a:p>
      </dsp:txBody>
      <dsp:txXfrm rot="-5400000">
        <a:off x="3136669" y="1960979"/>
        <a:ext cx="5542122" cy="631755"/>
      </dsp:txXfrm>
    </dsp:sp>
    <dsp:sp modelId="{B916A37D-1572-473C-B503-E7BE496FA398}">
      <dsp:nvSpPr>
        <dsp:cNvPr id="0" name=""/>
        <dsp:cNvSpPr/>
      </dsp:nvSpPr>
      <dsp:spPr>
        <a:xfrm>
          <a:off x="0" y="1839289"/>
          <a:ext cx="3136668" cy="875136"/>
        </a:xfrm>
        <a:prstGeom prst="roundRect">
          <a:avLst/>
        </a:prstGeom>
        <a:solidFill>
          <a:schemeClr val="accent5">
            <a:hueOff val="3268782"/>
            <a:satOff val="2231"/>
            <a:lumOff val="-6274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File</a:t>
          </a:r>
          <a:endParaRPr lang="ru-RU" sz="4400" kern="1200" dirty="0"/>
        </a:p>
      </dsp:txBody>
      <dsp:txXfrm>
        <a:off x="42721" y="1882010"/>
        <a:ext cx="3051226" cy="789694"/>
      </dsp:txXfrm>
    </dsp:sp>
    <dsp:sp modelId="{0DB5BF0A-3197-4247-AA96-C8E8E6904C93}">
      <dsp:nvSpPr>
        <dsp:cNvPr id="0" name=""/>
        <dsp:cNvSpPr/>
      </dsp:nvSpPr>
      <dsp:spPr>
        <a:xfrm rot="5400000">
          <a:off x="5574763" y="407600"/>
          <a:ext cx="700109" cy="5576299"/>
        </a:xfrm>
        <a:prstGeom prst="round2SameRect">
          <a:avLst/>
        </a:prstGeom>
        <a:solidFill>
          <a:schemeClr val="accent5">
            <a:tint val="40000"/>
            <a:alpha val="90000"/>
            <a:hueOff val="5123233"/>
            <a:satOff val="-13328"/>
            <a:lumOff val="-127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5123233"/>
              <a:satOff val="-13328"/>
              <a:lumOff val="-127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b="0" i="1" kern="1200" dirty="0" smtClean="0">
              <a:solidFill>
                <a:schemeClr val="tx1"/>
              </a:solidFill>
            </a:rPr>
            <a:t>ChooseColor</a:t>
          </a:r>
          <a:endParaRPr lang="ru-RU" sz="3200" b="0" i="1" kern="1200" dirty="0">
            <a:solidFill>
              <a:schemeClr val="tx1"/>
            </a:solidFill>
          </a:endParaRPr>
        </a:p>
      </dsp:txBody>
      <dsp:txXfrm rot="-5400000">
        <a:off x="3136669" y="2879872"/>
        <a:ext cx="5542122" cy="631755"/>
      </dsp:txXfrm>
    </dsp:sp>
    <dsp:sp modelId="{C89BCEFC-29A4-48B8-9EC0-709E29F00655}">
      <dsp:nvSpPr>
        <dsp:cNvPr id="0" name=""/>
        <dsp:cNvSpPr/>
      </dsp:nvSpPr>
      <dsp:spPr>
        <a:xfrm>
          <a:off x="0" y="2758182"/>
          <a:ext cx="3136668" cy="875136"/>
        </a:xfrm>
        <a:prstGeom prst="roundRect">
          <a:avLst/>
        </a:prstGeom>
        <a:solidFill>
          <a:schemeClr val="accent5">
            <a:hueOff val="4903174"/>
            <a:satOff val="3346"/>
            <a:lumOff val="-9411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Color</a:t>
          </a:r>
          <a:endParaRPr lang="ru-RU" sz="4400" kern="1200" dirty="0"/>
        </a:p>
      </dsp:txBody>
      <dsp:txXfrm>
        <a:off x="42721" y="2800903"/>
        <a:ext cx="3051226" cy="789694"/>
      </dsp:txXfrm>
    </dsp:sp>
    <dsp:sp modelId="{5A592E75-7FD6-46A1-BAD4-F3A0BE24F815}">
      <dsp:nvSpPr>
        <dsp:cNvPr id="0" name=""/>
        <dsp:cNvSpPr/>
      </dsp:nvSpPr>
      <dsp:spPr>
        <a:xfrm rot="5400000">
          <a:off x="5574763" y="1326493"/>
          <a:ext cx="700109" cy="5576299"/>
        </a:xfrm>
        <a:prstGeom prst="round2SameRect">
          <a:avLst/>
        </a:prstGeom>
        <a:solidFill>
          <a:schemeClr val="accent5">
            <a:tint val="40000"/>
            <a:alpha val="90000"/>
            <a:hueOff val="6830977"/>
            <a:satOff val="-17771"/>
            <a:lumOff val="-16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6830977"/>
              <a:satOff val="-17771"/>
              <a:lumOff val="-16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i="1" kern="1200" dirty="0" smtClean="0"/>
            <a:t>ChooseFont</a:t>
          </a:r>
          <a:endParaRPr lang="ru-RU" sz="3500" i="1" kern="1200" dirty="0"/>
        </a:p>
      </dsp:txBody>
      <dsp:txXfrm rot="-5400000">
        <a:off x="3136669" y="3798765"/>
        <a:ext cx="5542122" cy="631755"/>
      </dsp:txXfrm>
    </dsp:sp>
    <dsp:sp modelId="{2B4D207F-6155-41E8-ACFE-4EDB6657716D}">
      <dsp:nvSpPr>
        <dsp:cNvPr id="0" name=""/>
        <dsp:cNvSpPr/>
      </dsp:nvSpPr>
      <dsp:spPr>
        <a:xfrm>
          <a:off x="0" y="3677075"/>
          <a:ext cx="3136668" cy="875136"/>
        </a:xfrm>
        <a:prstGeom prst="roundRect">
          <a:avLst/>
        </a:prstGeom>
        <a:solidFill>
          <a:schemeClr val="accent5">
            <a:hueOff val="6537565"/>
            <a:satOff val="4462"/>
            <a:lumOff val="-12548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Font</a:t>
          </a:r>
          <a:endParaRPr lang="ru-RU" sz="4400" kern="1200" dirty="0"/>
        </a:p>
      </dsp:txBody>
      <dsp:txXfrm>
        <a:off x="42721" y="3719796"/>
        <a:ext cx="3051226" cy="789694"/>
      </dsp:txXfrm>
    </dsp:sp>
    <dsp:sp modelId="{FEACF49B-48BE-4C6C-9764-FD4FF46AAE6C}">
      <dsp:nvSpPr>
        <dsp:cNvPr id="0" name=""/>
        <dsp:cNvSpPr/>
      </dsp:nvSpPr>
      <dsp:spPr>
        <a:xfrm rot="5400000">
          <a:off x="5574763" y="2245386"/>
          <a:ext cx="700109" cy="5576299"/>
        </a:xfrm>
        <a:prstGeom prst="round2SameRect">
          <a:avLst/>
        </a:prstGeom>
        <a:solidFill>
          <a:schemeClr val="accent5">
            <a:tint val="40000"/>
            <a:alpha val="90000"/>
            <a:hueOff val="8538722"/>
            <a:satOff val="-22214"/>
            <a:lumOff val="-212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8538722"/>
              <a:satOff val="-22214"/>
              <a:lumOff val="-21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i="1" kern="1200" dirty="0" smtClean="0"/>
            <a:t>MessageBox</a:t>
          </a:r>
          <a:endParaRPr lang="ru-RU" sz="3500" i="1" kern="1200" dirty="0"/>
        </a:p>
      </dsp:txBody>
      <dsp:txXfrm rot="-5400000">
        <a:off x="3136669" y="4717658"/>
        <a:ext cx="5542122" cy="631755"/>
      </dsp:txXfrm>
    </dsp:sp>
    <dsp:sp modelId="{909207F7-2A41-4BF4-9FC0-C732A25DEFF8}">
      <dsp:nvSpPr>
        <dsp:cNvPr id="0" name=""/>
        <dsp:cNvSpPr/>
      </dsp:nvSpPr>
      <dsp:spPr>
        <a:xfrm>
          <a:off x="0" y="4597471"/>
          <a:ext cx="3136668" cy="875136"/>
        </a:xfrm>
        <a:prstGeom prst="roundRect">
          <a:avLst/>
        </a:prstGeom>
        <a:solidFill>
          <a:schemeClr val="accent5">
            <a:hueOff val="8171956"/>
            <a:satOff val="5577"/>
            <a:lumOff val="-15685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Message</a:t>
          </a:r>
          <a:endParaRPr lang="ru-RU" sz="4400" kern="1200" dirty="0"/>
        </a:p>
      </dsp:txBody>
      <dsp:txXfrm>
        <a:off x="42721" y="4640192"/>
        <a:ext cx="3051226" cy="789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8AD2-EB53-48AB-A5A7-109F783CF5C6}" type="datetimeFigureOut">
              <a:rPr lang="en-US" smtClean="0"/>
              <a:t>10/10/2011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81E2E-D922-44F1-85C5-24BEA43000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 userDrawn="1"/>
        </p:nvSpPr>
        <p:spPr>
          <a:xfrm>
            <a:off x="0" y="368920"/>
            <a:ext cx="90000" cy="2340000"/>
          </a:xfrm>
          <a:prstGeom prst="rect">
            <a:avLst/>
          </a:prstGeom>
          <a:gradFill>
            <a:gsLst>
              <a:gs pos="37000">
                <a:srgbClr val="FFFF00"/>
              </a:gs>
              <a:gs pos="77000">
                <a:srgbClr val="FF0000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3022"/>
          <p:cNvSpPr/>
          <p:nvPr userDrawn="1"/>
        </p:nvSpPr>
        <p:spPr>
          <a:xfrm>
            <a:off x="0" y="-243408"/>
            <a:ext cx="9180512" cy="1449543"/>
          </a:xfrm>
          <a:custGeom>
            <a:avLst/>
            <a:gdLst>
              <a:gd name="connsiteX0" fmla="*/ 0 w 9144000"/>
              <a:gd name="connsiteY0" fmla="*/ 0 h 1628801"/>
              <a:gd name="connsiteX1" fmla="*/ 9144000 w 9144000"/>
              <a:gd name="connsiteY1" fmla="*/ 0 h 1628801"/>
              <a:gd name="connsiteX2" fmla="*/ 9144000 w 9144000"/>
              <a:gd name="connsiteY2" fmla="*/ 1628801 h 1628801"/>
              <a:gd name="connsiteX3" fmla="*/ 0 w 9144000"/>
              <a:gd name="connsiteY3" fmla="*/ 1628801 h 1628801"/>
              <a:gd name="connsiteX4" fmla="*/ 0 w 9144000"/>
              <a:gd name="connsiteY4" fmla="*/ 0 h 1628801"/>
              <a:gd name="connsiteX0" fmla="*/ 0 w 9144000"/>
              <a:gd name="connsiteY0" fmla="*/ 0 h 1628801"/>
              <a:gd name="connsiteX1" fmla="*/ 9144000 w 9144000"/>
              <a:gd name="connsiteY1" fmla="*/ 0 h 1628801"/>
              <a:gd name="connsiteX2" fmla="*/ 9144000 w 9144000"/>
              <a:gd name="connsiteY2" fmla="*/ 1628801 h 1628801"/>
              <a:gd name="connsiteX3" fmla="*/ 0 w 9144000"/>
              <a:gd name="connsiteY3" fmla="*/ 1628801 h 1628801"/>
              <a:gd name="connsiteX4" fmla="*/ 0 w 9144000"/>
              <a:gd name="connsiteY4" fmla="*/ 0 h 1628801"/>
              <a:gd name="connsiteX0" fmla="*/ 0 w 9144000"/>
              <a:gd name="connsiteY0" fmla="*/ 0 h 1775179"/>
              <a:gd name="connsiteX1" fmla="*/ 9144000 w 9144000"/>
              <a:gd name="connsiteY1" fmla="*/ 0 h 1775179"/>
              <a:gd name="connsiteX2" fmla="*/ 9144000 w 9144000"/>
              <a:gd name="connsiteY2" fmla="*/ 1628801 h 1775179"/>
              <a:gd name="connsiteX3" fmla="*/ 0 w 9144000"/>
              <a:gd name="connsiteY3" fmla="*/ 1628801 h 1775179"/>
              <a:gd name="connsiteX4" fmla="*/ 0 w 9144000"/>
              <a:gd name="connsiteY4" fmla="*/ 0 h 177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775179">
                <a:moveTo>
                  <a:pt x="0" y="0"/>
                </a:moveTo>
                <a:lnTo>
                  <a:pt x="9144000" y="0"/>
                </a:lnTo>
                <a:lnTo>
                  <a:pt x="9144000" y="1628801"/>
                </a:lnTo>
                <a:cubicBezTo>
                  <a:pt x="6159500" y="2174901"/>
                  <a:pt x="3035300" y="968401"/>
                  <a:pt x="0" y="162880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25400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862" y="5004296"/>
            <a:ext cx="90000" cy="1881088"/>
          </a:xfrm>
          <a:prstGeom prst="rect">
            <a:avLst/>
          </a:prstGeom>
          <a:gradFill>
            <a:gsLst>
              <a:gs pos="61000">
                <a:srgbClr val="0070C0"/>
              </a:gs>
              <a:gs pos="0">
                <a:schemeClr val="accent4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862" y="2673176"/>
            <a:ext cx="90000" cy="2340000"/>
          </a:xfrm>
          <a:prstGeom prst="rect">
            <a:avLst/>
          </a:prstGeom>
          <a:gradFill>
            <a:gsLst>
              <a:gs pos="0">
                <a:srgbClr val="FF0000"/>
              </a:gs>
              <a:gs pos="58000">
                <a:schemeClr val="accent4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50566" y="1124744"/>
            <a:ext cx="8541914" cy="5472608"/>
          </a:xfrm>
        </p:spPr>
        <p:txBody>
          <a:bodyPr/>
          <a:lstStyle>
            <a:lvl1pPr>
              <a:defRPr sz="2200">
                <a:latin typeface="Segoe UI Light" pitchFamily="34" charset="0"/>
              </a:defRPr>
            </a:lvl1pPr>
            <a:lvl2pPr>
              <a:defRPr>
                <a:latin typeface="Segoe UI Light" pitchFamily="34" charset="0"/>
              </a:defRPr>
            </a:lvl2pPr>
            <a:lvl3pPr>
              <a:defRPr>
                <a:latin typeface="Segoe UI Light" pitchFamily="34" charset="0"/>
              </a:defRPr>
            </a:lvl3pPr>
            <a:lvl4pPr>
              <a:defRPr>
                <a:latin typeface="Segoe UI Light" pitchFamily="34" charset="0"/>
              </a:defRPr>
            </a:lvl4pPr>
            <a:lvl5pPr>
              <a:defRPr>
                <a:latin typeface="Segoe UI Light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984" y="-27384"/>
            <a:ext cx="8636496" cy="79208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1" spc="-8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1027" name="Picture 3" descr="G:\BNTU\For design\img\msvisual_studio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21" y="6480969"/>
            <a:ext cx="549275" cy="3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-27384"/>
            <a:ext cx="90000" cy="2340000"/>
          </a:xfrm>
          <a:prstGeom prst="rect">
            <a:avLst/>
          </a:prstGeom>
          <a:gradFill>
            <a:gsLst>
              <a:gs pos="46000">
                <a:srgbClr val="FFFF00"/>
              </a:gs>
              <a:gs pos="83000">
                <a:srgbClr val="FF0000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862" y="4581128"/>
            <a:ext cx="90000" cy="2340000"/>
          </a:xfrm>
          <a:prstGeom prst="rect">
            <a:avLst/>
          </a:prstGeom>
          <a:gradFill>
            <a:gsLst>
              <a:gs pos="67000">
                <a:srgbClr val="0070C0"/>
              </a:gs>
              <a:gs pos="18000">
                <a:schemeClr val="accent4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62" y="2276872"/>
            <a:ext cx="90000" cy="2340000"/>
          </a:xfrm>
          <a:prstGeom prst="rect">
            <a:avLst/>
          </a:prstGeom>
          <a:gradFill>
            <a:gsLst>
              <a:gs pos="25000">
                <a:srgbClr val="FF0000"/>
              </a:gs>
              <a:gs pos="76000">
                <a:schemeClr val="accent4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Picture 3" descr="G:\BNTU\For design\img\msvisual_studio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21" y="6480969"/>
            <a:ext cx="549275" cy="3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42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7813729" y="6325524"/>
            <a:ext cx="0" cy="3566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 userDrawn="1"/>
        </p:nvSpPr>
        <p:spPr>
          <a:xfrm>
            <a:off x="-508" y="980728"/>
            <a:ext cx="90000" cy="1800200"/>
          </a:xfrm>
          <a:prstGeom prst="rect">
            <a:avLst/>
          </a:prstGeom>
          <a:gradFill>
            <a:gsLst>
              <a:gs pos="53000">
                <a:srgbClr val="FFFF00"/>
              </a:gs>
              <a:gs pos="3000">
                <a:schemeClr val="accent4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/>
          <p:cNvSpPr/>
          <p:nvPr userDrawn="1"/>
        </p:nvSpPr>
        <p:spPr>
          <a:xfrm>
            <a:off x="-508" y="2780928"/>
            <a:ext cx="90000" cy="2088232"/>
          </a:xfrm>
          <a:prstGeom prst="rect">
            <a:avLst/>
          </a:prstGeom>
          <a:gradFill>
            <a:gsLst>
              <a:gs pos="11000">
                <a:srgbClr val="FFFF00"/>
              </a:gs>
              <a:gs pos="67000">
                <a:srgbClr val="FF0000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/>
          <p:cNvSpPr/>
          <p:nvPr userDrawn="1"/>
        </p:nvSpPr>
        <p:spPr>
          <a:xfrm>
            <a:off x="-508" y="4869160"/>
            <a:ext cx="90000" cy="2016224"/>
          </a:xfrm>
          <a:prstGeom prst="rect">
            <a:avLst/>
          </a:prstGeom>
          <a:gradFill>
            <a:gsLst>
              <a:gs pos="12000">
                <a:srgbClr val="FF0000"/>
              </a:gs>
              <a:gs pos="47000">
                <a:srgbClr val="0070C0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3022"/>
          <p:cNvSpPr/>
          <p:nvPr userDrawn="1"/>
        </p:nvSpPr>
        <p:spPr>
          <a:xfrm>
            <a:off x="0" y="-243408"/>
            <a:ext cx="9180512" cy="1449543"/>
          </a:xfrm>
          <a:custGeom>
            <a:avLst/>
            <a:gdLst>
              <a:gd name="connsiteX0" fmla="*/ 0 w 9144000"/>
              <a:gd name="connsiteY0" fmla="*/ 0 h 1628801"/>
              <a:gd name="connsiteX1" fmla="*/ 9144000 w 9144000"/>
              <a:gd name="connsiteY1" fmla="*/ 0 h 1628801"/>
              <a:gd name="connsiteX2" fmla="*/ 9144000 w 9144000"/>
              <a:gd name="connsiteY2" fmla="*/ 1628801 h 1628801"/>
              <a:gd name="connsiteX3" fmla="*/ 0 w 9144000"/>
              <a:gd name="connsiteY3" fmla="*/ 1628801 h 1628801"/>
              <a:gd name="connsiteX4" fmla="*/ 0 w 9144000"/>
              <a:gd name="connsiteY4" fmla="*/ 0 h 1628801"/>
              <a:gd name="connsiteX0" fmla="*/ 0 w 9144000"/>
              <a:gd name="connsiteY0" fmla="*/ 0 h 1628801"/>
              <a:gd name="connsiteX1" fmla="*/ 9144000 w 9144000"/>
              <a:gd name="connsiteY1" fmla="*/ 0 h 1628801"/>
              <a:gd name="connsiteX2" fmla="*/ 9144000 w 9144000"/>
              <a:gd name="connsiteY2" fmla="*/ 1628801 h 1628801"/>
              <a:gd name="connsiteX3" fmla="*/ 0 w 9144000"/>
              <a:gd name="connsiteY3" fmla="*/ 1628801 h 1628801"/>
              <a:gd name="connsiteX4" fmla="*/ 0 w 9144000"/>
              <a:gd name="connsiteY4" fmla="*/ 0 h 1628801"/>
              <a:gd name="connsiteX0" fmla="*/ 0 w 9144000"/>
              <a:gd name="connsiteY0" fmla="*/ 0 h 1775179"/>
              <a:gd name="connsiteX1" fmla="*/ 9144000 w 9144000"/>
              <a:gd name="connsiteY1" fmla="*/ 0 h 1775179"/>
              <a:gd name="connsiteX2" fmla="*/ 9144000 w 9144000"/>
              <a:gd name="connsiteY2" fmla="*/ 1628801 h 1775179"/>
              <a:gd name="connsiteX3" fmla="*/ 0 w 9144000"/>
              <a:gd name="connsiteY3" fmla="*/ 1628801 h 1775179"/>
              <a:gd name="connsiteX4" fmla="*/ 0 w 9144000"/>
              <a:gd name="connsiteY4" fmla="*/ 0 h 177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775179">
                <a:moveTo>
                  <a:pt x="0" y="0"/>
                </a:moveTo>
                <a:lnTo>
                  <a:pt x="9144000" y="0"/>
                </a:lnTo>
                <a:lnTo>
                  <a:pt x="9144000" y="1628801"/>
                </a:lnTo>
                <a:cubicBezTo>
                  <a:pt x="6159500" y="2174901"/>
                  <a:pt x="3035300" y="968401"/>
                  <a:pt x="0" y="162880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25400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50566" y="1124744"/>
            <a:ext cx="8541914" cy="5472608"/>
          </a:xfrm>
        </p:spPr>
        <p:txBody>
          <a:bodyPr/>
          <a:lstStyle>
            <a:lvl1pPr>
              <a:defRPr sz="2200">
                <a:latin typeface="Segoe UI Light" pitchFamily="34" charset="0"/>
              </a:defRPr>
            </a:lvl1pPr>
            <a:lvl2pPr>
              <a:defRPr>
                <a:latin typeface="Segoe UI Light" pitchFamily="34" charset="0"/>
              </a:defRPr>
            </a:lvl2pPr>
            <a:lvl3pPr>
              <a:defRPr>
                <a:latin typeface="Segoe UI Light" pitchFamily="34" charset="0"/>
              </a:defRPr>
            </a:lvl3pPr>
            <a:lvl4pPr>
              <a:defRPr>
                <a:latin typeface="Segoe UI Light" pitchFamily="34" charset="0"/>
              </a:defRPr>
            </a:lvl4pPr>
            <a:lvl5pPr>
              <a:defRPr>
                <a:latin typeface="Segoe UI Light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33" name="Title 1"/>
          <p:cNvSpPr>
            <a:spLocks noGrp="1"/>
          </p:cNvSpPr>
          <p:nvPr>
            <p:ph type="ctrTitle"/>
          </p:nvPr>
        </p:nvSpPr>
        <p:spPr>
          <a:xfrm>
            <a:off x="255984" y="-27384"/>
            <a:ext cx="8636496" cy="79208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1" spc="-8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10" name="Picture 3" descr="G:\BNTU\For design\img\msvisual_studio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21" y="6480969"/>
            <a:ext cx="549275" cy="3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28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-508" y="-27384"/>
            <a:ext cx="90000" cy="2340000"/>
          </a:xfrm>
          <a:prstGeom prst="rect">
            <a:avLst/>
          </a:prstGeom>
          <a:gradFill>
            <a:gsLst>
              <a:gs pos="85000">
                <a:srgbClr val="FFFF00"/>
              </a:gs>
              <a:gs pos="59000">
                <a:schemeClr val="accent4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-508" y="2276872"/>
            <a:ext cx="90000" cy="2412000"/>
          </a:xfrm>
          <a:prstGeom prst="rect">
            <a:avLst/>
          </a:prstGeom>
          <a:gradFill>
            <a:gsLst>
              <a:gs pos="29000">
                <a:srgbClr val="FFFF00"/>
              </a:gs>
              <a:gs pos="83000">
                <a:srgbClr val="FF0000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508" y="4653136"/>
            <a:ext cx="90000" cy="2340000"/>
          </a:xfrm>
          <a:prstGeom prst="rect">
            <a:avLst/>
          </a:prstGeom>
          <a:gradFill>
            <a:gsLst>
              <a:gs pos="11000">
                <a:srgbClr val="FF0000"/>
              </a:gs>
              <a:gs pos="64000">
                <a:srgbClr val="0070C0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0566" y="188640"/>
            <a:ext cx="8541914" cy="6480720"/>
          </a:xfrm>
        </p:spPr>
        <p:txBody>
          <a:bodyPr/>
          <a:lstStyle>
            <a:lvl1pPr>
              <a:defRPr sz="2200">
                <a:latin typeface="Segoe UI Light" pitchFamily="34" charset="0"/>
              </a:defRPr>
            </a:lvl1pPr>
            <a:lvl2pPr>
              <a:defRPr>
                <a:latin typeface="Segoe UI Light" pitchFamily="34" charset="0"/>
              </a:defRPr>
            </a:lvl2pPr>
            <a:lvl3pPr>
              <a:defRPr>
                <a:latin typeface="Segoe UI Light" pitchFamily="34" charset="0"/>
              </a:defRPr>
            </a:lvl3pPr>
            <a:lvl4pPr>
              <a:defRPr>
                <a:latin typeface="Segoe UI Light" pitchFamily="34" charset="0"/>
              </a:defRPr>
            </a:lvl4pPr>
            <a:lvl5pPr>
              <a:defRPr>
                <a:latin typeface="Segoe UI Light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10" name="Picture 3" descr="G:\BNTU\For design\img\msvisual_studio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21" y="6480969"/>
            <a:ext cx="549275" cy="3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40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0566" y="980728"/>
            <a:ext cx="8541914" cy="5616624"/>
          </a:xfrm>
        </p:spPr>
        <p:txBody>
          <a:bodyPr/>
          <a:lstStyle>
            <a:lvl1pPr>
              <a:defRPr sz="2200">
                <a:latin typeface="Segoe UI Light" pitchFamily="34" charset="0"/>
              </a:defRPr>
            </a:lvl1pPr>
            <a:lvl2pPr>
              <a:defRPr>
                <a:latin typeface="Segoe UI Light" pitchFamily="34" charset="0"/>
              </a:defRPr>
            </a:lvl2pPr>
            <a:lvl3pPr>
              <a:defRPr>
                <a:latin typeface="Segoe UI Light" pitchFamily="34" charset="0"/>
              </a:defRPr>
            </a:lvl3pPr>
            <a:lvl4pPr>
              <a:defRPr>
                <a:latin typeface="Segoe UI Light" pitchFamily="34" charset="0"/>
              </a:defRPr>
            </a:lvl4pPr>
            <a:lvl5pPr>
              <a:defRPr>
                <a:latin typeface="Segoe UI Light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-508" y="0"/>
            <a:ext cx="90000" cy="2340000"/>
          </a:xfrm>
          <a:prstGeom prst="rect">
            <a:avLst/>
          </a:prstGeom>
          <a:gradFill>
            <a:gsLst>
              <a:gs pos="87000">
                <a:schemeClr val="accent4"/>
              </a:gs>
              <a:gs pos="44000">
                <a:srgbClr val="FF0000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-508" y="2276872"/>
            <a:ext cx="90000" cy="2340000"/>
          </a:xfrm>
          <a:prstGeom prst="rect">
            <a:avLst/>
          </a:prstGeom>
          <a:gradFill>
            <a:gsLst>
              <a:gs pos="43000">
                <a:schemeClr val="accent4"/>
              </a:gs>
              <a:gs pos="86000">
                <a:srgbClr val="FFFF00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-488" y="4581128"/>
            <a:ext cx="90000" cy="2340000"/>
          </a:xfrm>
          <a:prstGeom prst="rect">
            <a:avLst/>
          </a:prstGeom>
          <a:gradFill>
            <a:gsLst>
              <a:gs pos="9000">
                <a:srgbClr val="FFFF00"/>
              </a:gs>
              <a:gs pos="73000">
                <a:schemeClr val="accent2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3022"/>
          <p:cNvSpPr/>
          <p:nvPr userDrawn="1"/>
        </p:nvSpPr>
        <p:spPr>
          <a:xfrm>
            <a:off x="-508" y="-315416"/>
            <a:ext cx="9144508" cy="1449543"/>
          </a:xfrm>
          <a:custGeom>
            <a:avLst/>
            <a:gdLst>
              <a:gd name="connsiteX0" fmla="*/ 0 w 9144000"/>
              <a:gd name="connsiteY0" fmla="*/ 0 h 1628801"/>
              <a:gd name="connsiteX1" fmla="*/ 9144000 w 9144000"/>
              <a:gd name="connsiteY1" fmla="*/ 0 h 1628801"/>
              <a:gd name="connsiteX2" fmla="*/ 9144000 w 9144000"/>
              <a:gd name="connsiteY2" fmla="*/ 1628801 h 1628801"/>
              <a:gd name="connsiteX3" fmla="*/ 0 w 9144000"/>
              <a:gd name="connsiteY3" fmla="*/ 1628801 h 1628801"/>
              <a:gd name="connsiteX4" fmla="*/ 0 w 9144000"/>
              <a:gd name="connsiteY4" fmla="*/ 0 h 1628801"/>
              <a:gd name="connsiteX0" fmla="*/ 0 w 9144000"/>
              <a:gd name="connsiteY0" fmla="*/ 0 h 1628801"/>
              <a:gd name="connsiteX1" fmla="*/ 9144000 w 9144000"/>
              <a:gd name="connsiteY1" fmla="*/ 0 h 1628801"/>
              <a:gd name="connsiteX2" fmla="*/ 9144000 w 9144000"/>
              <a:gd name="connsiteY2" fmla="*/ 1628801 h 1628801"/>
              <a:gd name="connsiteX3" fmla="*/ 0 w 9144000"/>
              <a:gd name="connsiteY3" fmla="*/ 1628801 h 1628801"/>
              <a:gd name="connsiteX4" fmla="*/ 0 w 9144000"/>
              <a:gd name="connsiteY4" fmla="*/ 0 h 1628801"/>
              <a:gd name="connsiteX0" fmla="*/ 0 w 9144000"/>
              <a:gd name="connsiteY0" fmla="*/ 0 h 1775179"/>
              <a:gd name="connsiteX1" fmla="*/ 9144000 w 9144000"/>
              <a:gd name="connsiteY1" fmla="*/ 0 h 1775179"/>
              <a:gd name="connsiteX2" fmla="*/ 9144000 w 9144000"/>
              <a:gd name="connsiteY2" fmla="*/ 1628801 h 1775179"/>
              <a:gd name="connsiteX3" fmla="*/ 0 w 9144000"/>
              <a:gd name="connsiteY3" fmla="*/ 1628801 h 1775179"/>
              <a:gd name="connsiteX4" fmla="*/ 0 w 9144000"/>
              <a:gd name="connsiteY4" fmla="*/ 0 h 177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775179">
                <a:moveTo>
                  <a:pt x="0" y="0"/>
                </a:moveTo>
                <a:lnTo>
                  <a:pt x="9144000" y="0"/>
                </a:lnTo>
                <a:lnTo>
                  <a:pt x="9144000" y="1628801"/>
                </a:lnTo>
                <a:cubicBezTo>
                  <a:pt x="6159500" y="2174901"/>
                  <a:pt x="3035300" y="968401"/>
                  <a:pt x="0" y="1628801"/>
                </a:cubicBez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25400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itle 1"/>
          <p:cNvSpPr>
            <a:spLocks noGrp="1"/>
          </p:cNvSpPr>
          <p:nvPr>
            <p:ph type="ctrTitle"/>
          </p:nvPr>
        </p:nvSpPr>
        <p:spPr>
          <a:xfrm>
            <a:off x="255984" y="-27384"/>
            <a:ext cx="8636496" cy="79208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1" spc="-8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9" name="Picture 3" descr="G:\BNTU\For design\img\msvisual_studio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21" y="6480969"/>
            <a:ext cx="549275" cy="3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0566" y="188640"/>
            <a:ext cx="8541914" cy="6408712"/>
          </a:xfrm>
        </p:spPr>
        <p:txBody>
          <a:bodyPr/>
          <a:lstStyle>
            <a:lvl1pPr>
              <a:defRPr sz="2200">
                <a:latin typeface="Segoe UI Light" pitchFamily="34" charset="0"/>
              </a:defRPr>
            </a:lvl1pPr>
            <a:lvl2pPr>
              <a:defRPr>
                <a:latin typeface="Segoe UI Light" pitchFamily="34" charset="0"/>
              </a:defRPr>
            </a:lvl2pPr>
            <a:lvl3pPr>
              <a:defRPr>
                <a:latin typeface="Segoe UI Light" pitchFamily="34" charset="0"/>
              </a:defRPr>
            </a:lvl3pPr>
            <a:lvl4pPr>
              <a:defRPr>
                <a:latin typeface="Segoe UI Light" pitchFamily="34" charset="0"/>
              </a:defRPr>
            </a:lvl4pPr>
            <a:lvl5pPr>
              <a:defRPr>
                <a:latin typeface="Segoe UI Light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-508" y="0"/>
            <a:ext cx="90000" cy="2340000"/>
          </a:xfrm>
          <a:prstGeom prst="rect">
            <a:avLst/>
          </a:prstGeom>
          <a:gradFill>
            <a:gsLst>
              <a:gs pos="87000">
                <a:schemeClr val="accent4"/>
              </a:gs>
              <a:gs pos="44000">
                <a:srgbClr val="FF0000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-508" y="2276872"/>
            <a:ext cx="90000" cy="2340000"/>
          </a:xfrm>
          <a:prstGeom prst="rect">
            <a:avLst/>
          </a:prstGeom>
          <a:gradFill>
            <a:gsLst>
              <a:gs pos="43000">
                <a:schemeClr val="accent4"/>
              </a:gs>
              <a:gs pos="86000">
                <a:srgbClr val="FFFF00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-488" y="4581128"/>
            <a:ext cx="90000" cy="2340000"/>
          </a:xfrm>
          <a:prstGeom prst="rect">
            <a:avLst/>
          </a:prstGeom>
          <a:gradFill>
            <a:gsLst>
              <a:gs pos="9000">
                <a:srgbClr val="FFFF00"/>
              </a:gs>
              <a:gs pos="73000">
                <a:schemeClr val="accent2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Picture 3" descr="G:\BNTU\For design\img\msvisual_studio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21" y="6480969"/>
            <a:ext cx="549275" cy="3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724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773444"/>
          </a:xfrm>
        </p:spPr>
        <p:txBody>
          <a:bodyPr/>
          <a:lstStyle>
            <a:lvl1pPr>
              <a:defRPr sz="2200">
                <a:latin typeface="Segoe UI Light" pitchFamily="34" charset="0"/>
              </a:defRPr>
            </a:lvl1pPr>
            <a:lvl2pPr>
              <a:defRPr>
                <a:latin typeface="Segoe UI Light" pitchFamily="34" charset="0"/>
              </a:defRPr>
            </a:lvl2pPr>
            <a:lvl3pPr>
              <a:defRPr>
                <a:latin typeface="Segoe UI Light" pitchFamily="34" charset="0"/>
              </a:defRPr>
            </a:lvl3pPr>
            <a:lvl4pPr>
              <a:defRPr>
                <a:latin typeface="Segoe UI Light" pitchFamily="34" charset="0"/>
              </a:defRPr>
            </a:lvl4pPr>
            <a:lvl5pPr>
              <a:defRPr>
                <a:latin typeface="Segoe UI Light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7813729" y="6325524"/>
            <a:ext cx="0" cy="3566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 userDrawn="1"/>
        </p:nvSpPr>
        <p:spPr>
          <a:xfrm>
            <a:off x="-508" y="836712"/>
            <a:ext cx="90000" cy="1944216"/>
          </a:xfrm>
          <a:prstGeom prst="rect">
            <a:avLst/>
          </a:prstGeom>
          <a:gradFill>
            <a:gsLst>
              <a:gs pos="53000">
                <a:schemeClr val="accent4"/>
              </a:gs>
              <a:gs pos="3000">
                <a:schemeClr val="accent2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 userDrawn="1"/>
        </p:nvSpPr>
        <p:spPr>
          <a:xfrm>
            <a:off x="-508" y="2780928"/>
            <a:ext cx="90000" cy="2088232"/>
          </a:xfrm>
          <a:prstGeom prst="rect">
            <a:avLst/>
          </a:prstGeom>
          <a:gradFill>
            <a:gsLst>
              <a:gs pos="0">
                <a:schemeClr val="accent4"/>
              </a:gs>
              <a:gs pos="48000">
                <a:srgbClr val="FFFF00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/>
          <p:cNvSpPr/>
          <p:nvPr userDrawn="1"/>
        </p:nvSpPr>
        <p:spPr>
          <a:xfrm>
            <a:off x="-508" y="4869160"/>
            <a:ext cx="90000" cy="2016224"/>
          </a:xfrm>
          <a:prstGeom prst="rect">
            <a:avLst/>
          </a:prstGeom>
          <a:gradFill>
            <a:gsLst>
              <a:gs pos="0">
                <a:srgbClr val="FFFF00"/>
              </a:gs>
              <a:gs pos="48000">
                <a:srgbClr val="FF0000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022"/>
          <p:cNvSpPr/>
          <p:nvPr userDrawn="1"/>
        </p:nvSpPr>
        <p:spPr>
          <a:xfrm>
            <a:off x="-36512" y="-468815"/>
            <a:ext cx="9164500" cy="1449543"/>
          </a:xfrm>
          <a:custGeom>
            <a:avLst/>
            <a:gdLst>
              <a:gd name="connsiteX0" fmla="*/ 0 w 9144000"/>
              <a:gd name="connsiteY0" fmla="*/ 0 h 1628801"/>
              <a:gd name="connsiteX1" fmla="*/ 9144000 w 9144000"/>
              <a:gd name="connsiteY1" fmla="*/ 0 h 1628801"/>
              <a:gd name="connsiteX2" fmla="*/ 9144000 w 9144000"/>
              <a:gd name="connsiteY2" fmla="*/ 1628801 h 1628801"/>
              <a:gd name="connsiteX3" fmla="*/ 0 w 9144000"/>
              <a:gd name="connsiteY3" fmla="*/ 1628801 h 1628801"/>
              <a:gd name="connsiteX4" fmla="*/ 0 w 9144000"/>
              <a:gd name="connsiteY4" fmla="*/ 0 h 1628801"/>
              <a:gd name="connsiteX0" fmla="*/ 0 w 9144000"/>
              <a:gd name="connsiteY0" fmla="*/ 0 h 1628801"/>
              <a:gd name="connsiteX1" fmla="*/ 9144000 w 9144000"/>
              <a:gd name="connsiteY1" fmla="*/ 0 h 1628801"/>
              <a:gd name="connsiteX2" fmla="*/ 9144000 w 9144000"/>
              <a:gd name="connsiteY2" fmla="*/ 1628801 h 1628801"/>
              <a:gd name="connsiteX3" fmla="*/ 0 w 9144000"/>
              <a:gd name="connsiteY3" fmla="*/ 1628801 h 1628801"/>
              <a:gd name="connsiteX4" fmla="*/ 0 w 9144000"/>
              <a:gd name="connsiteY4" fmla="*/ 0 h 1628801"/>
              <a:gd name="connsiteX0" fmla="*/ 0 w 9144000"/>
              <a:gd name="connsiteY0" fmla="*/ 0 h 1775179"/>
              <a:gd name="connsiteX1" fmla="*/ 9144000 w 9144000"/>
              <a:gd name="connsiteY1" fmla="*/ 0 h 1775179"/>
              <a:gd name="connsiteX2" fmla="*/ 9144000 w 9144000"/>
              <a:gd name="connsiteY2" fmla="*/ 1628801 h 1775179"/>
              <a:gd name="connsiteX3" fmla="*/ 0 w 9144000"/>
              <a:gd name="connsiteY3" fmla="*/ 1628801 h 1775179"/>
              <a:gd name="connsiteX4" fmla="*/ 0 w 9144000"/>
              <a:gd name="connsiteY4" fmla="*/ 0 h 177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775179">
                <a:moveTo>
                  <a:pt x="0" y="0"/>
                </a:moveTo>
                <a:lnTo>
                  <a:pt x="9144000" y="0"/>
                </a:lnTo>
                <a:lnTo>
                  <a:pt x="9144000" y="1628801"/>
                </a:lnTo>
                <a:cubicBezTo>
                  <a:pt x="6159500" y="2174901"/>
                  <a:pt x="3035300" y="968401"/>
                  <a:pt x="0" y="162880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25400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Title 1"/>
          <p:cNvSpPr>
            <a:spLocks noGrp="1"/>
          </p:cNvSpPr>
          <p:nvPr>
            <p:ph type="ctrTitle"/>
          </p:nvPr>
        </p:nvSpPr>
        <p:spPr>
          <a:xfrm>
            <a:off x="255984" y="-27384"/>
            <a:ext cx="8636496" cy="79208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000" b="1" spc="-8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10" name="Picture 3" descr="G:\BNTU\For design\img\msvisual_studio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21" y="6480969"/>
            <a:ext cx="549275" cy="3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0566" y="188640"/>
            <a:ext cx="8541914" cy="6408712"/>
          </a:xfrm>
        </p:spPr>
        <p:txBody>
          <a:bodyPr/>
          <a:lstStyle>
            <a:lvl1pPr>
              <a:defRPr sz="2200">
                <a:latin typeface="Segoe UI Light" pitchFamily="34" charset="0"/>
              </a:defRPr>
            </a:lvl1pPr>
            <a:lvl2pPr>
              <a:defRPr>
                <a:latin typeface="Segoe UI Light" pitchFamily="34" charset="0"/>
              </a:defRPr>
            </a:lvl2pPr>
            <a:lvl3pPr>
              <a:defRPr>
                <a:latin typeface="Segoe UI Light" pitchFamily="34" charset="0"/>
              </a:defRPr>
            </a:lvl3pPr>
            <a:lvl4pPr>
              <a:defRPr>
                <a:latin typeface="Segoe UI Light" pitchFamily="34" charset="0"/>
              </a:defRPr>
            </a:lvl4pPr>
            <a:lvl5pPr>
              <a:defRPr>
                <a:latin typeface="Segoe UI Light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-508" y="0"/>
            <a:ext cx="90000" cy="2780928"/>
          </a:xfrm>
          <a:prstGeom prst="rect">
            <a:avLst/>
          </a:prstGeom>
          <a:gradFill>
            <a:gsLst>
              <a:gs pos="79000">
                <a:schemeClr val="accent4"/>
              </a:gs>
              <a:gs pos="28000">
                <a:schemeClr val="accent2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-508" y="2780928"/>
            <a:ext cx="90000" cy="2088232"/>
          </a:xfrm>
          <a:prstGeom prst="rect">
            <a:avLst/>
          </a:prstGeom>
          <a:gradFill>
            <a:gsLst>
              <a:gs pos="10000">
                <a:schemeClr val="accent4"/>
              </a:gs>
              <a:gs pos="66000">
                <a:srgbClr val="FFFF00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-508" y="4869160"/>
            <a:ext cx="90000" cy="2016224"/>
          </a:xfrm>
          <a:prstGeom prst="rect">
            <a:avLst/>
          </a:prstGeom>
          <a:gradFill>
            <a:gsLst>
              <a:gs pos="27000">
                <a:srgbClr val="FFB800"/>
              </a:gs>
              <a:gs pos="0">
                <a:srgbClr val="FFFF00"/>
              </a:gs>
              <a:gs pos="78000">
                <a:srgbClr val="FF0000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Picture 3" descr="G:\BNTU\For design\img\msvisual_studio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21" y="6480969"/>
            <a:ext cx="549275" cy="3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611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3022"/>
          <p:cNvSpPr/>
          <p:nvPr userDrawn="1"/>
        </p:nvSpPr>
        <p:spPr>
          <a:xfrm>
            <a:off x="-180528" y="4221088"/>
            <a:ext cx="9505056" cy="2160240"/>
          </a:xfrm>
          <a:custGeom>
            <a:avLst/>
            <a:gdLst>
              <a:gd name="connsiteX0" fmla="*/ 0 w 9144000"/>
              <a:gd name="connsiteY0" fmla="*/ 0 h 1628801"/>
              <a:gd name="connsiteX1" fmla="*/ 9144000 w 9144000"/>
              <a:gd name="connsiteY1" fmla="*/ 0 h 1628801"/>
              <a:gd name="connsiteX2" fmla="*/ 9144000 w 9144000"/>
              <a:gd name="connsiteY2" fmla="*/ 1628801 h 1628801"/>
              <a:gd name="connsiteX3" fmla="*/ 0 w 9144000"/>
              <a:gd name="connsiteY3" fmla="*/ 1628801 h 1628801"/>
              <a:gd name="connsiteX4" fmla="*/ 0 w 9144000"/>
              <a:gd name="connsiteY4" fmla="*/ 0 h 1628801"/>
              <a:gd name="connsiteX0" fmla="*/ 0 w 9144000"/>
              <a:gd name="connsiteY0" fmla="*/ 0 h 1628801"/>
              <a:gd name="connsiteX1" fmla="*/ 9144000 w 9144000"/>
              <a:gd name="connsiteY1" fmla="*/ 0 h 1628801"/>
              <a:gd name="connsiteX2" fmla="*/ 9144000 w 9144000"/>
              <a:gd name="connsiteY2" fmla="*/ 1628801 h 1628801"/>
              <a:gd name="connsiteX3" fmla="*/ 0 w 9144000"/>
              <a:gd name="connsiteY3" fmla="*/ 1628801 h 1628801"/>
              <a:gd name="connsiteX4" fmla="*/ 0 w 9144000"/>
              <a:gd name="connsiteY4" fmla="*/ 0 h 1628801"/>
              <a:gd name="connsiteX0" fmla="*/ 0 w 9144000"/>
              <a:gd name="connsiteY0" fmla="*/ 0 h 1775179"/>
              <a:gd name="connsiteX1" fmla="*/ 9144000 w 9144000"/>
              <a:gd name="connsiteY1" fmla="*/ 0 h 1775179"/>
              <a:gd name="connsiteX2" fmla="*/ 9144000 w 9144000"/>
              <a:gd name="connsiteY2" fmla="*/ 1628801 h 1775179"/>
              <a:gd name="connsiteX3" fmla="*/ 0 w 9144000"/>
              <a:gd name="connsiteY3" fmla="*/ 1628801 h 1775179"/>
              <a:gd name="connsiteX4" fmla="*/ 0 w 9144000"/>
              <a:gd name="connsiteY4" fmla="*/ 0 h 1775179"/>
              <a:gd name="connsiteX0" fmla="*/ 0 w 9144000"/>
              <a:gd name="connsiteY0" fmla="*/ 282222 h 2057401"/>
              <a:gd name="connsiteX1" fmla="*/ 9144000 w 9144000"/>
              <a:gd name="connsiteY1" fmla="*/ 282222 h 2057401"/>
              <a:gd name="connsiteX2" fmla="*/ 9144000 w 9144000"/>
              <a:gd name="connsiteY2" fmla="*/ 1911023 h 2057401"/>
              <a:gd name="connsiteX3" fmla="*/ 0 w 9144000"/>
              <a:gd name="connsiteY3" fmla="*/ 1911023 h 2057401"/>
              <a:gd name="connsiteX4" fmla="*/ 0 w 9144000"/>
              <a:gd name="connsiteY4" fmla="*/ 282222 h 2057401"/>
              <a:gd name="connsiteX0" fmla="*/ 0 w 9144000"/>
              <a:gd name="connsiteY0" fmla="*/ 200836 h 1976015"/>
              <a:gd name="connsiteX1" fmla="*/ 9144000 w 9144000"/>
              <a:gd name="connsiteY1" fmla="*/ 200836 h 1976015"/>
              <a:gd name="connsiteX2" fmla="*/ 9144000 w 9144000"/>
              <a:gd name="connsiteY2" fmla="*/ 1829637 h 1976015"/>
              <a:gd name="connsiteX3" fmla="*/ 0 w 9144000"/>
              <a:gd name="connsiteY3" fmla="*/ 1829637 h 1976015"/>
              <a:gd name="connsiteX4" fmla="*/ 0 w 9144000"/>
              <a:gd name="connsiteY4" fmla="*/ 200836 h 197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976015">
                <a:moveTo>
                  <a:pt x="0" y="200836"/>
                </a:moveTo>
                <a:cubicBezTo>
                  <a:pt x="3022600" y="-434164"/>
                  <a:pt x="6083300" y="683436"/>
                  <a:pt x="9144000" y="200836"/>
                </a:cubicBezTo>
                <a:lnTo>
                  <a:pt x="9144000" y="1829637"/>
                </a:lnTo>
                <a:cubicBezTo>
                  <a:pt x="6159500" y="2375737"/>
                  <a:pt x="3035300" y="1169237"/>
                  <a:pt x="0" y="1829637"/>
                </a:cubicBezTo>
                <a:lnTo>
                  <a:pt x="0" y="20083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25400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22313" y="4869160"/>
            <a:ext cx="7772400" cy="1038324"/>
          </a:xfrm>
          <a:prstGeom prst="wave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827584" y="170080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8" name="Picture 3" descr="G:\BNTU\For design\img\msvisual_studio_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88640"/>
            <a:ext cx="824854" cy="52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81328"/>
            <a:ext cx="3429000" cy="3048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lvl1pPr>
              <a:defRPr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Lesson # 1 September 12,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2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2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Lesson # 1 September 12, 2011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26" r:id="rId2"/>
    <p:sldLayoutId id="2147483925" r:id="rId3"/>
    <p:sldLayoutId id="2147483930" r:id="rId4"/>
    <p:sldLayoutId id="2147483919" r:id="rId5"/>
    <p:sldLayoutId id="2147483929" r:id="rId6"/>
    <p:sldLayoutId id="2147483914" r:id="rId7"/>
    <p:sldLayoutId id="2147483928" r:id="rId8"/>
    <p:sldLayoutId id="2147483931" r:id="rId9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3200" kern="1200" cap="all" spc="-60" baseline="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0" kern="1200">
          <a:solidFill>
            <a:schemeClr val="bg1">
              <a:lumMod val="50000"/>
            </a:schemeClr>
          </a:solidFill>
          <a:latin typeface="Segoe UI Light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bg1">
              <a:lumMod val="50000"/>
            </a:schemeClr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5.gif"/><Relationship Id="rId12" Type="http://schemas.openxmlformats.org/officeDocument/2006/relationships/image" Target="../media/image30.png"/><Relationship Id="rId2" Type="http://schemas.openxmlformats.org/officeDocument/2006/relationships/diagramData" Target="../diagrams/data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29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gif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6.png"/><Relationship Id="rId7" Type="http://schemas.openxmlformats.org/officeDocument/2006/relationships/image" Target="../media/image59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48.png"/><Relationship Id="rId4" Type="http://schemas.openxmlformats.org/officeDocument/2006/relationships/image" Target="../media/image47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581127"/>
            <a:ext cx="7772400" cy="1728193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диалоговые окна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4016" y="1568773"/>
            <a:ext cx="8892480" cy="1140147"/>
          </a:xfrm>
        </p:spPr>
        <p:txBody>
          <a:bodyPr>
            <a:noAutofit/>
          </a:bodyPr>
          <a:lstStyle/>
          <a:p>
            <a:pPr algn="ctr"/>
            <a:r>
              <a:rPr lang="ru-RU" sz="4200" b="1" dirty="0">
                <a:solidFill>
                  <a:srgbClr val="C00000"/>
                </a:solidFill>
                <a:latin typeface="+mj-lt"/>
              </a:rPr>
              <a:t>Операционные системы и системное программирование</a:t>
            </a:r>
            <a:endParaRPr lang="ru-RU" sz="4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effectLst/>
              </a:rPr>
              <a:t>Lesson # 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2</a:t>
            </a:r>
            <a:r>
              <a:rPr lang="ru-RU" dirty="0" smtClean="0">
                <a:solidFill>
                  <a:srgbClr val="C00000"/>
                </a:solidFill>
                <a:effectLst/>
              </a:rPr>
              <a:t> </a:t>
            </a:r>
            <a:endParaRPr lang="en-US" dirty="0" smtClean="0">
              <a:solidFill>
                <a:srgbClr val="C00000"/>
              </a:solidFill>
              <a:effectLst/>
            </a:endParaRPr>
          </a:p>
          <a:p>
            <a:r>
              <a:rPr lang="en-US" dirty="0" smtClean="0">
                <a:solidFill>
                  <a:srgbClr val="C00000"/>
                </a:solidFill>
                <a:effectLst/>
              </a:rPr>
              <a:t>October 04</a:t>
            </a:r>
            <a:r>
              <a:rPr lang="ru-RU" dirty="0" smtClean="0">
                <a:solidFill>
                  <a:srgbClr val="C00000"/>
                </a:solidFill>
                <a:effectLst/>
              </a:rPr>
              <a:t>, 2011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sp>
        <p:nvSpPr>
          <p:cNvPr id="5" name="Rectangle 7"/>
          <p:cNvSpPr>
            <a:spLocks/>
          </p:cNvSpPr>
          <p:nvPr/>
        </p:nvSpPr>
        <p:spPr bwMode="auto">
          <a:xfrm>
            <a:off x="3275856" y="6426200"/>
            <a:ext cx="5400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ru-RU" sz="10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Operating</a:t>
            </a:r>
            <a:r>
              <a:rPr lang="ru-RU" sz="1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0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Systems</a:t>
            </a:r>
            <a:r>
              <a:rPr lang="ru-RU" sz="1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0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ru-RU" sz="1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0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ru-RU" sz="1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0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Programming</a:t>
            </a:r>
            <a:r>
              <a:rPr lang="ru-RU" sz="1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" name="Picture 8" descr="BNT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276324"/>
            <a:ext cx="792162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468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 txBox="1">
            <a:spLocks/>
          </p:cNvSpPr>
          <p:nvPr/>
        </p:nvSpPr>
        <p:spPr>
          <a:xfrm>
            <a:off x="255984" y="116632"/>
            <a:ext cx="8636496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 smtClean="0">
                <a:solidFill>
                  <a:schemeClr val="tx1"/>
                </a:solidFill>
                <a:latin typeface="Comic Sans MS" pitchFamily="66" charset="0"/>
              </a:rPr>
              <a:t>Create a modeless Dialog box</a:t>
            </a:r>
            <a:endParaRPr lang="ru-RU" sz="36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4" y="764704"/>
            <a:ext cx="8399466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6" descr="E:\BNTU\For design\img\Daffy_Duck_T_shirt_Possibility_by_gooseberry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27350">
            <a:off x="7168951" y="2703246"/>
            <a:ext cx="1713945" cy="20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47889"/>
            <a:ext cx="7964997" cy="279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Скругленная прямоугольная выноска 4"/>
          <p:cNvSpPr/>
          <p:nvPr/>
        </p:nvSpPr>
        <p:spPr>
          <a:xfrm>
            <a:off x="755576" y="3789040"/>
            <a:ext cx="7632848" cy="2952328"/>
          </a:xfrm>
          <a:prstGeom prst="wedgeRoundRectCallout">
            <a:avLst>
              <a:gd name="adj1" fmla="val 39434"/>
              <a:gd name="adj2" fmla="val -5951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74" y="1052736"/>
            <a:ext cx="8586018" cy="53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 descr="E:\BNTU\For design\img\cute-patrick-patrick-star-soft-toy-spongebob-squarepants-Favim.com-54907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91086" y="4509120"/>
            <a:ext cx="2852914" cy="235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2"/>
          <p:cNvSpPr txBox="1">
            <a:spLocks/>
          </p:cNvSpPr>
          <p:nvPr/>
        </p:nvSpPr>
        <p:spPr>
          <a:xfrm>
            <a:off x="255984" y="116632"/>
            <a:ext cx="8636496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 smtClean="0">
                <a:solidFill>
                  <a:schemeClr val="tx1"/>
                </a:solidFill>
                <a:latin typeface="Comic Sans MS" pitchFamily="66" charset="0"/>
              </a:rPr>
              <a:t>Create a modeless Dialog box</a:t>
            </a:r>
            <a:endParaRPr lang="ru-RU" sz="36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3340212671"/>
              </p:ext>
            </p:extLst>
          </p:nvPr>
        </p:nvGraphicFramePr>
        <p:xfrm>
          <a:off x="251520" y="1052736"/>
          <a:ext cx="8712968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Заголовок 2"/>
          <p:cNvSpPr txBox="1">
            <a:spLocks/>
          </p:cNvSpPr>
          <p:nvPr/>
        </p:nvSpPr>
        <p:spPr>
          <a:xfrm>
            <a:off x="255984" y="116632"/>
            <a:ext cx="8636496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 smtClean="0">
                <a:solidFill>
                  <a:schemeClr val="tx1"/>
                </a:solidFill>
                <a:latin typeface="Comic Sans MS" pitchFamily="66" charset="0"/>
              </a:rPr>
              <a:t>Common Dialog Box</a:t>
            </a:r>
            <a:endParaRPr lang="ru-RU" sz="36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3074" name="Picture 2" descr="E:\BNTU\For design\img\daffy_duck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24008"/>
            <a:ext cx="1296144" cy="1275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6" y="2353089"/>
            <a:ext cx="7779451" cy="2203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93" y="1988840"/>
            <a:ext cx="7776864" cy="2729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46" y="1124744"/>
            <a:ext cx="7798794" cy="5069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46" y="663097"/>
            <a:ext cx="7798794" cy="6012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73" y="908720"/>
            <a:ext cx="7773367" cy="5430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07" y="811342"/>
            <a:ext cx="6710247" cy="5423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794741" y="620688"/>
            <a:ext cx="1558978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i="1" dirty="0" err="1" smtClean="0"/>
              <a:t>comdlg</a:t>
            </a:r>
            <a:r>
              <a:rPr lang="ru-RU" b="1" i="1" dirty="0" smtClean="0"/>
              <a:t>32.</a:t>
            </a:r>
            <a:r>
              <a:rPr lang="en-US" b="1" i="1" dirty="0" err="1" smtClean="0"/>
              <a:t>dll</a:t>
            </a:r>
            <a:endParaRPr lang="ru-RU" b="1" i="1" dirty="0"/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29" y="764704"/>
            <a:ext cx="6710247" cy="5423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87" y="1206714"/>
            <a:ext cx="6162065" cy="4502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Рисунок 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706505"/>
            <a:ext cx="5472608" cy="6034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1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D1EAFF8-4D44-4A82-8CBA-BE71D6452A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graphicEl>
                                              <a:dgm id="{7D1EAFF8-4D44-4A82-8CBA-BE71D6452A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graphicEl>
                                              <a:dgm id="{7D1EAFF8-4D44-4A82-8CBA-BE71D6452A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graphicEl>
                                              <a:dgm id="{7D1EAFF8-4D44-4A82-8CBA-BE71D6452A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0DEACD4-94C5-4853-A44E-9E00546781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graphicEl>
                                              <a:dgm id="{A0DEACD4-94C5-4853-A44E-9E00546781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graphicEl>
                                              <a:dgm id="{A0DEACD4-94C5-4853-A44E-9E00546781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graphicEl>
                                              <a:dgm id="{A0DEACD4-94C5-4853-A44E-9E00546781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294BD5C-A3C1-4D01-ABA0-A87429A6F5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graphicEl>
                                              <a:dgm id="{3294BD5C-A3C1-4D01-ABA0-A87429A6F5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graphicEl>
                                              <a:dgm id="{3294BD5C-A3C1-4D01-ABA0-A87429A6F5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graphicEl>
                                              <a:dgm id="{3294BD5C-A3C1-4D01-ABA0-A87429A6F5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5E943DC-471A-4692-BE39-13B2BDC16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>
                                            <p:graphicEl>
                                              <a:dgm id="{B5E943DC-471A-4692-BE39-13B2BDC16E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graphicEl>
                                              <a:dgm id="{B5E943DC-471A-4692-BE39-13B2BDC16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graphicEl>
                                              <a:dgm id="{B5E943DC-471A-4692-BE39-13B2BDC16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916A37D-1572-473C-B503-E7BE496FA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>
                                            <p:graphicEl>
                                              <a:dgm id="{B916A37D-1572-473C-B503-E7BE496FA3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graphicEl>
                                              <a:dgm id="{B916A37D-1572-473C-B503-E7BE496FA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>
                                            <p:graphicEl>
                                              <a:dgm id="{B916A37D-1572-473C-B503-E7BE496FA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657DDA0-3B69-4AFC-A726-DBE438218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>
                                            <p:graphicEl>
                                              <a:dgm id="{5657DDA0-3B69-4AFC-A726-DBE4382181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graphicEl>
                                              <a:dgm id="{5657DDA0-3B69-4AFC-A726-DBE438218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>
                                            <p:graphicEl>
                                              <a:dgm id="{5657DDA0-3B69-4AFC-A726-DBE438218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89BCEFC-29A4-48B8-9EC0-709E29F006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">
                                            <p:graphicEl>
                                              <a:dgm id="{C89BCEFC-29A4-48B8-9EC0-709E29F006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">
                                            <p:graphicEl>
                                              <a:dgm id="{C89BCEFC-29A4-48B8-9EC0-709E29F006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">
                                            <p:graphicEl>
                                              <a:dgm id="{C89BCEFC-29A4-48B8-9EC0-709E29F006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DB5BF0A-3197-4247-AA96-C8E8E6904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">
                                            <p:graphicEl>
                                              <a:dgm id="{0DB5BF0A-3197-4247-AA96-C8E8E6904C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">
                                            <p:graphicEl>
                                              <a:dgm id="{0DB5BF0A-3197-4247-AA96-C8E8E6904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">
                                            <p:graphicEl>
                                              <a:dgm id="{0DB5BF0A-3197-4247-AA96-C8E8E6904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B4D207F-6155-41E8-ACFE-4EDB665771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0">
                                            <p:graphicEl>
                                              <a:dgm id="{2B4D207F-6155-41E8-ACFE-4EDB665771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">
                                            <p:graphicEl>
                                              <a:dgm id="{2B4D207F-6155-41E8-ACFE-4EDB665771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">
                                            <p:graphicEl>
                                              <a:dgm id="{2B4D207F-6155-41E8-ACFE-4EDB665771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A592E75-7FD6-46A1-BAD4-F3A0BE24F8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graphicEl>
                                              <a:dgm id="{5A592E75-7FD6-46A1-BAD4-F3A0BE24F8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graphicEl>
                                              <a:dgm id="{5A592E75-7FD6-46A1-BAD4-F3A0BE24F8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graphicEl>
                                              <a:dgm id="{5A592E75-7FD6-46A1-BAD4-F3A0BE24F8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09207F7-2A41-4BF4-9FC0-C732A25DEF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0">
                                            <p:graphicEl>
                                              <a:dgm id="{909207F7-2A41-4BF4-9FC0-C732A25DEF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0">
                                            <p:graphicEl>
                                              <a:dgm id="{909207F7-2A41-4BF4-9FC0-C732A25DEF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0">
                                            <p:graphicEl>
                                              <a:dgm id="{909207F7-2A41-4BF4-9FC0-C732A25DEF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EACF49B-48BE-4C6C-9764-FD4FF46AA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0">
                                            <p:graphicEl>
                                              <a:dgm id="{FEACF49B-48BE-4C6C-9764-FD4FF46AAE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0">
                                            <p:graphicEl>
                                              <a:dgm id="{FEACF49B-48BE-4C6C-9764-FD4FF46AA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0">
                                            <p:graphicEl>
                                              <a:dgm id="{FEACF49B-48BE-4C6C-9764-FD4FF46AA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 txBox="1">
            <a:spLocks/>
          </p:cNvSpPr>
          <p:nvPr/>
        </p:nvSpPr>
        <p:spPr>
          <a:xfrm>
            <a:off x="255984" y="116632"/>
            <a:ext cx="8636496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 smtClean="0">
                <a:solidFill>
                  <a:schemeClr val="tx1"/>
                </a:solidFill>
                <a:latin typeface="Comic Sans MS" pitchFamily="66" charset="0"/>
              </a:rPr>
              <a:t>Choosing a </a:t>
            </a:r>
            <a:r>
              <a:rPr lang="en-GB" sz="3600" b="1" dirty="0" err="1" smtClean="0">
                <a:solidFill>
                  <a:schemeClr val="tx1"/>
                </a:solidFill>
                <a:latin typeface="Comic Sans MS" pitchFamily="66" charset="0"/>
              </a:rPr>
              <a:t>color</a:t>
            </a:r>
            <a:endParaRPr lang="ru-RU" sz="36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90853"/>
            <a:ext cx="65436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кругленный прямоугольник 3"/>
          <p:cNvSpPr/>
          <p:nvPr/>
        </p:nvSpPr>
        <p:spPr>
          <a:xfrm>
            <a:off x="1907704" y="1340768"/>
            <a:ext cx="1656184" cy="28803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077072"/>
            <a:ext cx="2522385" cy="2114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кругленный прямоугольник 5"/>
          <p:cNvSpPr/>
          <p:nvPr/>
        </p:nvSpPr>
        <p:spPr>
          <a:xfrm>
            <a:off x="1907704" y="1628888"/>
            <a:ext cx="3168352" cy="71999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907704" y="2492984"/>
            <a:ext cx="4032448" cy="144007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0" name="Picture 4" descr="E:\BNTU\For design\img\daffy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76255" y="732429"/>
            <a:ext cx="2168827" cy="2912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кругленная прямоугольная выноска 7"/>
          <p:cNvSpPr/>
          <p:nvPr/>
        </p:nvSpPr>
        <p:spPr>
          <a:xfrm>
            <a:off x="5076056" y="748287"/>
            <a:ext cx="1800199" cy="769467"/>
          </a:xfrm>
          <a:prstGeom prst="wedgeRoundRectCallout">
            <a:avLst>
              <a:gd name="adj1" fmla="val 82099"/>
              <a:gd name="adj2" fmla="val 112915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 smtClean="0"/>
              <a:t>структурная переменная</a:t>
            </a:r>
            <a:endParaRPr lang="ru-RU" sz="2200" b="1" dirty="0"/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>
            <a:off x="5166594" y="1628800"/>
            <a:ext cx="2357734" cy="769467"/>
          </a:xfrm>
          <a:prstGeom prst="wedgeRoundRectCallout">
            <a:avLst>
              <a:gd name="adj1" fmla="val 55355"/>
              <a:gd name="adj2" fmla="val -4120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 smtClean="0"/>
              <a:t>дополнительные переменные</a:t>
            </a:r>
            <a:endParaRPr lang="ru-RU" sz="2200" b="1" dirty="0"/>
          </a:p>
        </p:txBody>
      </p:sp>
      <p:sp>
        <p:nvSpPr>
          <p:cNvPr id="14" name="Скругленная прямоугольная выноска 13"/>
          <p:cNvSpPr/>
          <p:nvPr/>
        </p:nvSpPr>
        <p:spPr>
          <a:xfrm>
            <a:off x="6012160" y="2515517"/>
            <a:ext cx="2186980" cy="769467"/>
          </a:xfrm>
          <a:prstGeom prst="wedgeRoundRectCallout">
            <a:avLst>
              <a:gd name="adj1" fmla="val 29213"/>
              <a:gd name="adj2" fmla="val -81543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 smtClean="0"/>
              <a:t>инициализация структуры</a:t>
            </a:r>
            <a:endParaRPr lang="ru-RU" sz="2200" b="1" dirty="0"/>
          </a:p>
        </p:txBody>
      </p:sp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85322"/>
            <a:ext cx="2808312" cy="2051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Скругленный прямоугольник 8"/>
          <p:cNvSpPr/>
          <p:nvPr/>
        </p:nvSpPr>
        <p:spPr>
          <a:xfrm>
            <a:off x="1043608" y="5373216"/>
            <a:ext cx="1404156" cy="4811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447764" y="3463308"/>
            <a:ext cx="2484276" cy="19099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ая прямоугольная выноска 18"/>
          <p:cNvSpPr/>
          <p:nvPr/>
        </p:nvSpPr>
        <p:spPr>
          <a:xfrm>
            <a:off x="5364088" y="2063915"/>
            <a:ext cx="2186980" cy="384733"/>
          </a:xfrm>
          <a:prstGeom prst="wedgeRoundRectCallout">
            <a:avLst>
              <a:gd name="adj1" fmla="val 57721"/>
              <a:gd name="adj2" fmla="val -13121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/>
              <a:t>в</a:t>
            </a:r>
            <a:r>
              <a:rPr lang="ru-RU" sz="2200" b="1" dirty="0" smtClean="0"/>
              <a:t>ызов функции</a:t>
            </a:r>
            <a:endParaRPr lang="ru-RU" sz="2200" b="1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907704" y="4077072"/>
            <a:ext cx="2880320" cy="34119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Блок-схема: узел 16"/>
          <p:cNvSpPr/>
          <p:nvPr/>
        </p:nvSpPr>
        <p:spPr>
          <a:xfrm>
            <a:off x="899592" y="1133020"/>
            <a:ext cx="504056" cy="49578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solidFill>
                  <a:schemeClr val="tx1"/>
                </a:solidFill>
              </a:rPr>
              <a:t>1</a:t>
            </a:r>
            <a:endParaRPr lang="ru-RU" sz="2200" b="1" dirty="0">
              <a:solidFill>
                <a:schemeClr val="tx1"/>
              </a:solidFill>
            </a:endParaRPr>
          </a:p>
        </p:txBody>
      </p:sp>
      <p:sp>
        <p:nvSpPr>
          <p:cNvPr id="23" name="Блок-схема: узел 22"/>
          <p:cNvSpPr/>
          <p:nvPr/>
        </p:nvSpPr>
        <p:spPr>
          <a:xfrm>
            <a:off x="901285" y="1740994"/>
            <a:ext cx="504056" cy="49578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solidFill>
                  <a:schemeClr val="tx1"/>
                </a:solidFill>
              </a:rPr>
              <a:t>2</a:t>
            </a:r>
            <a:endParaRPr lang="ru-RU" sz="2200" b="1" dirty="0">
              <a:solidFill>
                <a:schemeClr val="tx1"/>
              </a:solidFill>
            </a:endParaRPr>
          </a:p>
        </p:txBody>
      </p:sp>
      <p:sp>
        <p:nvSpPr>
          <p:cNvPr id="24" name="Блок-схема: узел 23"/>
          <p:cNvSpPr/>
          <p:nvPr/>
        </p:nvSpPr>
        <p:spPr>
          <a:xfrm>
            <a:off x="901285" y="2473234"/>
            <a:ext cx="504056" cy="49578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solidFill>
                  <a:schemeClr val="tx1"/>
                </a:solidFill>
              </a:rPr>
              <a:t>3</a:t>
            </a:r>
            <a:endParaRPr lang="ru-RU" sz="2200" b="1" dirty="0">
              <a:solidFill>
                <a:schemeClr val="tx1"/>
              </a:solidFill>
            </a:endParaRPr>
          </a:p>
        </p:txBody>
      </p:sp>
      <p:sp>
        <p:nvSpPr>
          <p:cNvPr id="25" name="Блок-схема: узел 24"/>
          <p:cNvSpPr/>
          <p:nvPr/>
        </p:nvSpPr>
        <p:spPr>
          <a:xfrm>
            <a:off x="1028622" y="3751887"/>
            <a:ext cx="504056" cy="49578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solidFill>
                  <a:schemeClr val="tx1"/>
                </a:solidFill>
              </a:rPr>
              <a:t>4</a:t>
            </a:r>
            <a:endParaRPr lang="ru-RU" sz="2200" b="1" dirty="0">
              <a:solidFill>
                <a:schemeClr val="tx1"/>
              </a:solidFill>
            </a:endParaRPr>
          </a:p>
        </p:txBody>
      </p:sp>
      <p:sp>
        <p:nvSpPr>
          <p:cNvPr id="26" name="Блок-схема: узел 25"/>
          <p:cNvSpPr/>
          <p:nvPr/>
        </p:nvSpPr>
        <p:spPr>
          <a:xfrm>
            <a:off x="827584" y="5093460"/>
            <a:ext cx="504056" cy="49578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3915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1" presetClass="entr" presetSubtype="1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1" presetClass="entr" presetSubtype="1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1" presetClass="entr" presetSubtype="1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10" grpId="0" animBg="1"/>
      <p:bldP spid="10" grpId="1" animBg="1"/>
      <p:bldP spid="8" grpId="0" animBg="1"/>
      <p:bldP spid="8" grpId="1" animBg="1"/>
      <p:bldP spid="13" grpId="0" animBg="1"/>
      <p:bldP spid="13" grpId="1" animBg="1"/>
      <p:bldP spid="14" grpId="0" animBg="1"/>
      <p:bldP spid="14" grpId="1" animBg="1"/>
      <p:bldP spid="9" grpId="0" animBg="1"/>
      <p:bldP spid="9" grpId="1" animBg="1"/>
      <p:bldP spid="19" grpId="0" animBg="1"/>
      <p:bldP spid="19" grpId="1" animBg="1"/>
      <p:bldP spid="20" grpId="0" animBg="1"/>
      <p:bldP spid="20" grpId="1" animBg="1"/>
      <p:bldP spid="17" grpId="0" animBg="1"/>
      <p:bldP spid="17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 txBox="1">
            <a:spLocks/>
          </p:cNvSpPr>
          <p:nvPr/>
        </p:nvSpPr>
        <p:spPr>
          <a:xfrm>
            <a:off x="255984" y="116632"/>
            <a:ext cx="8636496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 smtClean="0">
                <a:solidFill>
                  <a:schemeClr val="tx1"/>
                </a:solidFill>
                <a:latin typeface="Comic Sans MS" pitchFamily="66" charset="0"/>
              </a:rPr>
              <a:t>Choosing a FONT</a:t>
            </a:r>
            <a:endParaRPr lang="ru-RU" sz="36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84" y="692696"/>
            <a:ext cx="7570068" cy="615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Блок-схема: узел 4"/>
          <p:cNvSpPr/>
          <p:nvPr/>
        </p:nvSpPr>
        <p:spPr>
          <a:xfrm>
            <a:off x="899592" y="1133020"/>
            <a:ext cx="504056" cy="49578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solidFill>
                  <a:schemeClr val="tx1"/>
                </a:solidFill>
              </a:rPr>
              <a:t>1</a:t>
            </a:r>
            <a:endParaRPr lang="ru-RU" sz="2200" b="1" dirty="0">
              <a:solidFill>
                <a:schemeClr val="tx1"/>
              </a:solidFill>
            </a:endParaRPr>
          </a:p>
        </p:txBody>
      </p:sp>
      <p:sp>
        <p:nvSpPr>
          <p:cNvPr id="6" name="Блок-схема: узел 5"/>
          <p:cNvSpPr/>
          <p:nvPr/>
        </p:nvSpPr>
        <p:spPr>
          <a:xfrm>
            <a:off x="899592" y="1781092"/>
            <a:ext cx="504056" cy="49578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solidFill>
                  <a:schemeClr val="tx1"/>
                </a:solidFill>
              </a:rPr>
              <a:t>2</a:t>
            </a:r>
            <a:endParaRPr lang="ru-RU" sz="2200" b="1" dirty="0">
              <a:solidFill>
                <a:schemeClr val="tx1"/>
              </a:solidFill>
            </a:endParaRPr>
          </a:p>
        </p:txBody>
      </p:sp>
      <p:sp>
        <p:nvSpPr>
          <p:cNvPr id="7" name="Блок-схема: узел 6"/>
          <p:cNvSpPr/>
          <p:nvPr/>
        </p:nvSpPr>
        <p:spPr>
          <a:xfrm>
            <a:off x="899592" y="2717196"/>
            <a:ext cx="504056" cy="49578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solidFill>
                  <a:schemeClr val="tx1"/>
                </a:solidFill>
              </a:rPr>
              <a:t>3</a:t>
            </a:r>
            <a:endParaRPr lang="ru-RU" sz="2200" b="1" dirty="0">
              <a:solidFill>
                <a:schemeClr val="tx1"/>
              </a:solidFill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899592" y="3581292"/>
            <a:ext cx="504056" cy="49578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solidFill>
                  <a:schemeClr val="tx1"/>
                </a:solidFill>
              </a:rPr>
              <a:t>4</a:t>
            </a:r>
            <a:endParaRPr lang="ru-RU" sz="2200" b="1" dirty="0">
              <a:solidFill>
                <a:schemeClr val="tx1"/>
              </a:solidFill>
            </a:endParaRPr>
          </a:p>
        </p:txBody>
      </p:sp>
      <p:sp>
        <p:nvSpPr>
          <p:cNvPr id="9" name="Блок-схема: узел 8"/>
          <p:cNvSpPr/>
          <p:nvPr/>
        </p:nvSpPr>
        <p:spPr>
          <a:xfrm>
            <a:off x="899592" y="5093460"/>
            <a:ext cx="504056" cy="49578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19672" y="1205028"/>
            <a:ext cx="1368152" cy="3517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619672" y="1461194"/>
            <a:ext cx="2160240" cy="80740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619672" y="2390589"/>
            <a:ext cx="3456384" cy="118242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619672" y="3601362"/>
            <a:ext cx="2520280" cy="40370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818" y="692696"/>
            <a:ext cx="5263502" cy="472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704849"/>
            <a:ext cx="6899371" cy="5748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E:\BNTU\For design\img\Bugs-Bunny--Friends-psd4130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0112" y="920130"/>
            <a:ext cx="3703847" cy="32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10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4" grpId="0" animBg="1"/>
      <p:bldP spid="4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869030"/>
            <a:ext cx="2354580" cy="1440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067" y="2420868"/>
            <a:ext cx="2217420" cy="1440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301208"/>
            <a:ext cx="1977390" cy="1440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Заголовок 2"/>
          <p:cNvSpPr txBox="1">
            <a:spLocks/>
          </p:cNvSpPr>
          <p:nvPr/>
        </p:nvSpPr>
        <p:spPr>
          <a:xfrm>
            <a:off x="255984" y="116632"/>
            <a:ext cx="8636496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Comic Sans MS" pitchFamily="66" charset="0"/>
              </a:rPr>
              <a:t>Displaying a Message box</a:t>
            </a:r>
            <a:endParaRPr lang="ru-RU" sz="36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00698"/>
            <a:ext cx="1851660" cy="1520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43" y="772339"/>
            <a:ext cx="4027671" cy="121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 descr="E:\BNTU\For design\img\bunny1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58" y="980728"/>
            <a:ext cx="1490577" cy="2592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08607"/>
            <a:ext cx="3547121" cy="1680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Скругленный прямоугольник 4"/>
          <p:cNvSpPr/>
          <p:nvPr/>
        </p:nvSpPr>
        <p:spPr>
          <a:xfrm>
            <a:off x="3059832" y="2564904"/>
            <a:ext cx="1584176" cy="57605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419872" y="1268760"/>
            <a:ext cx="288032" cy="12961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Скругленный прямоугольник 25"/>
          <p:cNvSpPr/>
          <p:nvPr/>
        </p:nvSpPr>
        <p:spPr>
          <a:xfrm>
            <a:off x="2195736" y="1988840"/>
            <a:ext cx="1584176" cy="57605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3419872" y="1484794"/>
            <a:ext cx="288032" cy="6238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Скругленный прямоугольник 28"/>
          <p:cNvSpPr/>
          <p:nvPr/>
        </p:nvSpPr>
        <p:spPr>
          <a:xfrm>
            <a:off x="2123728" y="3165729"/>
            <a:ext cx="3960440" cy="57605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2515378" y="1796700"/>
            <a:ext cx="0" cy="7682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2296522" y="2564894"/>
            <a:ext cx="927720" cy="57605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/>
          <p:nvPr/>
        </p:nvCxnSpPr>
        <p:spPr>
          <a:xfrm flipV="1">
            <a:off x="2987824" y="1660794"/>
            <a:ext cx="4301063" cy="11921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2987824" y="2852931"/>
            <a:ext cx="3888432" cy="1523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5" idx="1"/>
          </p:cNvCxnSpPr>
          <p:nvPr/>
        </p:nvCxnSpPr>
        <p:spPr>
          <a:xfrm>
            <a:off x="3059832" y="2852931"/>
            <a:ext cx="3663235" cy="15841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987824" y="2852931"/>
            <a:ext cx="3528392" cy="28803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" y="4077072"/>
            <a:ext cx="2117408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4832960"/>
            <a:ext cx="3033713" cy="3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5242530"/>
            <a:ext cx="3021330" cy="34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4" y="3740457"/>
            <a:ext cx="1077278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4497685"/>
            <a:ext cx="201834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5553040"/>
            <a:ext cx="2043113" cy="3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5949280"/>
            <a:ext cx="3008948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6369893"/>
            <a:ext cx="200596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3317601" y="5579948"/>
            <a:ext cx="1251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MB_YESNO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297920" y="5968925"/>
            <a:ext cx="1990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MB_YESNOCANCEL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3335110" y="6374426"/>
            <a:ext cx="193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MB_RETRYCANCEL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1284898" y="3760102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MB_OK</a:t>
            </a:r>
          </a:p>
        </p:txBody>
      </p:sp>
      <p:sp>
        <p:nvSpPr>
          <p:cNvPr id="2048" name="Прямоугольник 2047"/>
          <p:cNvSpPr/>
          <p:nvPr/>
        </p:nvSpPr>
        <p:spPr>
          <a:xfrm>
            <a:off x="3335110" y="4832960"/>
            <a:ext cx="2593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MB_ABORTRETRYIGNORE</a:t>
            </a:r>
          </a:p>
        </p:txBody>
      </p:sp>
      <p:sp>
        <p:nvSpPr>
          <p:cNvPr id="2049" name="Прямоугольник 2048"/>
          <p:cNvSpPr/>
          <p:nvPr/>
        </p:nvSpPr>
        <p:spPr>
          <a:xfrm>
            <a:off x="3327899" y="5183708"/>
            <a:ext cx="2684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MB_CANCELTRYCONTINUE</a:t>
            </a:r>
          </a:p>
        </p:txBody>
      </p:sp>
      <p:sp>
        <p:nvSpPr>
          <p:cNvPr id="2062" name="Прямоугольник 2061"/>
          <p:cNvSpPr/>
          <p:nvPr/>
        </p:nvSpPr>
        <p:spPr>
          <a:xfrm>
            <a:off x="2298931" y="4437112"/>
            <a:ext cx="162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MB_OKCANCEL</a:t>
            </a:r>
          </a:p>
        </p:txBody>
      </p:sp>
      <p:sp>
        <p:nvSpPr>
          <p:cNvPr id="2074" name="Прямоугольник 2073"/>
          <p:cNvSpPr/>
          <p:nvPr/>
        </p:nvSpPr>
        <p:spPr>
          <a:xfrm>
            <a:off x="2324700" y="405173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MB_HELP</a:t>
            </a:r>
          </a:p>
        </p:txBody>
      </p:sp>
      <p:cxnSp>
        <p:nvCxnSpPr>
          <p:cNvPr id="65" name="Прямая со стрелкой 64"/>
          <p:cNvCxnSpPr/>
          <p:nvPr/>
        </p:nvCxnSpPr>
        <p:spPr>
          <a:xfrm flipH="1">
            <a:off x="3605808" y="3669280"/>
            <a:ext cx="288032" cy="6238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1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000"/>
                            </p:stCondLst>
                            <p:childTnLst>
                              <p:par>
                                <p:cTn id="1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500"/>
                            </p:stCondLst>
                            <p:childTnLst>
                              <p:par>
                                <p:cTn id="1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4000"/>
                            </p:stCondLst>
                            <p:childTnLst>
                              <p:par>
                                <p:cTn id="1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500"/>
                            </p:stCondLst>
                            <p:childTnLst>
                              <p:par>
                                <p:cTn id="1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0"/>
                            </p:stCondLst>
                            <p:childTnLst>
                              <p:par>
                                <p:cTn id="1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500"/>
                            </p:stCondLst>
                            <p:childTnLst>
                              <p:par>
                                <p:cTn id="1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6000"/>
                            </p:stCondLst>
                            <p:childTnLst>
                              <p:par>
                                <p:cTn id="20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6500"/>
                            </p:stCondLst>
                            <p:childTnLst>
                              <p:par>
                                <p:cTn id="2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7000"/>
                            </p:stCondLst>
                            <p:childTnLst>
                              <p:par>
                                <p:cTn id="2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7500"/>
                            </p:stCondLst>
                            <p:childTnLst>
                              <p:par>
                                <p:cTn id="2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8500"/>
                            </p:stCondLst>
                            <p:childTnLst>
                              <p:par>
                                <p:cTn id="2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6" grpId="0" animBg="1"/>
      <p:bldP spid="26" grpId="1" animBg="1"/>
      <p:bldP spid="29" grpId="0" animBg="1"/>
      <p:bldP spid="29" grpId="1" animBg="1"/>
      <p:bldP spid="33" grpId="0" animBg="1"/>
      <p:bldP spid="33" grpId="1" animBg="1"/>
      <p:bldP spid="24" grpId="0"/>
      <p:bldP spid="25" grpId="0"/>
      <p:bldP spid="28" grpId="0"/>
      <p:bldP spid="31" grpId="0"/>
      <p:bldP spid="2048" grpId="0"/>
      <p:bldP spid="2049" grpId="0"/>
      <p:bldP spid="2062" grpId="0"/>
      <p:bldP spid="20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E:\BNTU\For design\img\a_56d87ae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12360" y="2353561"/>
            <a:ext cx="1250890" cy="12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 txBox="1">
            <a:spLocks/>
          </p:cNvSpPr>
          <p:nvPr/>
        </p:nvSpPr>
        <p:spPr>
          <a:xfrm>
            <a:off x="255984" y="116632"/>
            <a:ext cx="8636496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Comic Sans MS" pitchFamily="66" charset="0"/>
              </a:rPr>
              <a:t>Displaying a Message box</a:t>
            </a:r>
            <a:endParaRPr lang="ru-RU" sz="36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7" y="692696"/>
            <a:ext cx="4027671" cy="121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3" descr="E:\BNTU\For design\img\bunny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24"/>
            <a:ext cx="1490577" cy="2592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4824"/>
            <a:ext cx="3547121" cy="1680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1406703" y="3429000"/>
            <a:ext cx="23829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/>
              <a:t>Return Value</a:t>
            </a:r>
            <a:endParaRPr lang="ru-RU" sz="3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1846"/>
              </p:ext>
            </p:extLst>
          </p:nvPr>
        </p:nvGraphicFramePr>
        <p:xfrm>
          <a:off x="251519" y="3966163"/>
          <a:ext cx="4536505" cy="2798064"/>
        </p:xfrm>
        <a:graphic>
          <a:graphicData uri="http://schemas.openxmlformats.org/drawingml/2006/table">
            <a:tbl>
              <a:tblPr/>
              <a:tblGrid>
                <a:gridCol w="1584177"/>
                <a:gridCol w="295232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GB" dirty="0" smtClean="0"/>
                        <a:t>IDABORT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GB" b="1" dirty="0" smtClean="0"/>
                        <a:t>Abort</a:t>
                      </a:r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GB" dirty="0"/>
                        <a:t>IDCANCEL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GB" b="1" dirty="0" smtClean="0"/>
                        <a:t>Cancel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GB"/>
                        <a:t>IDCONTINUE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GB" b="1" dirty="0" smtClean="0"/>
                        <a:t>Continue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GB"/>
                        <a:t>IDIGNORE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GB" b="1" dirty="0" smtClean="0"/>
                        <a:t>Ignore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GB"/>
                        <a:t>IDNO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GB" b="1" dirty="0" smtClean="0"/>
                        <a:t>No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GB"/>
                        <a:t>IDOK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GB" b="1" dirty="0" smtClean="0"/>
                        <a:t>OK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GB"/>
                        <a:t>IDRETRY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GB" b="1" dirty="0" smtClean="0"/>
                        <a:t>Retry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GB"/>
                        <a:t>IDTRYAGAIN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b="1" dirty="0"/>
                        <a:t>Try </a:t>
                      </a:r>
                      <a:r>
                        <a:rPr lang="en-US" b="1" dirty="0" smtClean="0"/>
                        <a:t>Again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GB"/>
                        <a:t>IDYES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GB" b="1" dirty="0" smtClean="0"/>
                        <a:t>Yes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4427984" y="764704"/>
            <a:ext cx="189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MB_DEFBUTTON1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427984" y="980728"/>
            <a:ext cx="189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MB_DEFBUTTON2</a:t>
            </a:r>
            <a:endParaRPr lang="en-GB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427984" y="1187460"/>
            <a:ext cx="189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MB_DEFBUTTON3</a:t>
            </a:r>
            <a:endParaRPr lang="en-GB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427984" y="1403484"/>
            <a:ext cx="189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MB_DEFBUTTON4</a:t>
            </a:r>
            <a:endParaRPr lang="en-GB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195736" y="2852937"/>
            <a:ext cx="1296144" cy="5760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endCxn id="15" idx="1"/>
          </p:cNvCxnSpPr>
          <p:nvPr/>
        </p:nvCxnSpPr>
        <p:spPr>
          <a:xfrm flipV="1">
            <a:off x="3347864" y="1588150"/>
            <a:ext cx="1080120" cy="12647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004" y="737245"/>
            <a:ext cx="1657350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Прямоугольник 18"/>
          <p:cNvSpPr/>
          <p:nvPr/>
        </p:nvSpPr>
        <p:spPr>
          <a:xfrm>
            <a:off x="7057654" y="1979548"/>
            <a:ext cx="1818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MB_RTLREADING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5868144" y="2732727"/>
            <a:ext cx="3187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MB_SYSTEMMODAL</a:t>
            </a:r>
          </a:p>
          <a:p>
            <a:r>
              <a:rPr lang="en-GB" dirty="0" smtClean="0"/>
              <a:t>MB_TASKMODAL</a:t>
            </a:r>
          </a:p>
          <a:p>
            <a:r>
              <a:rPr lang="en-GB" dirty="0" smtClean="0"/>
              <a:t>MB_APPLMODAL</a:t>
            </a:r>
          </a:p>
          <a:p>
            <a:r>
              <a:rPr lang="en-GB" dirty="0" smtClean="0"/>
              <a:t>MB_DEFAULT_DESKTOP_ONLY</a:t>
            </a:r>
            <a:endParaRPr lang="en-GB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862" y="4013775"/>
            <a:ext cx="1993554" cy="144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13775"/>
            <a:ext cx="5859402" cy="243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08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6" grpId="0" animBg="1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BNTU\For design\img\MP9004225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7384"/>
            <a:ext cx="9361040" cy="706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6000" dirty="0" smtClean="0"/>
          </a:p>
          <a:p>
            <a:pPr algn="ctr"/>
            <a:endParaRPr lang="en-GB" sz="6000" dirty="0"/>
          </a:p>
        </p:txBody>
      </p:sp>
      <p:sp>
        <p:nvSpPr>
          <p:cNvPr id="3" name="Скругленная прямоугольная выноска 2"/>
          <p:cNvSpPr/>
          <p:nvPr/>
        </p:nvSpPr>
        <p:spPr>
          <a:xfrm>
            <a:off x="1318493" y="1556792"/>
            <a:ext cx="3240360" cy="1368152"/>
          </a:xfrm>
          <a:prstGeom prst="wedgeRoundRectCallout">
            <a:avLst>
              <a:gd name="adj1" fmla="val 92498"/>
              <a:gd name="adj2" fmla="val 9254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 :)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34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Рассматриваемые вопросы</a:t>
            </a: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4055776706"/>
              </p:ext>
            </p:extLst>
          </p:nvPr>
        </p:nvGraphicFramePr>
        <p:xfrm>
          <a:off x="1907704" y="1340768"/>
          <a:ext cx="6960096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1584176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2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ru-RU" dirty="0" smtClean="0"/>
              <a:t>Назначение и классификация</a:t>
            </a:r>
            <a:endParaRPr lang="ru-RU" dirty="0"/>
          </a:p>
        </p:txBody>
      </p:sp>
      <p:sp>
        <p:nvSpPr>
          <p:cNvPr id="151" name="AutoShape 47"/>
          <p:cNvSpPr>
            <a:spLocks noChangeArrowheads="1"/>
          </p:cNvSpPr>
          <p:nvPr/>
        </p:nvSpPr>
        <p:spPr bwMode="gray">
          <a:xfrm>
            <a:off x="395536" y="1651620"/>
            <a:ext cx="2720603" cy="2857500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>
            <a:noFill/>
          </a:ln>
          <a:effectLst>
            <a:prstShdw prst="shdw12">
              <a:srgbClr val="000000">
                <a:alpha val="50000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" name="AutoShape 48"/>
          <p:cNvSpPr>
            <a:spLocks noChangeArrowheads="1"/>
          </p:cNvSpPr>
          <p:nvPr/>
        </p:nvSpPr>
        <p:spPr bwMode="gray">
          <a:xfrm>
            <a:off x="395536" y="1659557"/>
            <a:ext cx="2688853" cy="2803525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3" name="AutoShape 49"/>
          <p:cNvSpPr>
            <a:spLocks noChangeArrowheads="1"/>
          </p:cNvSpPr>
          <p:nvPr/>
        </p:nvSpPr>
        <p:spPr bwMode="gray">
          <a:xfrm>
            <a:off x="395536" y="3723307"/>
            <a:ext cx="2677740" cy="7096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3CA1E6">
                  <a:gamma/>
                  <a:tint val="5137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4" name="AutoShape 50"/>
          <p:cNvSpPr>
            <a:spLocks noChangeArrowheads="1"/>
          </p:cNvSpPr>
          <p:nvPr/>
        </p:nvSpPr>
        <p:spPr bwMode="gray">
          <a:xfrm>
            <a:off x="395536" y="1681782"/>
            <a:ext cx="2677740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gamma/>
                  <a:tint val="33333"/>
                  <a:invGamma/>
                </a:srgbClr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55" name="Group 51"/>
          <p:cNvGrpSpPr>
            <a:grpSpLocks/>
          </p:cNvGrpSpPr>
          <p:nvPr/>
        </p:nvGrpSpPr>
        <p:grpSpPr bwMode="auto">
          <a:xfrm>
            <a:off x="1403648" y="1343645"/>
            <a:ext cx="642937" cy="642937"/>
            <a:chOff x="1289" y="582"/>
            <a:chExt cx="668" cy="668"/>
          </a:xfrm>
        </p:grpSpPr>
        <p:sp>
          <p:nvSpPr>
            <p:cNvPr id="156" name="Oval 52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157" name="Oval 53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58" name="Oval 54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59" name="Oval 55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60" name="Oval 56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</p:grpSp>
      <p:sp>
        <p:nvSpPr>
          <p:cNvPr id="161" name="Text Box 57"/>
          <p:cNvSpPr txBox="1">
            <a:spLocks noChangeArrowheads="1"/>
          </p:cNvSpPr>
          <p:nvPr/>
        </p:nvSpPr>
        <p:spPr bwMode="gray">
          <a:xfrm>
            <a:off x="1541760" y="143572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62" name="Text Box 58"/>
          <p:cNvSpPr txBox="1">
            <a:spLocks noChangeArrowheads="1"/>
          </p:cNvSpPr>
          <p:nvPr/>
        </p:nvSpPr>
        <p:spPr bwMode="gray">
          <a:xfrm>
            <a:off x="395536" y="2161867"/>
            <a:ext cx="269044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ru-RU" sz="2400" dirty="0" smtClean="0">
                <a:solidFill>
                  <a:srgbClr val="000000"/>
                </a:solidFill>
                <a:latin typeface="Verdana" pitchFamily="34" charset="0"/>
              </a:rPr>
              <a:t>Модальные </a:t>
            </a:r>
            <a:endParaRPr lang="en-US" sz="24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algn="ctr" eaLnBrk="0" hangingPunct="0"/>
            <a:r>
              <a:rPr lang="ru-RU" sz="3200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US" sz="3200" b="1" dirty="0" smtClean="0">
                <a:solidFill>
                  <a:srgbClr val="000000"/>
                </a:solidFill>
                <a:latin typeface="Verdana" pitchFamily="34" charset="0"/>
              </a:rPr>
              <a:t>Modal dialog boxes</a:t>
            </a:r>
            <a:r>
              <a:rPr lang="ru-RU" sz="3200" dirty="0" smtClean="0">
                <a:solidFill>
                  <a:srgbClr val="000000"/>
                </a:solidFill>
                <a:latin typeface="Verdana" pitchFamily="34" charset="0"/>
              </a:rPr>
              <a:t>)</a:t>
            </a:r>
            <a:endParaRPr lang="en-US" sz="32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63" name="AutoShape 59"/>
          <p:cNvSpPr>
            <a:spLocks noChangeArrowheads="1"/>
          </p:cNvSpPr>
          <p:nvPr/>
        </p:nvSpPr>
        <p:spPr bwMode="gray">
          <a:xfrm>
            <a:off x="6012161" y="1651620"/>
            <a:ext cx="2808311" cy="2857500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B59F43"/>
              </a:gs>
              <a:gs pos="100000">
                <a:srgbClr val="8F8849"/>
              </a:gs>
            </a:gsLst>
            <a:lin ang="2700000" scaled="1"/>
          </a:gradFill>
          <a:ln>
            <a:noFill/>
          </a:ln>
          <a:effectLst>
            <a:prstShdw prst="shdw11">
              <a:srgbClr val="000000">
                <a:alpha val="50000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4" name="AutoShape 60"/>
          <p:cNvSpPr>
            <a:spLocks noChangeArrowheads="1"/>
          </p:cNvSpPr>
          <p:nvPr/>
        </p:nvSpPr>
        <p:spPr bwMode="gray">
          <a:xfrm>
            <a:off x="6012161" y="1659557"/>
            <a:ext cx="2776562" cy="2803525"/>
          </a:xfrm>
          <a:prstGeom prst="roundRect">
            <a:avLst>
              <a:gd name="adj" fmla="val 16667"/>
            </a:avLst>
          </a:prstGeom>
          <a:solidFill>
            <a:srgbClr val="E9E0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5" name="AutoShape 61"/>
          <p:cNvSpPr>
            <a:spLocks noChangeArrowheads="1"/>
          </p:cNvSpPr>
          <p:nvPr/>
        </p:nvSpPr>
        <p:spPr bwMode="gray">
          <a:xfrm>
            <a:off x="6012161" y="3723307"/>
            <a:ext cx="2765448" cy="7096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/>
              </a:gs>
              <a:gs pos="100000">
                <a:srgbClr val="E9E065">
                  <a:gamma/>
                  <a:tint val="5764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6" name="AutoShape 62"/>
          <p:cNvSpPr>
            <a:spLocks noChangeArrowheads="1"/>
          </p:cNvSpPr>
          <p:nvPr/>
        </p:nvSpPr>
        <p:spPr bwMode="gray">
          <a:xfrm>
            <a:off x="6012161" y="1681782"/>
            <a:ext cx="2765448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>
                  <a:gamma/>
                  <a:tint val="33333"/>
                  <a:invGamma/>
                </a:srgbClr>
              </a:gs>
              <a:gs pos="100000">
                <a:srgbClr val="E9E06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67" name="Group 63"/>
          <p:cNvGrpSpPr>
            <a:grpSpLocks/>
          </p:cNvGrpSpPr>
          <p:nvPr/>
        </p:nvGrpSpPr>
        <p:grpSpPr bwMode="auto">
          <a:xfrm>
            <a:off x="7401247" y="1343645"/>
            <a:ext cx="642937" cy="642937"/>
            <a:chOff x="1289" y="582"/>
            <a:chExt cx="668" cy="668"/>
          </a:xfrm>
        </p:grpSpPr>
        <p:sp>
          <p:nvSpPr>
            <p:cNvPr id="168" name="Oval 64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169" name="Oval 65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70" name="Oval 66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71" name="Oval 67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72" name="Oval 68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</p:grpSp>
      <p:sp>
        <p:nvSpPr>
          <p:cNvPr id="173" name="Text Box 69"/>
          <p:cNvSpPr txBox="1">
            <a:spLocks noChangeArrowheads="1"/>
          </p:cNvSpPr>
          <p:nvPr/>
        </p:nvSpPr>
        <p:spPr bwMode="gray">
          <a:xfrm>
            <a:off x="7539359" y="143572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5" name="AutoShape 71"/>
          <p:cNvSpPr>
            <a:spLocks noChangeArrowheads="1"/>
          </p:cNvSpPr>
          <p:nvPr/>
        </p:nvSpPr>
        <p:spPr bwMode="gray">
          <a:xfrm>
            <a:off x="3203848" y="1651620"/>
            <a:ext cx="2664296" cy="2857500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34B034"/>
              </a:gs>
              <a:gs pos="100000">
                <a:srgbClr val="3F8B4A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6" name="AutoShape 72"/>
          <p:cNvSpPr>
            <a:spLocks noChangeArrowheads="1"/>
          </p:cNvSpPr>
          <p:nvPr/>
        </p:nvSpPr>
        <p:spPr bwMode="gray">
          <a:xfrm>
            <a:off x="3237186" y="1659557"/>
            <a:ext cx="2630958" cy="2803525"/>
          </a:xfrm>
          <a:prstGeom prst="roundRect">
            <a:avLst>
              <a:gd name="adj" fmla="val 16667"/>
            </a:avLst>
          </a:prstGeom>
          <a:solidFill>
            <a:srgbClr val="73E7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7" name="AutoShape 73"/>
          <p:cNvSpPr>
            <a:spLocks noChangeArrowheads="1"/>
          </p:cNvSpPr>
          <p:nvPr/>
        </p:nvSpPr>
        <p:spPr bwMode="gray">
          <a:xfrm>
            <a:off x="3254648" y="3723307"/>
            <a:ext cx="2541488" cy="7096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/>
              </a:gs>
              <a:gs pos="100000">
                <a:srgbClr val="73E77E">
                  <a:gamma/>
                  <a:tint val="5451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8" name="AutoShape 74"/>
          <p:cNvSpPr>
            <a:spLocks noChangeArrowheads="1"/>
          </p:cNvSpPr>
          <p:nvPr/>
        </p:nvSpPr>
        <p:spPr bwMode="gray">
          <a:xfrm>
            <a:off x="3254648" y="1681782"/>
            <a:ext cx="2541488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>
                  <a:gamma/>
                  <a:tint val="33333"/>
                  <a:invGamma/>
                </a:srgbClr>
              </a:gs>
              <a:gs pos="100000">
                <a:srgbClr val="73E77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9" name="Oval 75"/>
          <p:cNvSpPr>
            <a:spLocks noChangeArrowheads="1"/>
          </p:cNvSpPr>
          <p:nvPr/>
        </p:nvSpPr>
        <p:spPr bwMode="gray">
          <a:xfrm>
            <a:off x="4217095" y="1343645"/>
            <a:ext cx="642937" cy="642937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180" name="Oval 76"/>
          <p:cNvSpPr>
            <a:spLocks noChangeArrowheads="1"/>
          </p:cNvSpPr>
          <p:nvPr/>
        </p:nvSpPr>
        <p:spPr bwMode="gray">
          <a:xfrm>
            <a:off x="4223445" y="1348407"/>
            <a:ext cx="622300" cy="6223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181" name="Oval 77"/>
          <p:cNvSpPr>
            <a:spLocks noChangeArrowheads="1"/>
          </p:cNvSpPr>
          <p:nvPr/>
        </p:nvSpPr>
        <p:spPr bwMode="gray">
          <a:xfrm>
            <a:off x="4252019" y="1351582"/>
            <a:ext cx="608013" cy="608013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182" name="Oval 78"/>
          <p:cNvSpPr>
            <a:spLocks noChangeArrowheads="1"/>
          </p:cNvSpPr>
          <p:nvPr/>
        </p:nvSpPr>
        <p:spPr bwMode="gray">
          <a:xfrm>
            <a:off x="4237732" y="1357932"/>
            <a:ext cx="577850" cy="5667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183" name="Oval 79"/>
          <p:cNvSpPr>
            <a:spLocks noChangeArrowheads="1"/>
          </p:cNvSpPr>
          <p:nvPr/>
        </p:nvSpPr>
        <p:spPr bwMode="gray">
          <a:xfrm>
            <a:off x="4272657" y="1373807"/>
            <a:ext cx="512763" cy="460375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184" name="Text Box 80"/>
          <p:cNvSpPr txBox="1">
            <a:spLocks noChangeArrowheads="1"/>
          </p:cNvSpPr>
          <p:nvPr/>
        </p:nvSpPr>
        <p:spPr bwMode="gray">
          <a:xfrm>
            <a:off x="4355207" y="143572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91" name="Text Box 58"/>
          <p:cNvSpPr txBox="1">
            <a:spLocks noChangeArrowheads="1"/>
          </p:cNvSpPr>
          <p:nvPr/>
        </p:nvSpPr>
        <p:spPr bwMode="gray">
          <a:xfrm>
            <a:off x="3209963" y="2161867"/>
            <a:ext cx="261349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ru-RU" sz="2400" dirty="0" smtClean="0">
                <a:solidFill>
                  <a:srgbClr val="000000"/>
                </a:solidFill>
                <a:latin typeface="Verdana" pitchFamily="34" charset="0"/>
              </a:rPr>
              <a:t>Немодальные </a:t>
            </a:r>
            <a:endParaRPr lang="en-US" sz="24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algn="ctr" eaLnBrk="0" hangingPunct="0"/>
            <a:r>
              <a:rPr lang="ru-RU" sz="3200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US" sz="3200" b="1" dirty="0" smtClean="0">
                <a:solidFill>
                  <a:srgbClr val="000000"/>
                </a:solidFill>
                <a:latin typeface="Verdana" pitchFamily="34" charset="0"/>
              </a:rPr>
              <a:t>Modeless dialog boxes</a:t>
            </a:r>
            <a:r>
              <a:rPr lang="ru-RU" sz="3200" dirty="0" smtClean="0">
                <a:solidFill>
                  <a:srgbClr val="000000"/>
                </a:solidFill>
                <a:latin typeface="Verdana" pitchFamily="34" charset="0"/>
              </a:rPr>
              <a:t>)</a:t>
            </a:r>
            <a:endParaRPr lang="en-US" sz="32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92" name="Text Box 58"/>
          <p:cNvSpPr txBox="1">
            <a:spLocks noChangeArrowheads="1"/>
          </p:cNvSpPr>
          <p:nvPr/>
        </p:nvSpPr>
        <p:spPr bwMode="gray">
          <a:xfrm>
            <a:off x="6084168" y="2156643"/>
            <a:ext cx="261349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ru-RU" sz="2400" dirty="0" smtClean="0">
                <a:solidFill>
                  <a:srgbClr val="000000"/>
                </a:solidFill>
                <a:latin typeface="Verdana" pitchFamily="34" charset="0"/>
              </a:rPr>
              <a:t>Системные</a:t>
            </a:r>
            <a:endParaRPr lang="en-US" sz="24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algn="ctr" eaLnBrk="0" hangingPunct="0"/>
            <a:r>
              <a:rPr lang="ru-RU" sz="3200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US" sz="3200" b="1" dirty="0" smtClean="0">
                <a:solidFill>
                  <a:srgbClr val="000000"/>
                </a:solidFill>
                <a:latin typeface="Verdana" pitchFamily="34" charset="0"/>
              </a:rPr>
              <a:t>System dialog boxes</a:t>
            </a:r>
            <a:r>
              <a:rPr lang="ru-RU" sz="3200" dirty="0" smtClean="0">
                <a:solidFill>
                  <a:srgbClr val="000000"/>
                </a:solidFill>
                <a:latin typeface="Verdana" pitchFamily="34" charset="0"/>
              </a:rPr>
              <a:t>)</a:t>
            </a:r>
            <a:endParaRPr lang="en-US" sz="320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67" y="4725144"/>
            <a:ext cx="2586012" cy="196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4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invGray">
          <a:xfrm>
            <a:off x="533400" y="1052736"/>
            <a:ext cx="5562600" cy="4495800"/>
          </a:xfrm>
          <a:prstGeom prst="rightArrow">
            <a:avLst>
              <a:gd name="adj1" fmla="val 79306"/>
              <a:gd name="adj2" fmla="val 30646"/>
            </a:avLst>
          </a:prstGeom>
          <a:gradFill rotWithShape="1">
            <a:gsLst>
              <a:gs pos="0">
                <a:schemeClr val="bg1"/>
              </a:gs>
              <a:gs pos="50000">
                <a:srgbClr val="C00000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685800" y="1662336"/>
            <a:ext cx="4038600" cy="990600"/>
          </a:xfrm>
          <a:prstGeom prst="roundRect">
            <a:avLst>
              <a:gd name="adj" fmla="val 9106"/>
            </a:avLst>
          </a:prstGeom>
          <a:gradFill>
            <a:gsLst>
              <a:gs pos="0">
                <a:srgbClr val="C00000"/>
              </a:gs>
              <a:gs pos="98750">
                <a:srgbClr val="FF2D2D"/>
              </a:gs>
              <a:gs pos="44000">
                <a:srgbClr val="FEB9B4"/>
              </a:gs>
            </a:gsLst>
          </a:gradFill>
          <a:ln w="2857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en-GB" sz="3200" dirty="0"/>
              <a:t>i</a:t>
            </a:r>
            <a:r>
              <a:rPr lang="en-GB" sz="3200" dirty="0" smtClean="0"/>
              <a:t>nstruments IDE</a:t>
            </a:r>
            <a:endParaRPr lang="en-US" sz="3200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blackWhite">
          <a:xfrm>
            <a:off x="685800" y="2805336"/>
            <a:ext cx="4038600" cy="990600"/>
          </a:xfrm>
          <a:prstGeom prst="roundRect">
            <a:avLst>
              <a:gd name="adj" fmla="val 9106"/>
            </a:avLst>
          </a:prstGeom>
          <a:gradFill>
            <a:gsLst>
              <a:gs pos="0">
                <a:schemeClr val="accent5">
                  <a:lumMod val="75000"/>
                </a:schemeClr>
              </a:gs>
              <a:gs pos="35000">
                <a:schemeClr val="accent4">
                  <a:tint val="47000"/>
                  <a:satMod val="2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28575"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en-GB" sz="3200" dirty="0" smtClean="0"/>
              <a:t>resource (*.</a:t>
            </a:r>
            <a:r>
              <a:rPr lang="en-GB" sz="3200" dirty="0" err="1" smtClean="0"/>
              <a:t>dlg</a:t>
            </a:r>
            <a:r>
              <a:rPr lang="en-GB" sz="3200" dirty="0" smtClean="0"/>
              <a:t>)</a:t>
            </a:r>
            <a:endParaRPr lang="en-US" sz="32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blackWhite">
          <a:xfrm>
            <a:off x="685800" y="3948336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GB" sz="3200" dirty="0"/>
              <a:t>dynamic creation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270892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dialog box template</a:t>
            </a:r>
            <a:endParaRPr lang="ru-RU" sz="36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50" y="4221088"/>
            <a:ext cx="2907506" cy="235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4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3200" dirty="0"/>
              <a:t>Creating a Modal Dialog Box</a:t>
            </a:r>
            <a:endParaRPr lang="ru-RU" sz="3200" dirty="0"/>
          </a:p>
        </p:txBody>
      </p:sp>
      <p:sp>
        <p:nvSpPr>
          <p:cNvPr id="46" name="AutoShape 3"/>
          <p:cNvSpPr>
            <a:spLocks noChangeArrowheads="1"/>
          </p:cNvSpPr>
          <p:nvPr/>
        </p:nvSpPr>
        <p:spPr bwMode="gray">
          <a:xfrm>
            <a:off x="251520" y="980728"/>
            <a:ext cx="3833813" cy="3833813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gray">
          <a:xfrm>
            <a:off x="683568" y="1412776"/>
            <a:ext cx="2952328" cy="298084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gray">
          <a:xfrm>
            <a:off x="2843808" y="1196752"/>
            <a:ext cx="4680000" cy="500063"/>
          </a:xfrm>
          <a:prstGeom prst="roundRect">
            <a:avLst>
              <a:gd name="adj" fmla="val 50000"/>
            </a:avLst>
          </a:prstGeom>
          <a:gradFill>
            <a:gsLst>
              <a:gs pos="80000">
                <a:srgbClr val="0070C0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800" i="1" dirty="0" err="1">
                <a:solidFill>
                  <a:schemeClr val="bg1"/>
                </a:solidFill>
              </a:rPr>
              <a:t>DialogBox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gray">
          <a:xfrm>
            <a:off x="3347864" y="3356992"/>
            <a:ext cx="4680000" cy="500062"/>
          </a:xfrm>
          <a:prstGeom prst="roundRect">
            <a:avLst>
              <a:gd name="adj" fmla="val 50000"/>
            </a:avLst>
          </a:prstGeom>
          <a:gradFill>
            <a:gsLst>
              <a:gs pos="80000">
                <a:srgbClr val="0070C0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800" i="1" dirty="0" err="1">
                <a:solidFill>
                  <a:schemeClr val="bg1"/>
                </a:solidFill>
              </a:rPr>
              <a:t>DialogBoxIndirect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1" name="AutoShape 8"/>
          <p:cNvSpPr>
            <a:spLocks noChangeArrowheads="1"/>
          </p:cNvSpPr>
          <p:nvPr/>
        </p:nvSpPr>
        <p:spPr bwMode="gray">
          <a:xfrm>
            <a:off x="2843808" y="4071586"/>
            <a:ext cx="4680000" cy="500062"/>
          </a:xfrm>
          <a:prstGeom prst="roundRect">
            <a:avLst>
              <a:gd name="adj" fmla="val 50000"/>
            </a:avLst>
          </a:prstGeom>
          <a:gradFill>
            <a:gsLst>
              <a:gs pos="80000">
                <a:srgbClr val="0070C0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800" i="1" dirty="0" err="1">
                <a:solidFill>
                  <a:schemeClr val="bg1"/>
                </a:solidFill>
              </a:rPr>
              <a:t>DialogBoxIndirectParam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gray">
          <a:xfrm>
            <a:off x="3924448" y="2636912"/>
            <a:ext cx="4680000" cy="50006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20000">
                <a:srgbClr val="0070C0"/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2800" i="1" dirty="0" err="1" smtClean="0">
                <a:solidFill>
                  <a:schemeClr val="bg1"/>
                </a:solidFill>
              </a:rPr>
              <a:t>EndDialog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53" name="Text Box 10"/>
          <p:cNvSpPr txBox="1">
            <a:spLocks noChangeArrowheads="1"/>
          </p:cNvSpPr>
          <p:nvPr/>
        </p:nvSpPr>
        <p:spPr bwMode="gray">
          <a:xfrm>
            <a:off x="1519106" y="2119536"/>
            <a:ext cx="1287532" cy="15696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Modal</a:t>
            </a:r>
          </a:p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Dialog</a:t>
            </a:r>
          </a:p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box</a:t>
            </a:r>
            <a:endParaRPr 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gray">
          <a:xfrm>
            <a:off x="3347864" y="1916831"/>
            <a:ext cx="4680000" cy="500063"/>
          </a:xfrm>
          <a:prstGeom prst="roundRect">
            <a:avLst>
              <a:gd name="adj" fmla="val 50000"/>
            </a:avLst>
          </a:prstGeom>
          <a:gradFill>
            <a:gsLst>
              <a:gs pos="80000">
                <a:srgbClr val="0070C0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800" i="1" dirty="0" err="1">
                <a:solidFill>
                  <a:schemeClr val="bg1"/>
                </a:solidFill>
              </a:rPr>
              <a:t>DialogBoxParam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33" y="5013176"/>
            <a:ext cx="5472606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53656"/>
            <a:ext cx="2087712" cy="208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Скругленная прямоугольная выноска 54"/>
          <p:cNvSpPr/>
          <p:nvPr/>
        </p:nvSpPr>
        <p:spPr>
          <a:xfrm>
            <a:off x="323528" y="4941168"/>
            <a:ext cx="5616624" cy="1656184"/>
          </a:xfrm>
          <a:prstGeom prst="wedgeRoundRectCallout">
            <a:avLst>
              <a:gd name="adj1" fmla="val 64832"/>
              <a:gd name="adj2" fmla="val -14381"/>
              <a:gd name="adj3" fmla="val 16667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62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/>
              <a:t>Creating a Modeless Dialog Box</a:t>
            </a:r>
            <a:endParaRPr lang="ru-RU" sz="3200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251520" y="980728"/>
            <a:ext cx="3833813" cy="3833813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gray">
          <a:xfrm>
            <a:off x="683568" y="1412776"/>
            <a:ext cx="2952328" cy="298084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2843808" y="1196752"/>
            <a:ext cx="4680000" cy="500063"/>
          </a:xfrm>
          <a:prstGeom prst="roundRect">
            <a:avLst>
              <a:gd name="adj" fmla="val 50000"/>
            </a:avLst>
          </a:prstGeom>
          <a:gradFill>
            <a:gsLst>
              <a:gs pos="80000">
                <a:srgbClr val="00B050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800" i="1" dirty="0" err="1" smtClean="0">
                <a:solidFill>
                  <a:schemeClr val="bg1"/>
                </a:solidFill>
              </a:rPr>
              <a:t>CreateDialog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3347864" y="3356992"/>
            <a:ext cx="4680000" cy="500062"/>
          </a:xfrm>
          <a:prstGeom prst="roundRect">
            <a:avLst>
              <a:gd name="adj" fmla="val 50000"/>
            </a:avLst>
          </a:prstGeom>
          <a:gradFill>
            <a:gsLst>
              <a:gs pos="80000">
                <a:srgbClr val="00B050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800" i="1" dirty="0" err="1">
                <a:solidFill>
                  <a:schemeClr val="bg1"/>
                </a:solidFill>
              </a:rPr>
              <a:t>CreateDialogIndirect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2843808" y="4071586"/>
            <a:ext cx="4680000" cy="500062"/>
          </a:xfrm>
          <a:prstGeom prst="roundRect">
            <a:avLst>
              <a:gd name="adj" fmla="val 50000"/>
            </a:avLst>
          </a:prstGeom>
          <a:gradFill>
            <a:gsLst>
              <a:gs pos="80000">
                <a:srgbClr val="00B050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800" i="1" dirty="0" err="1">
                <a:solidFill>
                  <a:schemeClr val="bg1"/>
                </a:solidFill>
              </a:rPr>
              <a:t>CreateDialogIndirectParam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gray">
          <a:xfrm>
            <a:off x="3924448" y="2636912"/>
            <a:ext cx="4680000" cy="50006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20000">
                <a:schemeClr val="accent3">
                  <a:lumMod val="75000"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2800" i="1" dirty="0" err="1" smtClean="0">
                <a:solidFill>
                  <a:schemeClr val="bg1"/>
                </a:solidFill>
              </a:rPr>
              <a:t>DestroyWindow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gray">
          <a:xfrm>
            <a:off x="1249802" y="2119536"/>
            <a:ext cx="1826141" cy="15696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Modeless</a:t>
            </a:r>
          </a:p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Dialog</a:t>
            </a:r>
          </a:p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box</a:t>
            </a:r>
            <a:endParaRPr 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gray">
          <a:xfrm>
            <a:off x="3347864" y="1916831"/>
            <a:ext cx="4680000" cy="500063"/>
          </a:xfrm>
          <a:prstGeom prst="roundRect">
            <a:avLst>
              <a:gd name="adj" fmla="val 50000"/>
            </a:avLst>
          </a:prstGeom>
          <a:gradFill>
            <a:gsLst>
              <a:gs pos="80000">
                <a:srgbClr val="00B050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800" i="1" dirty="0" err="1">
                <a:solidFill>
                  <a:schemeClr val="bg1"/>
                </a:solidFill>
              </a:rPr>
              <a:t>CreateDialogParam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85184"/>
            <a:ext cx="1584176" cy="153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Скругленная прямоугольная выноска 11"/>
          <p:cNvSpPr/>
          <p:nvPr/>
        </p:nvSpPr>
        <p:spPr>
          <a:xfrm>
            <a:off x="2411759" y="4869160"/>
            <a:ext cx="6192689" cy="1674793"/>
          </a:xfrm>
          <a:prstGeom prst="wedgeRoundRectCallout">
            <a:avLst>
              <a:gd name="adj1" fmla="val -69694"/>
              <a:gd name="adj2" fmla="val -1611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13176"/>
            <a:ext cx="6048672" cy="137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06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787474"/>
            <a:ext cx="2428875" cy="645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E:\BNTU\For design\img\110_F_32962313_X50MWn4XzuqNLCbpAdc1JEfUY765y0W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604" y="934740"/>
            <a:ext cx="2637620" cy="19902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7" y="787474"/>
            <a:ext cx="3444135" cy="1993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Заголовок 2"/>
          <p:cNvSpPr txBox="1">
            <a:spLocks/>
          </p:cNvSpPr>
          <p:nvPr/>
        </p:nvSpPr>
        <p:spPr>
          <a:xfrm>
            <a:off x="255984" y="116632"/>
            <a:ext cx="8636496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 smtClean="0">
                <a:solidFill>
                  <a:schemeClr val="tx1"/>
                </a:solidFill>
                <a:latin typeface="Comic Sans MS" pitchFamily="66" charset="0"/>
              </a:rPr>
              <a:t>Create Dialog box template</a:t>
            </a:r>
            <a:endParaRPr lang="ru-RU" sz="36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03" y="2924944"/>
            <a:ext cx="8527905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>
            <a:off x="1403648" y="3284984"/>
            <a:ext cx="72008" cy="14041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E:\BNTU\For design\img\s9348417943_1243743_467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13187"/>
            <a:ext cx="108012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ая выноска 3"/>
          <p:cNvSpPr/>
          <p:nvPr/>
        </p:nvSpPr>
        <p:spPr>
          <a:xfrm>
            <a:off x="259803" y="2780928"/>
            <a:ext cx="8632677" cy="720080"/>
          </a:xfrm>
          <a:prstGeom prst="wedgeRectCallout">
            <a:avLst>
              <a:gd name="adj1" fmla="val 36631"/>
              <a:gd name="adj2" fmla="val 10482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control-type "text" id, </a:t>
            </a:r>
            <a:r>
              <a:rPr lang="en-US" sz="2800" i="1" dirty="0" err="1"/>
              <a:t>xPos</a:t>
            </a:r>
            <a:r>
              <a:rPr lang="en-US" sz="2800" i="1" dirty="0"/>
              <a:t>, </a:t>
            </a:r>
            <a:r>
              <a:rPr lang="en-US" sz="2800" i="1" dirty="0" err="1"/>
              <a:t>yPos</a:t>
            </a:r>
            <a:r>
              <a:rPr lang="en-US" sz="2800" i="1" dirty="0"/>
              <a:t>, </a:t>
            </a:r>
            <a:r>
              <a:rPr lang="en-US" sz="2800" i="1" dirty="0" err="1"/>
              <a:t>xWidth</a:t>
            </a:r>
            <a:r>
              <a:rPr lang="en-US" sz="2800" i="1" dirty="0"/>
              <a:t>, </a:t>
            </a:r>
            <a:r>
              <a:rPr lang="en-US" sz="2800" i="1" dirty="0" err="1"/>
              <a:t>yHeight</a:t>
            </a:r>
            <a:r>
              <a:rPr lang="en-US" sz="2800" i="1" dirty="0"/>
              <a:t> [, </a:t>
            </a:r>
            <a:r>
              <a:rPr lang="en-US" sz="2800" i="1" dirty="0" err="1"/>
              <a:t>iStyle</a:t>
            </a:r>
            <a:r>
              <a:rPr lang="en-US" sz="2800" i="1" dirty="0" smtClean="0"/>
              <a:t>]</a:t>
            </a:r>
            <a:endParaRPr lang="ru-RU" sz="28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555776" y="3335833"/>
            <a:ext cx="144016" cy="14041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2987824" y="3335833"/>
            <a:ext cx="288032" cy="14041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3419872" y="3314371"/>
            <a:ext cx="458724" cy="14256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3717101" y="3356992"/>
            <a:ext cx="926907" cy="14041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3950604" y="3356992"/>
            <a:ext cx="1629508" cy="14041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4180554" y="3356992"/>
            <a:ext cx="2695702" cy="14041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4932040" y="3356992"/>
            <a:ext cx="3024336" cy="14041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1043608" y="4941168"/>
            <a:ext cx="5112568" cy="21602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ая прямоугольная выноска 17"/>
          <p:cNvSpPr/>
          <p:nvPr/>
        </p:nvSpPr>
        <p:spPr>
          <a:xfrm>
            <a:off x="5528404" y="4149080"/>
            <a:ext cx="2427971" cy="612068"/>
          </a:xfrm>
          <a:prstGeom prst="wedgeRoundRectCallout">
            <a:avLst>
              <a:gd name="adj1" fmla="val 51675"/>
              <a:gd name="adj2" fmla="val -60520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/>
              <a:t>EDITTEXT</a:t>
            </a:r>
            <a:r>
              <a:rPr lang="ru-RU" b="1" dirty="0"/>
              <a:t>, </a:t>
            </a:r>
            <a:r>
              <a:rPr lang="ru-RU" b="1" i="1" dirty="0"/>
              <a:t>SCROLLBAR</a:t>
            </a:r>
            <a:r>
              <a:rPr lang="ru-RU" b="1" dirty="0"/>
              <a:t>, </a:t>
            </a:r>
            <a:r>
              <a:rPr lang="ru-RU" b="1" i="1" dirty="0"/>
              <a:t>LISTBOX</a:t>
            </a:r>
            <a:r>
              <a:rPr lang="ru-RU" b="1" dirty="0"/>
              <a:t> </a:t>
            </a:r>
            <a:r>
              <a:rPr lang="en-US" b="1" dirty="0"/>
              <a:t>,</a:t>
            </a:r>
            <a:r>
              <a:rPr lang="ru-RU" b="1" dirty="0" smtClean="0"/>
              <a:t> </a:t>
            </a:r>
            <a:r>
              <a:rPr lang="ru-RU" b="1" i="1" dirty="0"/>
              <a:t>COMBOBOX</a:t>
            </a:r>
            <a:r>
              <a:rPr lang="ru-RU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088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E:\BNTU\For design\img\s9348417943_1243743_46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97160"/>
            <a:ext cx="176780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295239"/>
              </p:ext>
            </p:extLst>
          </p:nvPr>
        </p:nvGraphicFramePr>
        <p:xfrm>
          <a:off x="251520" y="1809328"/>
          <a:ext cx="8568952" cy="44456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{E929F9F4-4A8F-4326-A1B4-22849713DDAB}</a:tableStyleId>
              </a:tblPr>
              <a:tblGrid>
                <a:gridCol w="2012304"/>
                <a:gridCol w="1599183"/>
                <a:gridCol w="4957465"/>
              </a:tblGrid>
              <a:tr h="4832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dirty="0" smtClean="0">
                          <a:effectLst/>
                        </a:rPr>
                        <a:t>Control</a:t>
                      </a:r>
                      <a:endParaRPr lang="ru-RU" sz="24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dirty="0" err="1" smtClean="0">
                          <a:effectLst/>
                        </a:rPr>
                        <a:t>Wnd</a:t>
                      </a:r>
                      <a:r>
                        <a:rPr lang="en-US" sz="2400" i="1" dirty="0" smtClean="0">
                          <a:effectLst/>
                        </a:rPr>
                        <a:t> class</a:t>
                      </a:r>
                      <a:endParaRPr lang="ru-RU" sz="24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dirty="0" err="1" smtClean="0">
                          <a:effectLst/>
                        </a:rPr>
                        <a:t>Wnd</a:t>
                      </a:r>
                      <a:r>
                        <a:rPr lang="en-US" sz="2400" i="1" dirty="0" smtClean="0">
                          <a:effectLst/>
                        </a:rPr>
                        <a:t> Style</a:t>
                      </a:r>
                      <a:endParaRPr lang="ru-RU" sz="24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1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PUSHBUTTON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</a:rPr>
                        <a:t>button</a:t>
                      </a:r>
                      <a:endParaRPr lang="ru-RU" sz="2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BS_PUSHBUTTON | WS_TABSTOP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17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DEFPUSHBUTTON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</a:rPr>
                        <a:t>button</a:t>
                      </a:r>
                      <a:endParaRPr lang="ru-RU" sz="2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BS_DEFPUSHBUTTON | WS_TABSTOP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1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CHECKBOX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</a:rPr>
                        <a:t>button</a:t>
                      </a:r>
                      <a:endParaRPr lang="ru-RU" sz="2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BS_CHECKBOX | WS_TABSTOP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1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RADIOBUTTON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</a:rPr>
                        <a:t>button</a:t>
                      </a:r>
                      <a:endParaRPr lang="ru-RU" sz="2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BS_RADIOBUTTON | WS_TABSTOP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1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GROUPBOX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</a:rPr>
                        <a:t>button</a:t>
                      </a:r>
                      <a:endParaRPr lang="ru-RU" sz="2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BS_GROUPBOX | WS_TABSTOP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1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LTEXT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</a:rPr>
                        <a:t>static</a:t>
                      </a:r>
                      <a:endParaRPr lang="ru-RU" sz="2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SS_LEFT | WS_GROUP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1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CTEXT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</a:rPr>
                        <a:t>static</a:t>
                      </a:r>
                      <a:endParaRPr lang="ru-RU" sz="2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SS_CENTER | WS_GROUP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1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RTEXT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</a:rPr>
                        <a:t>static</a:t>
                      </a:r>
                      <a:endParaRPr lang="ru-RU" sz="2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SS_RIGHT | WS_GROUP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1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ICON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</a:rPr>
                        <a:t>static</a:t>
                      </a:r>
                      <a:endParaRPr lang="ru-RU" sz="2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SS_ICON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1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EDITTEXT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</a:rPr>
                        <a:t>edit</a:t>
                      </a:r>
                      <a:endParaRPr lang="ru-RU" sz="2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ES_LEFT | WS_BORDER | WS_TABSTOP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1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SCROLLBAR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</a:rPr>
                        <a:t>scrollbar</a:t>
                      </a:r>
                      <a:endParaRPr lang="ru-RU" sz="2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SBS_HORZ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1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LISTBOX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</a:rPr>
                        <a:t>listbox</a:t>
                      </a:r>
                      <a:endParaRPr lang="ru-RU" sz="2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LBS_NOTIFY | WS_BORDER |  WS_VSCROLL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1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COMBOBOX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i="1" dirty="0" err="1">
                          <a:effectLst/>
                        </a:rPr>
                        <a:t>combobox</a:t>
                      </a:r>
                      <a:endParaRPr lang="ru-RU" sz="2000" b="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CBS_SIMPLE | WS_TABSTOP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Заголовок 2"/>
          <p:cNvSpPr txBox="1">
            <a:spLocks/>
          </p:cNvSpPr>
          <p:nvPr/>
        </p:nvSpPr>
        <p:spPr>
          <a:xfrm>
            <a:off x="-180528" y="116632"/>
            <a:ext cx="8636496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 smtClean="0">
                <a:solidFill>
                  <a:schemeClr val="tx1"/>
                </a:solidFill>
                <a:latin typeface="Comic Sans MS" pitchFamily="66" charset="0"/>
              </a:rPr>
              <a:t>Create Dialog box template</a:t>
            </a:r>
            <a:endParaRPr lang="ru-RU" sz="36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Прямоугольная выноска 5"/>
          <p:cNvSpPr/>
          <p:nvPr/>
        </p:nvSpPr>
        <p:spPr>
          <a:xfrm>
            <a:off x="251520" y="945232"/>
            <a:ext cx="7560840" cy="720080"/>
          </a:xfrm>
          <a:prstGeom prst="wedgeRectCallout">
            <a:avLst>
              <a:gd name="adj1" fmla="val 53883"/>
              <a:gd name="adj2" fmla="val 478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i="1" dirty="0"/>
              <a:t>CONTROL "text", id, "class", </a:t>
            </a:r>
            <a:r>
              <a:rPr lang="en-US" sz="2200" b="1" i="1" dirty="0" err="1"/>
              <a:t>iStyle</a:t>
            </a:r>
            <a:r>
              <a:rPr lang="en-US" sz="2200" b="1" i="1" dirty="0"/>
              <a:t>, </a:t>
            </a:r>
            <a:r>
              <a:rPr lang="en-US" sz="2200" b="1" i="1" dirty="0" err="1"/>
              <a:t>xPos</a:t>
            </a:r>
            <a:r>
              <a:rPr lang="en-US" sz="2200" b="1" i="1" dirty="0"/>
              <a:t>, </a:t>
            </a:r>
            <a:r>
              <a:rPr lang="en-US" sz="2200" b="1" i="1" dirty="0" err="1"/>
              <a:t>yPos</a:t>
            </a:r>
            <a:r>
              <a:rPr lang="en-US" sz="2200" b="1" i="1" dirty="0"/>
              <a:t>, </a:t>
            </a:r>
            <a:r>
              <a:rPr lang="en-US" sz="2200" b="1" i="1" dirty="0" err="1"/>
              <a:t>xWidth</a:t>
            </a:r>
            <a:r>
              <a:rPr lang="en-US" sz="2200" b="1" i="1" dirty="0"/>
              <a:t>, </a:t>
            </a:r>
            <a:r>
              <a:rPr lang="en-US" sz="2200" b="1" i="1" dirty="0" err="1" smtClean="0"/>
              <a:t>yHeight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42328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 txBox="1">
            <a:spLocks/>
          </p:cNvSpPr>
          <p:nvPr/>
        </p:nvSpPr>
        <p:spPr>
          <a:xfrm>
            <a:off x="255984" y="116632"/>
            <a:ext cx="8636496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 smtClean="0">
                <a:solidFill>
                  <a:schemeClr val="tx1"/>
                </a:solidFill>
                <a:latin typeface="Comic Sans MS" pitchFamily="66" charset="0"/>
              </a:rPr>
              <a:t>Create a modal Dialog box</a:t>
            </a:r>
            <a:endParaRPr lang="ru-RU" sz="36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3" y="692696"/>
            <a:ext cx="8132441" cy="2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93650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 descr="E:\BNTU\For design\img\twitter_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25397" y="4941168"/>
            <a:ext cx="1584176" cy="137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53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sson #1">
  <a:themeElements>
    <a:clrScheme name="Custom 2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4685DF"/>
      </a:hlink>
      <a:folHlink>
        <a:srgbClr val="9965C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FFFB3EE-5BAA-4A7D-B8A0-FC61AB1B5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Lesson #1</Template>
  <TotalTime>696</TotalTime>
  <Words>369</Words>
  <Application>Microsoft Office PowerPoint</Application>
  <PresentationFormat>Экран (4:3)</PresentationFormat>
  <Paragraphs>167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Lesson #1</vt:lpstr>
      <vt:lpstr>диалоговые окна</vt:lpstr>
      <vt:lpstr>Рассматриваемые вопросы</vt:lpstr>
      <vt:lpstr>Назначение и классификация</vt:lpstr>
      <vt:lpstr>Презентация PowerPoint</vt:lpstr>
      <vt:lpstr>Creating a Modal Dialog Box</vt:lpstr>
      <vt:lpstr>Creating a Modeless Dialog Box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BNTU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простейшего win-приложения с использованием win32 api</dc:title>
  <dc:subject/>
  <dc:creator>Administrator</dc:creator>
  <cp:keywords/>
  <dc:description/>
  <cp:lastModifiedBy>Administrator</cp:lastModifiedBy>
  <cp:revision>65</cp:revision>
  <dcterms:created xsi:type="dcterms:W3CDTF">2011-09-26T18:32:42Z</dcterms:created>
  <dcterms:modified xsi:type="dcterms:W3CDTF">2011-10-10T16:24:43Z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TC021295509991</vt:lpwstr>
  </property>
</Properties>
</file>