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arquivo teste 4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google1567520508</cp:lastModifiedBy>
  <cp:revision>2</cp:revision>
  <dcterms:created xsi:type="dcterms:W3CDTF">2022-03-15T13:51:09Z</dcterms:created>
  <dcterms:modified xsi:type="dcterms:W3CDTF">2022-03-15T13:51:22Z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1046-11.2.0.11029</vt:lpwstr>
  </property>
  <property fmtid="{D5CDD505-2E9C-101B-9397-08002B2CF9AE}" pid="3" name="ICV">
    <vt:lpwstr>19D0D885BC844302903D1A914D0CFD24</vt:lpwstr>
  </property>
</Properties>
</file>