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60" r:id="rId3"/>
    <p:sldId id="259" r:id="rId4"/>
    <p:sldId id="261" r:id="rId5"/>
    <p:sldId id="267" r:id="rId6"/>
    <p:sldId id="266" r:id="rId7"/>
    <p:sldId id="269" r:id="rId8"/>
    <p:sldId id="268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EAA1-55E9-4697-84E3-DBC4C731E7D3}" type="datetimeFigureOut">
              <a:rPr lang="en-IN" smtClean="0"/>
              <a:pPr/>
              <a:t>19-11-2013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C8BC0B-2DAF-4F66-8B20-12F4C7F5406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EAA1-55E9-4697-84E3-DBC4C731E7D3}" type="datetimeFigureOut">
              <a:rPr lang="en-IN" smtClean="0"/>
              <a:pPr/>
              <a:t>19-11-2013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BC0B-2DAF-4F66-8B20-12F4C7F540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EAA1-55E9-4697-84E3-DBC4C731E7D3}" type="datetimeFigureOut">
              <a:rPr lang="en-IN" smtClean="0"/>
              <a:pPr/>
              <a:t>19-11-2013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BC0B-2DAF-4F66-8B20-12F4C7F540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A0EAA1-55E9-4697-84E3-DBC4C731E7D3}" type="datetimeFigureOut">
              <a:rPr lang="en-IN" smtClean="0"/>
              <a:pPr/>
              <a:t>19-11-2013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E0C8BC0B-2DAF-4F66-8B20-12F4C7F5406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EAA1-55E9-4697-84E3-DBC4C731E7D3}" type="datetimeFigureOut">
              <a:rPr lang="en-IN" smtClean="0"/>
              <a:pPr/>
              <a:t>19-11-2013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BC0B-2DAF-4F66-8B20-12F4C7F5406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EAA1-55E9-4697-84E3-DBC4C731E7D3}" type="datetimeFigureOut">
              <a:rPr lang="en-IN" smtClean="0"/>
              <a:pPr/>
              <a:t>19-11-2013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BC0B-2DAF-4F66-8B20-12F4C7F5406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BC0B-2DAF-4F66-8B20-12F4C7F5406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EAA1-55E9-4697-84E3-DBC4C731E7D3}" type="datetimeFigureOut">
              <a:rPr lang="en-IN" smtClean="0"/>
              <a:pPr/>
              <a:t>19-11-2013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EAA1-55E9-4697-84E3-DBC4C731E7D3}" type="datetimeFigureOut">
              <a:rPr lang="en-IN" smtClean="0"/>
              <a:pPr/>
              <a:t>19-11-2013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BC0B-2DAF-4F66-8B20-12F4C7F5406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EAA1-55E9-4697-84E3-DBC4C731E7D3}" type="datetimeFigureOut">
              <a:rPr lang="en-IN" smtClean="0"/>
              <a:pPr/>
              <a:t>19-11-2013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BC0B-2DAF-4F66-8B20-12F4C7F540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A0EAA1-55E9-4697-84E3-DBC4C731E7D3}" type="datetimeFigureOut">
              <a:rPr lang="en-IN" smtClean="0"/>
              <a:pPr/>
              <a:t>19-11-2013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0C8BC0B-2DAF-4F66-8B20-12F4C7F5406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EAA1-55E9-4697-84E3-DBC4C731E7D3}" type="datetimeFigureOut">
              <a:rPr lang="en-IN" smtClean="0"/>
              <a:pPr/>
              <a:t>19-11-2013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C8BC0B-2DAF-4F66-8B20-12F4C7F5406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9A0EAA1-55E9-4697-84E3-DBC4C731E7D3}" type="datetimeFigureOut">
              <a:rPr lang="en-IN" smtClean="0"/>
              <a:pPr/>
              <a:t>19-11-2013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E0C8BC0B-2DAF-4F66-8B20-12F4C7F5406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schemeClr val="bg2">
                <a:shade val="12000"/>
                <a:satMod val="240000"/>
              </a:schemeClr>
              <a:schemeClr val="bg2">
                <a:tint val="65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4401108"/>
            <a:ext cx="6400800" cy="226825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Kumar </a:t>
            </a:r>
            <a:r>
              <a:rPr lang="en-US" sz="2800" dirty="0" err="1" smtClean="0">
                <a:solidFill>
                  <a:schemeClr val="tx1"/>
                </a:solidFill>
              </a:rPr>
              <a:t>Harshad</a:t>
            </a:r>
            <a:r>
              <a:rPr lang="en-US" sz="2800" dirty="0" smtClean="0">
                <a:solidFill>
                  <a:schemeClr val="tx1"/>
                </a:solidFill>
              </a:rPr>
              <a:t> 2011CS013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Naman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Chhabra</a:t>
            </a:r>
            <a:r>
              <a:rPr lang="en-US" sz="2800" dirty="0" smtClean="0">
                <a:solidFill>
                  <a:schemeClr val="tx1"/>
                </a:solidFill>
              </a:rPr>
              <a:t> 2011CS1019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Prakhar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Asthana</a:t>
            </a:r>
            <a:r>
              <a:rPr lang="en-US" sz="2800" dirty="0" smtClean="0">
                <a:solidFill>
                  <a:schemeClr val="tx1"/>
                </a:solidFill>
              </a:rPr>
              <a:t>  2011CS1027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Swapnil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Godbole</a:t>
            </a:r>
            <a:r>
              <a:rPr lang="en-US" sz="2800" dirty="0" smtClean="0">
                <a:solidFill>
                  <a:schemeClr val="tx1"/>
                </a:solidFill>
              </a:rPr>
              <a:t> 2011CS1037</a:t>
            </a:r>
          </a:p>
          <a:p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>
            <a:noAutofit/>
          </a:bodyPr>
          <a:lstStyle/>
          <a:p>
            <a:r>
              <a:rPr lang="en-US" sz="6600" dirty="0" smtClean="0"/>
              <a:t>MOOC </a:t>
            </a:r>
            <a:br>
              <a:rPr lang="en-US" sz="6600" dirty="0" smtClean="0"/>
            </a:br>
            <a:r>
              <a:rPr lang="en-US" sz="6600" dirty="0" smtClean="0"/>
              <a:t>Evaluation System</a:t>
            </a:r>
            <a:endParaRPr lang="en-IN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2564904"/>
            <a:ext cx="2880320" cy="183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2626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Apache web server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Technologies used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xmlns="" val="203495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arshad\Desktop\thank-you-funny-memes-images-fun-bajiroo-pictures-thankyou-again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-45476"/>
            <a:ext cx="6046466" cy="635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7857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8922" y="620688"/>
            <a:ext cx="8507387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0096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Registration</a:t>
            </a:r>
          </a:p>
          <a:p>
            <a:endParaRPr lang="en-US" dirty="0" smtClean="0"/>
          </a:p>
          <a:p>
            <a:r>
              <a:rPr lang="en-US" dirty="0" smtClean="0"/>
              <a:t>Video Lectures  </a:t>
            </a:r>
          </a:p>
          <a:p>
            <a:endParaRPr lang="en-US" dirty="0" smtClean="0"/>
          </a:p>
          <a:p>
            <a:r>
              <a:rPr lang="en-US" dirty="0" smtClean="0"/>
              <a:t>Course Slides</a:t>
            </a:r>
          </a:p>
          <a:p>
            <a:endParaRPr lang="en-US" dirty="0" smtClean="0"/>
          </a:p>
          <a:p>
            <a:r>
              <a:rPr lang="en-US" dirty="0" smtClean="0"/>
              <a:t>Discussions</a:t>
            </a:r>
          </a:p>
          <a:p>
            <a:endParaRPr lang="en-US" dirty="0" smtClean="0"/>
          </a:p>
          <a:p>
            <a:r>
              <a:rPr lang="en-US" dirty="0" smtClean="0"/>
              <a:t>Evaluation ???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 smtClean="0"/>
              <a:t>YOU – as a MOOC Instructor</a:t>
            </a:r>
            <a:endParaRPr lang="en-IN" sz="4800" dirty="0"/>
          </a:p>
        </p:txBody>
      </p:sp>
      <p:pic>
        <p:nvPicPr>
          <p:cNvPr id="1026" name="Picture 2" descr="C:\Users\Harshad\Desktop\youtube-logo2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7498" y="2512238"/>
            <a:ext cx="2565362" cy="7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arshad\Desktop\slideshare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7498" y="3473492"/>
            <a:ext cx="2592167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arshad\Desktop\Logo_Google_group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24304" y="4470641"/>
            <a:ext cx="2538556" cy="48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arshad\Desktop\exam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7498" y="5229200"/>
            <a:ext cx="2592167" cy="108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arshad\Desktop\Google_docs_logo_size_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7498" y="1484784"/>
            <a:ext cx="256536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6780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Instructor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Create  a course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Create  an  exam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View results of an exam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View previous </a:t>
            </a:r>
            <a:r>
              <a:rPr lang="en-US" sz="2400" dirty="0" smtClean="0"/>
              <a:t>courses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Delete a course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Delete an exam</a:t>
            </a:r>
          </a:p>
          <a:p>
            <a:pPr marL="0" indent="0">
              <a:buNone/>
            </a:pPr>
            <a:r>
              <a:rPr lang="en-US" sz="3200" dirty="0" smtClean="0"/>
              <a:t>Student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Take Exam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Use Cases</a:t>
            </a:r>
            <a:endParaRPr lang="en-IN" sz="4800" dirty="0"/>
          </a:p>
        </p:txBody>
      </p:sp>
      <p:pic>
        <p:nvPicPr>
          <p:cNvPr id="3074" name="Picture 2" descr="C:\Users\Harshad\Desktop\teachers-schedule-exams-one-wee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84784"/>
            <a:ext cx="410445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arshad\Desktop\exams-study-hard-lied-jok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37112"/>
            <a:ext cx="4104456" cy="210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327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Logical View</a:t>
            </a:r>
            <a:endParaRPr lang="en-IN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6488" y="1524000"/>
            <a:ext cx="6351024" cy="4572000"/>
          </a:xfrm>
        </p:spPr>
      </p:pic>
    </p:spTree>
    <p:extLst>
      <p:ext uri="{BB962C8B-B14F-4D97-AF65-F5344CB8AC3E}">
        <p14:creationId xmlns:p14="http://schemas.microsoft.com/office/powerpoint/2010/main" xmlns="" val="35108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981547" y="2133398"/>
            <a:ext cx="2190285" cy="283172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Physical View</a:t>
            </a:r>
            <a:endParaRPr lang="en-IN" sz="4800" dirty="0"/>
          </a:p>
        </p:txBody>
      </p:sp>
      <p:pic>
        <p:nvPicPr>
          <p:cNvPr id="5122" name="Picture 2" descr="C:\Users\Harshad\Desktop\Before-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3"/>
            <a:ext cx="1976610" cy="257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arshad\Desktop\internet-pi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2324" y="2996953"/>
            <a:ext cx="1623612" cy="110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Harshad\Desktop\database_mysq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9260" y="2642331"/>
            <a:ext cx="2204740" cy="220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156176" y="3549263"/>
            <a:ext cx="1152128" cy="1954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39552" y="551723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Clients</a:t>
            </a:r>
            <a:endParaRPr lang="en-IN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480336" y="4439482"/>
            <a:ext cx="140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Internet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139952" y="551723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Web Server</a:t>
            </a:r>
            <a:endParaRPr lang="en-IN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092280" y="551723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074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769889"/>
            <a:ext cx="8229600" cy="408022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Activity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4947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ER Diagram</a:t>
            </a:r>
            <a:endParaRPr lang="en-IN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864173"/>
            <a:ext cx="8229600" cy="3891654"/>
          </a:xfrm>
        </p:spPr>
      </p:pic>
    </p:spTree>
    <p:extLst>
      <p:ext uri="{BB962C8B-B14F-4D97-AF65-F5344CB8AC3E}">
        <p14:creationId xmlns:p14="http://schemas.microsoft.com/office/powerpoint/2010/main" xmlns="" val="361028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Google accounts for authentication (improved security)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Registration of institutes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More flexibility in setting tests e.g. time limit,  more type of questions.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More  flexibility in taking tests e.g. marking questions to do them later.</a:t>
            </a:r>
            <a:endParaRPr lang="en-US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New features in version 2.0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xmlns="" val="7199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788</TotalTime>
  <Words>121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Paper</vt:lpstr>
      <vt:lpstr>MOOC  Evaluation System</vt:lpstr>
      <vt:lpstr>Slide 2</vt:lpstr>
      <vt:lpstr>YOU – as a MOOC Instructor</vt:lpstr>
      <vt:lpstr>Use Cases</vt:lpstr>
      <vt:lpstr>Logical View</vt:lpstr>
      <vt:lpstr>Physical View</vt:lpstr>
      <vt:lpstr>Activity Diagram</vt:lpstr>
      <vt:lpstr>ER Diagram</vt:lpstr>
      <vt:lpstr>New features in version 2.0</vt:lpstr>
      <vt:lpstr>Technologies used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MOOC  Evaluation System</dc:title>
  <dc:creator>Harshad</dc:creator>
  <cp:lastModifiedBy>prakhar</cp:lastModifiedBy>
  <cp:revision>22</cp:revision>
  <dcterms:created xsi:type="dcterms:W3CDTF">2013-11-18T08:11:42Z</dcterms:created>
  <dcterms:modified xsi:type="dcterms:W3CDTF">2013-11-19T05:10:39Z</dcterms:modified>
</cp:coreProperties>
</file>