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notesMasterIdLst>
    <p:notesMasterId r:id="rId10"/>
  </p:notesMasterIdLst>
  <p:sldIdLst>
    <p:sldId id="334" r:id="rId2"/>
    <p:sldId id="357" r:id="rId3"/>
    <p:sldId id="358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51" d="100"/>
          <a:sy n="151" d="100"/>
        </p:scale>
        <p:origin x="57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167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494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10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341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322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50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37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427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526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- Summing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1" y="1845734"/>
            <a:ext cx="906018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700" dirty="0"/>
              <a:t>List(1, 4, 7, 9).sum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List(4, 7, 9).sum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 	List(7, 9).sum)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(7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List(9).sum))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(7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(9	</a:t>
            </a:r>
            <a:r>
              <a:rPr lang="en-GB" sz="1700" dirty="0">
                <a:solidFill>
                  <a:srgbClr val="FF0000"/>
                </a:solidFill>
              </a:rPr>
              <a:t>+ </a:t>
            </a:r>
            <a:r>
              <a:rPr lang="en-GB" sz="1700" dirty="0"/>
              <a:t>List().sum)))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(7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(9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</a:t>
            </a:r>
            <a:r>
              <a:rPr lang="en-GB" sz="1700" b="1" dirty="0">
                <a:solidFill>
                  <a:srgbClr val="0070C0"/>
                </a:solidFill>
              </a:rPr>
              <a:t>0</a:t>
            </a:r>
            <a:r>
              <a:rPr lang="en-GB" sz="1700" dirty="0"/>
              <a:t>)))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(7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</a:t>
            </a:r>
            <a:r>
              <a:rPr lang="en-GB" sz="1700" b="1" dirty="0"/>
              <a:t>9</a:t>
            </a:r>
            <a:r>
              <a:rPr lang="en-GB" sz="1700" dirty="0"/>
              <a:t>))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(4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</a:t>
            </a:r>
            <a:r>
              <a:rPr lang="en-GB" sz="1700" b="1" dirty="0"/>
              <a:t>16</a:t>
            </a:r>
            <a:r>
              <a:rPr lang="en-GB" sz="1700" dirty="0"/>
              <a:t>)</a:t>
            </a:r>
          </a:p>
          <a:p>
            <a:pPr marL="0" indent="0">
              <a:buNone/>
            </a:pPr>
            <a:r>
              <a:rPr lang="en-GB" sz="1700" dirty="0"/>
              <a:t>=	1	</a:t>
            </a:r>
            <a:r>
              <a:rPr lang="en-GB" sz="1700" dirty="0">
                <a:solidFill>
                  <a:srgbClr val="FF0000"/>
                </a:solidFill>
              </a:rPr>
              <a:t>+</a:t>
            </a:r>
            <a:r>
              <a:rPr lang="en-GB" sz="1700" dirty="0"/>
              <a:t>	</a:t>
            </a:r>
            <a:r>
              <a:rPr lang="en-GB" sz="1700" b="1" dirty="0"/>
              <a:t>20</a:t>
            </a:r>
          </a:p>
          <a:p>
            <a:pPr marL="0" indent="0">
              <a:buNone/>
            </a:pPr>
            <a:r>
              <a:rPr lang="en-GB" sz="1700" dirty="0"/>
              <a:t>=	</a:t>
            </a:r>
            <a:r>
              <a:rPr lang="en-GB" sz="1700" b="1" dirty="0"/>
              <a:t>21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- Summing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52603"/>
            <a:ext cx="8877299" cy="4244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List(1, 4, 7, 9).sum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List(4, 7, 9).sum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 	List(7, 9).sum)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List(9).sum))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(9	</a:t>
            </a:r>
            <a:r>
              <a:rPr lang="en-GB" sz="1600" dirty="0">
                <a:solidFill>
                  <a:srgbClr val="FF0000"/>
                </a:solidFill>
              </a:rPr>
              <a:t>+  </a:t>
            </a:r>
            <a:r>
              <a:rPr lang="en-GB" sz="1600" dirty="0"/>
              <a:t>List().sum)))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(9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</a:t>
            </a:r>
            <a:r>
              <a:rPr lang="en-GB" sz="1600" b="1" dirty="0">
                <a:solidFill>
                  <a:srgbClr val="0070C0"/>
                </a:solidFill>
              </a:rPr>
              <a:t>0</a:t>
            </a:r>
            <a:r>
              <a:rPr lang="en-GB" sz="1600" dirty="0"/>
              <a:t>)))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def</a:t>
            </a:r>
            <a:r>
              <a:rPr lang="en-GB" sz="1600" dirty="0"/>
              <a:t> sum =</a:t>
            </a:r>
          </a:p>
          <a:p>
            <a:pPr marL="0" indent="0">
              <a:buNone/>
            </a:pPr>
            <a:r>
              <a:rPr lang="en-GB" sz="1600" dirty="0"/>
              <a:t>  this </a:t>
            </a:r>
            <a:r>
              <a:rPr lang="en-GB" sz="1600" b="1" dirty="0"/>
              <a:t>match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GB" sz="1600" dirty="0"/>
              <a:t>	case List()	=&gt;	</a:t>
            </a:r>
            <a:r>
              <a:rPr lang="en-GB" sz="1600" b="1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GB" sz="1600" dirty="0"/>
              <a:t>	case x :: </a:t>
            </a:r>
            <a:r>
              <a:rPr lang="en-GB" sz="1600" dirty="0" err="1"/>
              <a:t>xs</a:t>
            </a:r>
            <a:r>
              <a:rPr lang="en-GB" sz="1600" dirty="0"/>
              <a:t>	=&gt;	x	</a:t>
            </a:r>
            <a:r>
              <a:rPr lang="en-GB" sz="1600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	</a:t>
            </a:r>
            <a:r>
              <a:rPr lang="en-GB" sz="1600" dirty="0" err="1"/>
              <a:t>xs.sum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- Multiplying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1"/>
            <a:ext cx="8884920" cy="4439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List(1, 4, 7, 9).product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List(4, 7, 9).product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* 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 	List(7, 9).product)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* 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List(9).product))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(9	</a:t>
            </a:r>
            <a:r>
              <a:rPr lang="en-GB" sz="1600" dirty="0">
                <a:solidFill>
                  <a:srgbClr val="FF0000"/>
                </a:solidFill>
              </a:rPr>
              <a:t>* </a:t>
            </a:r>
            <a:r>
              <a:rPr lang="en-GB" sz="1600" dirty="0"/>
              <a:t>List().product)))</a:t>
            </a:r>
          </a:p>
          <a:p>
            <a:pPr marL="0" indent="0">
              <a:buNone/>
            </a:pPr>
            <a:r>
              <a:rPr lang="en-GB" sz="1600" dirty="0"/>
              <a:t>=	1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(4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(7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(9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      </a:t>
            </a:r>
            <a:r>
              <a:rPr lang="en-GB" sz="1600" b="1" dirty="0">
                <a:solidFill>
                  <a:srgbClr val="0070C0"/>
                </a:solidFill>
              </a:rPr>
              <a:t>1</a:t>
            </a:r>
            <a:r>
              <a:rPr lang="en-GB" sz="1600" dirty="0"/>
              <a:t>)))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def</a:t>
            </a:r>
            <a:r>
              <a:rPr lang="en-GB" sz="1600" dirty="0"/>
              <a:t> product =</a:t>
            </a:r>
          </a:p>
          <a:p>
            <a:pPr marL="0" indent="0">
              <a:buNone/>
            </a:pPr>
            <a:r>
              <a:rPr lang="en-GB" sz="1600" dirty="0"/>
              <a:t>  this </a:t>
            </a:r>
            <a:r>
              <a:rPr lang="en-GB" sz="1600" b="1" dirty="0"/>
              <a:t>match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GB" sz="1600" dirty="0"/>
              <a:t>	case List()	=&gt;	</a:t>
            </a:r>
            <a:r>
              <a:rPr lang="en-GB" sz="1600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GB" sz="1600" dirty="0"/>
              <a:t>	case x :: </a:t>
            </a:r>
            <a:r>
              <a:rPr lang="en-GB" sz="1600" dirty="0" err="1"/>
              <a:t>xs</a:t>
            </a:r>
            <a:r>
              <a:rPr lang="en-GB" sz="1600" dirty="0"/>
              <a:t>	=&gt;	x	</a:t>
            </a:r>
            <a:r>
              <a:rPr lang="en-GB" sz="1600" dirty="0">
                <a:solidFill>
                  <a:srgbClr val="FF0000"/>
                </a:solidFill>
              </a:rPr>
              <a:t>*</a:t>
            </a:r>
            <a:r>
              <a:rPr lang="en-GB" sz="1600" dirty="0"/>
              <a:t>	</a:t>
            </a:r>
            <a:r>
              <a:rPr lang="en-GB" sz="1600" dirty="0" err="1"/>
              <a:t>xs.product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75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All true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1737361"/>
            <a:ext cx="9022080" cy="4439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List(true, true, true, true).all</a:t>
            </a:r>
          </a:p>
          <a:p>
            <a:pPr marL="0" indent="0">
              <a:buNone/>
            </a:pPr>
            <a:r>
              <a:rPr lang="en-GB" sz="1600" dirty="0"/>
              <a:t>=	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List(true, true, true).all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&amp;&amp; 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 	List(true, true).all)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&amp;&amp; 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List(9).all))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      </a:t>
            </a:r>
            <a:r>
              <a:rPr lang="en-GB" sz="1600" dirty="0"/>
              <a:t>List().all)))</a:t>
            </a:r>
          </a:p>
          <a:p>
            <a:pPr marL="0" indent="0">
              <a:buNone/>
            </a:pPr>
            <a:r>
              <a:rPr lang="en-GB" sz="1600" dirty="0"/>
              <a:t>=	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</a:t>
            </a:r>
            <a:r>
              <a:rPr lang="en-GB" sz="1600" b="1" dirty="0">
                <a:solidFill>
                  <a:srgbClr val="0070C0"/>
                </a:solidFill>
              </a:rPr>
              <a:t>true</a:t>
            </a:r>
            <a:r>
              <a:rPr lang="en-GB" sz="1600" dirty="0"/>
              <a:t>)))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def</a:t>
            </a:r>
            <a:r>
              <a:rPr lang="en-GB" sz="1600" dirty="0"/>
              <a:t> all =</a:t>
            </a:r>
          </a:p>
          <a:p>
            <a:pPr marL="0" indent="0">
              <a:buNone/>
            </a:pPr>
            <a:r>
              <a:rPr lang="en-GB" sz="1600" dirty="0"/>
              <a:t>  this </a:t>
            </a:r>
            <a:r>
              <a:rPr lang="en-GB" sz="1600" b="1" dirty="0"/>
              <a:t>match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GB" sz="1600" dirty="0"/>
              <a:t>	case List()	=&gt;	</a:t>
            </a:r>
            <a:r>
              <a:rPr lang="en-GB" sz="1600" b="1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GB" sz="1600" dirty="0"/>
              <a:t>	case x :: </a:t>
            </a:r>
            <a:r>
              <a:rPr lang="en-GB" sz="1600" dirty="0" err="1"/>
              <a:t>xs</a:t>
            </a:r>
            <a:r>
              <a:rPr lang="en-GB" sz="1600" dirty="0"/>
              <a:t>	=&gt;	x	</a:t>
            </a:r>
            <a:r>
              <a:rPr lang="en-GB" sz="1600" dirty="0">
                <a:solidFill>
                  <a:srgbClr val="FF0000"/>
                </a:solidFill>
              </a:rPr>
              <a:t>&amp;&amp;</a:t>
            </a:r>
            <a:r>
              <a:rPr lang="en-GB" sz="1600" dirty="0"/>
              <a:t>	</a:t>
            </a:r>
            <a:r>
              <a:rPr lang="en-GB" sz="1600" dirty="0" err="1"/>
              <a:t>xs.all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Any true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1749426"/>
            <a:ext cx="90601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List(true, true, true, true).any</a:t>
            </a:r>
          </a:p>
          <a:p>
            <a:pPr marL="0" indent="0">
              <a:buNone/>
            </a:pPr>
            <a:r>
              <a:rPr lang="en-GB" sz="1600" dirty="0"/>
              <a:t>=	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List(true, true, true).any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|| 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 	List(true, true).any)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|| 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List(9).any))</a:t>
            </a:r>
          </a:p>
          <a:p>
            <a:pPr marL="0" indent="0">
              <a:buNone/>
            </a:pPr>
            <a:r>
              <a:rPr lang="en-GB" sz="1600" dirty="0"/>
              <a:t>=	true 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     </a:t>
            </a:r>
            <a:r>
              <a:rPr lang="en-GB" sz="1600" dirty="0"/>
              <a:t>List().any)))</a:t>
            </a:r>
          </a:p>
          <a:p>
            <a:pPr marL="0" indent="0">
              <a:buNone/>
            </a:pPr>
            <a:r>
              <a:rPr lang="en-GB" sz="1600" dirty="0"/>
              <a:t>=	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(true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</a:t>
            </a:r>
            <a:r>
              <a:rPr lang="en-GB" sz="1600" b="1" dirty="0">
                <a:solidFill>
                  <a:srgbClr val="0070C0"/>
                </a:solidFill>
              </a:rPr>
              <a:t>false</a:t>
            </a:r>
            <a:r>
              <a:rPr lang="en-GB" sz="1600" dirty="0"/>
              <a:t>))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def</a:t>
            </a:r>
            <a:r>
              <a:rPr lang="en-GB" sz="1600" dirty="0"/>
              <a:t> any =</a:t>
            </a:r>
          </a:p>
          <a:p>
            <a:pPr marL="0" indent="0">
              <a:buNone/>
            </a:pPr>
            <a:r>
              <a:rPr lang="en-GB" sz="1600" dirty="0"/>
              <a:t>  this </a:t>
            </a:r>
            <a:r>
              <a:rPr lang="en-GB" sz="1600" b="1" dirty="0"/>
              <a:t>match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GB" sz="1600" dirty="0"/>
              <a:t>	case List()	=&gt;	</a:t>
            </a:r>
            <a:r>
              <a:rPr lang="en-GB" sz="1600" b="1" dirty="0">
                <a:solidFill>
                  <a:srgbClr val="0070C0"/>
                </a:solidFill>
              </a:rPr>
              <a:t>false</a:t>
            </a:r>
          </a:p>
          <a:p>
            <a:pPr marL="0" indent="0">
              <a:buNone/>
            </a:pPr>
            <a:r>
              <a:rPr lang="en-GB" sz="1600" dirty="0"/>
              <a:t>	case x :: </a:t>
            </a:r>
            <a:r>
              <a:rPr lang="en-GB" sz="1600" dirty="0" err="1"/>
              <a:t>xs</a:t>
            </a:r>
            <a:r>
              <a:rPr lang="en-GB" sz="1600" dirty="0"/>
              <a:t>	=&gt;	x	</a:t>
            </a:r>
            <a:r>
              <a:rPr lang="en-GB" sz="1600" dirty="0">
                <a:solidFill>
                  <a:srgbClr val="FF0000"/>
                </a:solidFill>
              </a:rPr>
              <a:t>||</a:t>
            </a:r>
            <a:r>
              <a:rPr lang="en-GB" sz="1600" dirty="0"/>
              <a:t>	</a:t>
            </a:r>
            <a:r>
              <a:rPr lang="en-GB" sz="1600" dirty="0" err="1"/>
              <a:t>xs.any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Folding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1810193"/>
            <a:ext cx="9060180" cy="4439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List(x</a:t>
            </a:r>
            <a:r>
              <a:rPr lang="en-GB" sz="1800" baseline="-25000" dirty="0"/>
              <a:t>1</a:t>
            </a:r>
            <a:r>
              <a:rPr lang="en-GB" sz="1800" dirty="0"/>
              <a:t>, 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</a:t>
            </a:r>
          </a:p>
          <a:p>
            <a:pPr marL="0" indent="0">
              <a:buNone/>
            </a:pPr>
            <a:r>
              <a:rPr lang="en-GB" sz="1800" dirty="0"/>
              <a:t>= x</a:t>
            </a:r>
            <a:r>
              <a:rPr lang="en-GB" sz="1800" baseline="-25000" dirty="0"/>
              <a:t>1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</a:t>
            </a:r>
            <a:r>
              <a:rPr lang="en-GB" sz="1800" dirty="0"/>
              <a:t>	List(x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</a:t>
            </a:r>
          </a:p>
          <a:p>
            <a:pPr marL="0" indent="0">
              <a:buNone/>
            </a:pPr>
            <a:r>
              <a:rPr lang="en-GB" sz="1800" dirty="0"/>
              <a:t>= x</a:t>
            </a:r>
            <a:r>
              <a:rPr lang="en-GB" sz="1800" baseline="-25000" dirty="0"/>
              <a:t>1</a:t>
            </a:r>
            <a:r>
              <a:rPr lang="en-GB" sz="1800" dirty="0"/>
              <a:t> 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(x</a:t>
            </a:r>
            <a:r>
              <a:rPr lang="en-GB" sz="1800" baseline="-25000" dirty="0"/>
              <a:t>2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</a:t>
            </a:r>
            <a:r>
              <a:rPr lang="en-GB" sz="1800" dirty="0"/>
              <a:t> 	List(x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).fold)</a:t>
            </a:r>
          </a:p>
          <a:p>
            <a:pPr marL="0" indent="0">
              <a:buNone/>
            </a:pPr>
            <a:r>
              <a:rPr lang="en-GB" sz="1800" dirty="0"/>
              <a:t>= x</a:t>
            </a:r>
            <a:r>
              <a:rPr lang="en-GB" sz="1800" baseline="-25000" dirty="0"/>
              <a:t>1</a:t>
            </a:r>
            <a:r>
              <a:rPr lang="en-GB" sz="1800" dirty="0"/>
              <a:t> 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(x</a:t>
            </a:r>
            <a:r>
              <a:rPr lang="en-GB" sz="1800" baseline="-25000" dirty="0"/>
              <a:t>2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(x</a:t>
            </a:r>
            <a:r>
              <a:rPr lang="en-GB" sz="1800" baseline="-25000" dirty="0"/>
              <a:t>3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(…	  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List().fold)…)))</a:t>
            </a:r>
          </a:p>
          <a:p>
            <a:pPr marL="0" indent="0">
              <a:buNone/>
            </a:pPr>
            <a:r>
              <a:rPr lang="en-GB" sz="1800" dirty="0"/>
              <a:t>= x</a:t>
            </a:r>
            <a:r>
              <a:rPr lang="en-GB" sz="1800" baseline="-25000" dirty="0"/>
              <a:t>1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(x</a:t>
            </a:r>
            <a:r>
              <a:rPr lang="en-GB" sz="1800" baseline="-25000" dirty="0"/>
              <a:t>2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(x</a:t>
            </a:r>
            <a:r>
              <a:rPr lang="en-GB" sz="1800" baseline="-25000" dirty="0"/>
              <a:t>3 </a:t>
            </a:r>
            <a:r>
              <a:rPr lang="en-GB" sz="1800" dirty="0"/>
              <a:t>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(…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ʘ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)…)))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fold =</a:t>
            </a:r>
          </a:p>
          <a:p>
            <a:pPr marL="0" indent="0">
              <a:buNone/>
            </a:pPr>
            <a:r>
              <a:rPr lang="en-GB" sz="1800" dirty="0"/>
              <a:t>  this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</a:p>
          <a:p>
            <a:pPr marL="0" indent="0">
              <a:buNone/>
            </a:pPr>
            <a:r>
              <a:rPr lang="en-GB" sz="1800" dirty="0"/>
              <a:t>	case List()		=&gt;	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</a:p>
          <a:p>
            <a:pPr marL="0" indent="0">
              <a:buNone/>
            </a:pPr>
            <a:r>
              <a:rPr lang="en-GB" sz="1800" dirty="0"/>
              <a:t>	case x :: </a:t>
            </a:r>
            <a:r>
              <a:rPr lang="en-GB" sz="1800" dirty="0" err="1"/>
              <a:t>xs</a:t>
            </a:r>
            <a:r>
              <a:rPr lang="en-GB" sz="1800" dirty="0"/>
              <a:t>	=&gt;	x	</a:t>
            </a:r>
            <a:r>
              <a:rPr lang="en-GB" sz="1800" dirty="0">
                <a:solidFill>
                  <a:srgbClr val="FF0000"/>
                </a:solidFill>
              </a:rPr>
              <a:t>ʘ </a:t>
            </a:r>
            <a:r>
              <a:rPr lang="en-GB" sz="1800" dirty="0"/>
              <a:t>	</a:t>
            </a:r>
            <a:r>
              <a:rPr lang="en-GB" sz="1800" dirty="0" err="1"/>
              <a:t>xs.fold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Folding – prefix form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737361"/>
            <a:ext cx="9067800" cy="4439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List(x</a:t>
            </a:r>
            <a:r>
              <a:rPr lang="en-GB" sz="1800" baseline="-25000" dirty="0"/>
              <a:t>1</a:t>
            </a:r>
            <a:r>
              <a:rPr lang="en-GB" sz="1800" dirty="0"/>
              <a:t>, 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 </a:t>
            </a:r>
            <a:r>
              <a:rPr lang="en-GB" sz="1800" dirty="0"/>
              <a:t>,	List(x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</a:t>
            </a:r>
            <a:r>
              <a:rPr lang="en-GB" sz="1800" dirty="0"/>
              <a:t> 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 List(x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).fold))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</a:t>
            </a:r>
            <a:r>
              <a:rPr lang="en-GB" sz="1800" dirty="0"/>
              <a:t> 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3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(…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/>
              <a:t>,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List().fold)…))))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3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(…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/>
              <a:t>, 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)…))))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fold =</a:t>
            </a:r>
          </a:p>
          <a:p>
            <a:pPr marL="0" indent="0">
              <a:buNone/>
            </a:pPr>
            <a:r>
              <a:rPr lang="en-GB" sz="1800" dirty="0"/>
              <a:t>  this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</a:p>
          <a:p>
            <a:pPr marL="0" indent="0">
              <a:buNone/>
            </a:pPr>
            <a:r>
              <a:rPr lang="en-GB" sz="1800" dirty="0"/>
              <a:t>	case List()		=&gt;	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</a:p>
          <a:p>
            <a:pPr marL="0" indent="0">
              <a:buNone/>
            </a:pPr>
            <a:r>
              <a:rPr lang="en-GB" sz="1800" dirty="0"/>
              <a:t>	case x :: </a:t>
            </a:r>
            <a:r>
              <a:rPr lang="en-GB" sz="1800" dirty="0" err="1"/>
              <a:t>xs</a:t>
            </a:r>
            <a:r>
              <a:rPr lang="en-GB" sz="1800" dirty="0"/>
              <a:t>	=&gt;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(x,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/>
              <a:t>xs.fold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Folding – as HOF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" y="1737361"/>
            <a:ext cx="9227820" cy="4439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List(x</a:t>
            </a:r>
            <a:r>
              <a:rPr lang="en-GB" sz="1800" baseline="-25000" dirty="0"/>
              <a:t>1</a:t>
            </a:r>
            <a:r>
              <a:rPr lang="en-GB" sz="1800" dirty="0"/>
              <a:t>, 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</a:t>
            </a:r>
            <a:r>
              <a:rPr lang="en-GB" sz="1800" dirty="0" err="1"/>
              <a:t>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 </a:t>
            </a:r>
            <a:r>
              <a:rPr lang="en-GB" sz="1800" dirty="0"/>
              <a:t>, 	List(x</a:t>
            </a:r>
            <a:r>
              <a:rPr lang="en-GB" sz="1800" baseline="-25000" dirty="0"/>
              <a:t>2</a:t>
            </a:r>
            <a:r>
              <a:rPr lang="en-GB" sz="1800" dirty="0"/>
              <a:t>, 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</a:t>
            </a:r>
            <a:r>
              <a:rPr lang="en-GB" sz="1800" dirty="0" err="1"/>
              <a:t>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</a:t>
            </a:r>
            <a:r>
              <a:rPr lang="en-GB" sz="1800" dirty="0"/>
              <a:t> ,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 List(x</a:t>
            </a:r>
            <a:r>
              <a:rPr lang="en-GB" sz="1800" baseline="-25000" dirty="0"/>
              <a:t>3</a:t>
            </a:r>
            <a:r>
              <a:rPr lang="en-GB" sz="1800" dirty="0"/>
              <a:t>, …, 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dirty="0"/>
              <a:t>).</a:t>
            </a:r>
            <a:r>
              <a:rPr lang="en-GB" sz="1800" dirty="0" err="1"/>
              <a:t>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)))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</a:t>
            </a:r>
            <a:r>
              <a:rPr lang="en-GB" sz="1800" dirty="0"/>
              <a:t> ,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3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(…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/>
              <a:t>,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List().</a:t>
            </a:r>
            <a:r>
              <a:rPr lang="en-GB" sz="1800" dirty="0" err="1"/>
              <a:t>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)…))))</a:t>
            </a:r>
          </a:p>
          <a:p>
            <a:pPr marL="0" indent="0">
              <a:buNone/>
            </a:pPr>
            <a:r>
              <a:rPr lang="en-GB" sz="1800" dirty="0"/>
              <a:t>=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1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</a:t>
            </a:r>
            <a:r>
              <a:rPr lang="en-GB" sz="1800" baseline="-25000" dirty="0"/>
              <a:t>2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(x</a:t>
            </a:r>
            <a:r>
              <a:rPr lang="en-GB" sz="1800" baseline="-25000" dirty="0"/>
              <a:t>3 </a:t>
            </a:r>
            <a:r>
              <a:rPr lang="en-GB" sz="1800" dirty="0"/>
              <a:t>, 	</a:t>
            </a:r>
            <a:r>
              <a:rPr lang="en-GB" sz="1800" dirty="0">
                <a:solidFill>
                  <a:srgbClr val="FF0000"/>
                </a:solidFill>
              </a:rPr>
              <a:t> f</a:t>
            </a:r>
            <a:r>
              <a:rPr lang="en-GB" sz="1800" dirty="0"/>
              <a:t>(…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</a:t>
            </a:r>
            <a:r>
              <a:rPr lang="en-GB" sz="1800" dirty="0" err="1"/>
              <a:t>x</a:t>
            </a:r>
            <a:r>
              <a:rPr lang="en-GB" sz="1800" baseline="-25000" dirty="0" err="1"/>
              <a:t>n</a:t>
            </a:r>
            <a:r>
              <a:rPr lang="en-GB" sz="1800" baseline="-25000" dirty="0"/>
              <a:t> </a:t>
            </a:r>
            <a:r>
              <a:rPr lang="en-GB" sz="1800" dirty="0"/>
              <a:t>, 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)…))))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</a:t>
            </a:r>
            <a:r>
              <a:rPr lang="en-GB" sz="1800" dirty="0" err="1"/>
              <a:t>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 =</a:t>
            </a:r>
          </a:p>
          <a:p>
            <a:pPr marL="0" indent="0">
              <a:buNone/>
            </a:pPr>
            <a:r>
              <a:rPr lang="en-GB" sz="1800" dirty="0"/>
              <a:t>  this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</a:p>
          <a:p>
            <a:pPr marL="0" indent="0">
              <a:buNone/>
            </a:pPr>
            <a:r>
              <a:rPr lang="en-GB" sz="1800" dirty="0"/>
              <a:t>	case List()		=&gt;	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</a:p>
          <a:p>
            <a:pPr marL="0" indent="0">
              <a:buNone/>
            </a:pPr>
            <a:r>
              <a:rPr lang="en-GB" sz="1800" dirty="0"/>
              <a:t>	case x :: </a:t>
            </a:r>
            <a:r>
              <a:rPr lang="en-GB" sz="1800" dirty="0" err="1"/>
              <a:t>xs</a:t>
            </a:r>
            <a:r>
              <a:rPr lang="en-GB" sz="1800" dirty="0"/>
              <a:t>	=&gt;	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(x,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/>
              <a:t>xs.foldRight</a:t>
            </a:r>
            <a:r>
              <a:rPr lang="en-GB" sz="1800" dirty="0"/>
              <a:t>(</a:t>
            </a:r>
            <a:r>
              <a:rPr lang="en-GB" sz="1800" b="1" dirty="0">
                <a:solidFill>
                  <a:srgbClr val="0070C0"/>
                </a:solidFill>
              </a:rPr>
              <a:t>z</a:t>
            </a:r>
            <a:r>
              <a:rPr lang="en-GB" sz="1800" dirty="0"/>
              <a:t>)(</a:t>
            </a:r>
            <a:r>
              <a:rPr lang="en-GB" sz="1800" dirty="0">
                <a:solidFill>
                  <a:srgbClr val="FF0000"/>
                </a:solidFill>
              </a:rPr>
              <a:t>f</a:t>
            </a:r>
            <a:r>
              <a:rPr lang="en-GB" sz="1800" dirty="0"/>
              <a:t>))</a:t>
            </a:r>
          </a:p>
          <a:p>
            <a:pPr marL="0" indent="0">
              <a:buNone/>
            </a:pPr>
            <a:r>
              <a:rPr lang="en-GB" sz="18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5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1226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Helvetica Neue</vt:lpstr>
      <vt:lpstr>Retrospect</vt:lpstr>
      <vt:lpstr>List - Summing</vt:lpstr>
      <vt:lpstr>List - Summing</vt:lpstr>
      <vt:lpstr>List - Multiplying</vt:lpstr>
      <vt:lpstr>List – All true</vt:lpstr>
      <vt:lpstr>List – Any true</vt:lpstr>
      <vt:lpstr>List – Folding</vt:lpstr>
      <vt:lpstr>List – Folding – prefix form</vt:lpstr>
      <vt:lpstr>List – Folding – as HOF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210</cp:revision>
  <dcterms:modified xsi:type="dcterms:W3CDTF">2021-03-06T16:30:20Z</dcterms:modified>
</cp:coreProperties>
</file>