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6" y="6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1692-53D9-4F69-BA7A-D78AEDC9E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63A46-0933-4BE4-A258-8D5C792F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BBE9-95B6-4844-9A0C-26300819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43A0-0322-488C-AEFB-BCCDB81E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F69E-AC6E-46F6-9060-DE20477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8165-1410-46DB-A136-FEB13E02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44FBA-45EA-4DC1-B74E-7809A7C0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65A7-DEA3-46DF-A402-104960A8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34F6-800F-42B3-9C2D-E252CC1A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C91F-57C6-4F11-9A6F-0D40527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EC2D4-6061-43CB-89A4-AE041E01F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6317E-616A-4AE8-A90F-5B25E7EA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9D58-FF9B-434C-8E67-28F9714C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AF64-AA3A-4AAF-B0C4-A6F749DA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4397-7C31-4537-830E-42DF21B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0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F351-B1B4-4317-8E41-840FF9C4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F350-7CF6-4CD7-86C7-3A76A474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40FA-98B6-4850-845B-0B482555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44E6-6035-4FEF-A89E-5324B453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41D9-BA04-42FB-A3D9-E0E9150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0C1-D627-46B8-BFCD-B48BAE81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0ECB-AAB2-4F0B-A3F3-AB38B44A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9EBD-E631-47DA-BBC3-B27F044F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0C9F-79FA-4BA6-B93A-BE08E1D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9F75-2967-43A5-8FA2-720B4724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081F-81C6-44E7-836B-98296BB6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F67B-35D4-4407-BD3F-BA6918A5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F77C2-E013-491E-AE7C-CD7CFAE31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A093-98F3-4739-AEB1-8E02C2F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03057-FD4C-4D2C-AACF-699F4CE6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FB18-3F2D-4E9B-837A-C58AD463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7E6F-3B91-4FEE-B89B-A1B93DF6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16F8-BF31-4D11-88C0-FDF32DEA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8D43-7B4A-40AF-B637-963C039E0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4908E-9DF9-4865-A9EC-949A2DA67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B65CC-CF35-4531-AD28-5F2929E77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D61D7-9736-4791-B19B-6B5D0C4D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DA20F-9EF9-4E11-8921-3260837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3DDFB-2D69-4EB4-ADB6-247E1278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2D10-5BFD-4ABF-9D5F-EE50E365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9639-8B97-47A8-A6CA-6C0C732E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DB12-A2BB-4162-9C77-E22F6BA5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BE883-6AD3-433E-8594-2C11DEFC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0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A0DAB-B35D-4CA5-9A59-104DC5D6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D91CA-6C5C-4110-80A1-A6C26857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94C82-FE5B-42DE-9F3E-8650A70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D92F-CD2C-45CC-A04E-5CA6FEB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44EB-64D1-4309-94E3-01159290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FC121-DEC6-416C-9E68-91A60945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B8AD-3BA0-432C-87FD-AD8A7482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2770-2B89-4197-9627-2D6C101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C512-B8E2-449E-BF15-EA95FCA8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3DAB-3BF8-44BF-BD71-158A8182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D546-0F05-4781-A38C-81040A2B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62FB7-3FFF-4844-A119-9B83EF798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66A-F0A1-458D-B255-E3B1A2A0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2EB1-1ADC-44DA-9108-E90FFB7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34BB-383C-4D28-943D-DADD21B1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3C9B0-17A7-47F9-B425-186098A0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3AFF-6B22-431F-9C19-6B97EE41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BECD9-117D-4840-8EE1-363477EA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8222-6439-452F-A515-78E2ABD96C7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C722-E650-490C-AC6A-F5549F94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94D6-6A5C-41CF-B768-B4D8351AC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6179-E581-4B30-9D3C-25DAF4D1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5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852347-4C71-45BF-AE12-F725B6545308}"/>
              </a:ext>
            </a:extLst>
          </p:cNvPr>
          <p:cNvSpPr/>
          <p:nvPr/>
        </p:nvSpPr>
        <p:spPr>
          <a:xfrm>
            <a:off x="5740524" y="1087878"/>
            <a:ext cx="5014521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C7707-1B43-4F67-9191-13691256A99E}"/>
              </a:ext>
            </a:extLst>
          </p:cNvPr>
          <p:cNvSpPr/>
          <p:nvPr/>
        </p:nvSpPr>
        <p:spPr>
          <a:xfrm>
            <a:off x="948042" y="1243608"/>
            <a:ext cx="876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7C4B5C4-2E39-4311-866C-F0284655E2A2}"/>
              </a:ext>
            </a:extLst>
          </p:cNvPr>
          <p:cNvSpPr/>
          <p:nvPr/>
        </p:nvSpPr>
        <p:spPr>
          <a:xfrm>
            <a:off x="5884540" y="12561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89986CB-B5D1-49BD-9AA9-4083074221ED}"/>
              </a:ext>
            </a:extLst>
          </p:cNvPr>
          <p:cNvSpPr/>
          <p:nvPr/>
        </p:nvSpPr>
        <p:spPr>
          <a:xfrm>
            <a:off x="7337276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01158B3-0701-4ACE-9D7A-52EC789458C8}"/>
              </a:ext>
            </a:extLst>
          </p:cNvPr>
          <p:cNvSpPr/>
          <p:nvPr/>
        </p:nvSpPr>
        <p:spPr>
          <a:xfrm>
            <a:off x="8752284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CFBF5C8-9807-4D65-9ADD-D199AAF1A157}"/>
              </a:ext>
            </a:extLst>
          </p:cNvPr>
          <p:cNvSpPr/>
          <p:nvPr/>
        </p:nvSpPr>
        <p:spPr>
          <a:xfrm>
            <a:off x="10167292" y="124360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D8427-D203-4562-8AEA-FA2FB8C57966}"/>
              </a:ext>
            </a:extLst>
          </p:cNvPr>
          <p:cNvCxnSpPr>
            <a:stCxn id="8" idx="4"/>
          </p:cNvCxnSpPr>
          <p:nvPr/>
        </p:nvCxnSpPr>
        <p:spPr>
          <a:xfrm>
            <a:off x="6113140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64C9A-3987-4923-A1C2-F8951DE243F3}"/>
              </a:ext>
            </a:extLst>
          </p:cNvPr>
          <p:cNvCxnSpPr/>
          <p:nvPr/>
        </p:nvCxnSpPr>
        <p:spPr>
          <a:xfrm>
            <a:off x="7565876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BC49A-755E-498F-A8F3-B573B3B27A97}"/>
              </a:ext>
            </a:extLst>
          </p:cNvPr>
          <p:cNvCxnSpPr/>
          <p:nvPr/>
        </p:nvCxnSpPr>
        <p:spPr>
          <a:xfrm>
            <a:off x="9005154" y="1700808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98E4B-A627-4848-9E3B-AA7FF0BE5D55}"/>
              </a:ext>
            </a:extLst>
          </p:cNvPr>
          <p:cNvCxnSpPr/>
          <p:nvPr/>
        </p:nvCxnSpPr>
        <p:spPr>
          <a:xfrm>
            <a:off x="10395892" y="1725960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ADFFE1-9334-40BD-9560-26D20AE5C67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1824962" y="1459632"/>
            <a:ext cx="3915562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414F10F-6FCE-440B-A8DB-8099CE324896}"/>
              </a:ext>
            </a:extLst>
          </p:cNvPr>
          <p:cNvSpPr/>
          <p:nvPr/>
        </p:nvSpPr>
        <p:spPr>
          <a:xfrm>
            <a:off x="5884540" y="2701193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AAB518F-3218-45D5-A118-B505570E4945}"/>
              </a:ext>
            </a:extLst>
          </p:cNvPr>
          <p:cNvSpPr/>
          <p:nvPr/>
        </p:nvSpPr>
        <p:spPr>
          <a:xfrm>
            <a:off x="7337278" y="271784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5410E7F-6C23-44A2-9669-B49AE9F876FE}"/>
              </a:ext>
            </a:extLst>
          </p:cNvPr>
          <p:cNvSpPr/>
          <p:nvPr/>
        </p:nvSpPr>
        <p:spPr>
          <a:xfrm>
            <a:off x="8752286" y="2701193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3968159-8647-4524-9187-2F040B6B4D02}"/>
              </a:ext>
            </a:extLst>
          </p:cNvPr>
          <p:cNvSpPr/>
          <p:nvPr/>
        </p:nvSpPr>
        <p:spPr>
          <a:xfrm>
            <a:off x="10149426" y="272356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5BA9F06E-2458-4099-AD6B-A9ADAD777AC1}"/>
              </a:ext>
            </a:extLst>
          </p:cNvPr>
          <p:cNvSpPr/>
          <p:nvPr/>
        </p:nvSpPr>
        <p:spPr>
          <a:xfrm>
            <a:off x="2495600" y="3736504"/>
            <a:ext cx="864096" cy="282484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53799-52A3-47A9-9AC9-910E829C2F21}"/>
              </a:ext>
            </a:extLst>
          </p:cNvPr>
          <p:cNvSpPr/>
          <p:nvPr/>
        </p:nvSpPr>
        <p:spPr>
          <a:xfrm>
            <a:off x="873696" y="4928591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82A0912-4B2A-408B-A59B-668485A0964E}"/>
              </a:ext>
            </a:extLst>
          </p:cNvPr>
          <p:cNvSpPr/>
          <p:nvPr/>
        </p:nvSpPr>
        <p:spPr>
          <a:xfrm>
            <a:off x="2657245" y="408710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AE84CA9-5A50-4997-9E11-9691D8612CC6}"/>
              </a:ext>
            </a:extLst>
          </p:cNvPr>
          <p:cNvSpPr/>
          <p:nvPr/>
        </p:nvSpPr>
        <p:spPr>
          <a:xfrm>
            <a:off x="2699048" y="49285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7EA7FC-8866-49E4-BB3A-13EE180AC806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1737792" y="5144615"/>
            <a:ext cx="757808" cy="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F093C1-7B8E-4BDC-ADEB-5394B085949E}"/>
              </a:ext>
            </a:extLst>
          </p:cNvPr>
          <p:cNvCxnSpPr>
            <a:stCxn id="32" idx="7"/>
            <a:endCxn id="19" idx="1"/>
          </p:cNvCxnSpPr>
          <p:nvPr/>
        </p:nvCxnSpPr>
        <p:spPr>
          <a:xfrm flipV="1">
            <a:off x="3047490" y="1472209"/>
            <a:ext cx="2693034" cy="26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D45E3B-E729-40AA-9E89-960BDC22A9D9}"/>
              </a:ext>
            </a:extLst>
          </p:cNvPr>
          <p:cNvCxnSpPr>
            <a:cxnSpLocks/>
            <a:stCxn id="33" idx="7"/>
            <a:endCxn id="19" idx="1"/>
          </p:cNvCxnSpPr>
          <p:nvPr/>
        </p:nvCxnSpPr>
        <p:spPr>
          <a:xfrm flipV="1">
            <a:off x="3089293" y="1472209"/>
            <a:ext cx="2651231" cy="35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873902-8D4B-45AD-8673-4CAC25ACC42E}"/>
              </a:ext>
            </a:extLst>
          </p:cNvPr>
          <p:cNvSpPr txBox="1"/>
          <p:nvPr/>
        </p:nvSpPr>
        <p:spPr>
          <a:xfrm>
            <a:off x="227348" y="456582"/>
            <a:ext cx="4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Structure sharing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AA8961-FBF2-4817-9D91-7C4585DBCE6D}"/>
              </a:ext>
            </a:extLst>
          </p:cNvPr>
          <p:cNvSpPr/>
          <p:nvPr/>
        </p:nvSpPr>
        <p:spPr>
          <a:xfrm>
            <a:off x="2739936" y="5398368"/>
            <a:ext cx="375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697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852347-4C71-45BF-AE12-F725B6545308}"/>
              </a:ext>
            </a:extLst>
          </p:cNvPr>
          <p:cNvSpPr/>
          <p:nvPr/>
        </p:nvSpPr>
        <p:spPr>
          <a:xfrm>
            <a:off x="5740524" y="1087878"/>
            <a:ext cx="5014521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C7707-1B43-4F67-9191-13691256A99E}"/>
              </a:ext>
            </a:extLst>
          </p:cNvPr>
          <p:cNvSpPr/>
          <p:nvPr/>
        </p:nvSpPr>
        <p:spPr>
          <a:xfrm>
            <a:off x="948042" y="1243608"/>
            <a:ext cx="876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7C4B5C4-2E39-4311-866C-F0284655E2A2}"/>
              </a:ext>
            </a:extLst>
          </p:cNvPr>
          <p:cNvSpPr/>
          <p:nvPr/>
        </p:nvSpPr>
        <p:spPr>
          <a:xfrm>
            <a:off x="5884540" y="12561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89986CB-B5D1-49BD-9AA9-4083074221ED}"/>
              </a:ext>
            </a:extLst>
          </p:cNvPr>
          <p:cNvSpPr/>
          <p:nvPr/>
        </p:nvSpPr>
        <p:spPr>
          <a:xfrm>
            <a:off x="7337276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01158B3-0701-4ACE-9D7A-52EC789458C8}"/>
              </a:ext>
            </a:extLst>
          </p:cNvPr>
          <p:cNvSpPr/>
          <p:nvPr/>
        </p:nvSpPr>
        <p:spPr>
          <a:xfrm>
            <a:off x="8752284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CFBF5C8-9807-4D65-9ADD-D199AAF1A157}"/>
              </a:ext>
            </a:extLst>
          </p:cNvPr>
          <p:cNvSpPr/>
          <p:nvPr/>
        </p:nvSpPr>
        <p:spPr>
          <a:xfrm>
            <a:off x="10167292" y="124360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D8427-D203-4562-8AEA-FA2FB8C57966}"/>
              </a:ext>
            </a:extLst>
          </p:cNvPr>
          <p:cNvCxnSpPr>
            <a:stCxn id="8" idx="4"/>
          </p:cNvCxnSpPr>
          <p:nvPr/>
        </p:nvCxnSpPr>
        <p:spPr>
          <a:xfrm>
            <a:off x="6113140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64C9A-3987-4923-A1C2-F8951DE243F3}"/>
              </a:ext>
            </a:extLst>
          </p:cNvPr>
          <p:cNvCxnSpPr/>
          <p:nvPr/>
        </p:nvCxnSpPr>
        <p:spPr>
          <a:xfrm>
            <a:off x="7565876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BC49A-755E-498F-A8F3-B573B3B27A97}"/>
              </a:ext>
            </a:extLst>
          </p:cNvPr>
          <p:cNvCxnSpPr/>
          <p:nvPr/>
        </p:nvCxnSpPr>
        <p:spPr>
          <a:xfrm>
            <a:off x="9005154" y="1700808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98E4B-A627-4848-9E3B-AA7FF0BE5D55}"/>
              </a:ext>
            </a:extLst>
          </p:cNvPr>
          <p:cNvCxnSpPr/>
          <p:nvPr/>
        </p:nvCxnSpPr>
        <p:spPr>
          <a:xfrm>
            <a:off x="10395892" y="1725960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ADFFE1-9334-40BD-9560-26D20AE5C67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1824962" y="1459632"/>
            <a:ext cx="3915562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414F10F-6FCE-440B-A8DB-8099CE324896}"/>
              </a:ext>
            </a:extLst>
          </p:cNvPr>
          <p:cNvSpPr/>
          <p:nvPr/>
        </p:nvSpPr>
        <p:spPr>
          <a:xfrm>
            <a:off x="5884540" y="2701193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AAB518F-3218-45D5-A118-B505570E4945}"/>
              </a:ext>
            </a:extLst>
          </p:cNvPr>
          <p:cNvSpPr/>
          <p:nvPr/>
        </p:nvSpPr>
        <p:spPr>
          <a:xfrm>
            <a:off x="7337278" y="271784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5410E7F-6C23-44A2-9669-B49AE9F876FE}"/>
              </a:ext>
            </a:extLst>
          </p:cNvPr>
          <p:cNvSpPr/>
          <p:nvPr/>
        </p:nvSpPr>
        <p:spPr>
          <a:xfrm>
            <a:off x="8752286" y="2701193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3968159-8647-4524-9187-2F040B6B4D02}"/>
              </a:ext>
            </a:extLst>
          </p:cNvPr>
          <p:cNvSpPr/>
          <p:nvPr/>
        </p:nvSpPr>
        <p:spPr>
          <a:xfrm>
            <a:off x="10149426" y="272356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873902-8D4B-45AD-8673-4CAC25ACC42E}"/>
              </a:ext>
            </a:extLst>
          </p:cNvPr>
          <p:cNvSpPr txBox="1"/>
          <p:nvPr/>
        </p:nvSpPr>
        <p:spPr>
          <a:xfrm>
            <a:off x="227348" y="456582"/>
            <a:ext cx="4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2. Structure sharing at next level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99FF01-C80D-402B-8372-165EBCAA34B4}"/>
              </a:ext>
            </a:extLst>
          </p:cNvPr>
          <p:cNvSpPr/>
          <p:nvPr/>
        </p:nvSpPr>
        <p:spPr>
          <a:xfrm>
            <a:off x="7196745" y="4143036"/>
            <a:ext cx="3583261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868B3E9-1719-4BBC-B87A-BCC96AD07340}"/>
              </a:ext>
            </a:extLst>
          </p:cNvPr>
          <p:cNvSpPr/>
          <p:nvPr/>
        </p:nvSpPr>
        <p:spPr>
          <a:xfrm>
            <a:off x="7337276" y="432105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CBDBEF2-7D3E-4F56-BB2E-3C7CFEA6CF63}"/>
              </a:ext>
            </a:extLst>
          </p:cNvPr>
          <p:cNvSpPr/>
          <p:nvPr/>
        </p:nvSpPr>
        <p:spPr>
          <a:xfrm>
            <a:off x="8743350" y="42987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259DC05-5982-42CC-ADEE-F22919372523}"/>
              </a:ext>
            </a:extLst>
          </p:cNvPr>
          <p:cNvSpPr/>
          <p:nvPr/>
        </p:nvSpPr>
        <p:spPr>
          <a:xfrm>
            <a:off x="10149424" y="43260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E78598-C48B-4A04-9333-EED9338645C0}"/>
              </a:ext>
            </a:extLst>
          </p:cNvPr>
          <p:cNvCxnSpPr>
            <a:stCxn id="29" idx="0"/>
            <a:endCxn id="24" idx="2"/>
          </p:cNvCxnSpPr>
          <p:nvPr/>
        </p:nvCxnSpPr>
        <p:spPr>
          <a:xfrm flipV="1">
            <a:off x="7565876" y="3149889"/>
            <a:ext cx="1" cy="117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99BA7-317C-42FA-9AC5-A36304A5DE36}"/>
              </a:ext>
            </a:extLst>
          </p:cNvPr>
          <p:cNvCxnSpPr>
            <a:stCxn id="31" idx="0"/>
            <a:endCxn id="25" idx="2"/>
          </p:cNvCxnSpPr>
          <p:nvPr/>
        </p:nvCxnSpPr>
        <p:spPr>
          <a:xfrm flipV="1">
            <a:off x="8971950" y="3133241"/>
            <a:ext cx="8935" cy="11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CBC133-124E-4A13-8322-616D69BA73AD}"/>
              </a:ext>
            </a:extLst>
          </p:cNvPr>
          <p:cNvCxnSpPr>
            <a:stCxn id="35" idx="0"/>
            <a:endCxn id="26" idx="2"/>
          </p:cNvCxnSpPr>
          <p:nvPr/>
        </p:nvCxnSpPr>
        <p:spPr>
          <a:xfrm flipV="1">
            <a:off x="10378024" y="3155609"/>
            <a:ext cx="1" cy="11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215D276-7B03-43D7-8BAA-AA5A68E68A6B}"/>
              </a:ext>
            </a:extLst>
          </p:cNvPr>
          <p:cNvSpPr/>
          <p:nvPr/>
        </p:nvSpPr>
        <p:spPr>
          <a:xfrm>
            <a:off x="7914902" y="5471980"/>
            <a:ext cx="2180504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3AF318F-BA55-40F9-9286-E7F550BFC05E}"/>
              </a:ext>
            </a:extLst>
          </p:cNvPr>
          <p:cNvSpPr/>
          <p:nvPr/>
        </p:nvSpPr>
        <p:spPr>
          <a:xfrm>
            <a:off x="8058750" y="562771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8D449792-06C3-4626-961C-A206B4C438A1}"/>
              </a:ext>
            </a:extLst>
          </p:cNvPr>
          <p:cNvSpPr/>
          <p:nvPr/>
        </p:nvSpPr>
        <p:spPr>
          <a:xfrm>
            <a:off x="9464824" y="56549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4FA979D-CDB8-48A3-8431-DA12E27D0924}"/>
              </a:ext>
            </a:extLst>
          </p:cNvPr>
          <p:cNvSpPr/>
          <p:nvPr/>
        </p:nvSpPr>
        <p:spPr>
          <a:xfrm>
            <a:off x="2468244" y="3967082"/>
            <a:ext cx="864096" cy="270227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B660A6-13B2-418F-969E-1283C83042AF}"/>
              </a:ext>
            </a:extLst>
          </p:cNvPr>
          <p:cNvSpPr/>
          <p:nvPr/>
        </p:nvSpPr>
        <p:spPr>
          <a:xfrm>
            <a:off x="948042" y="510219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8286619F-4539-4F63-83B3-013E6D474F34}"/>
              </a:ext>
            </a:extLst>
          </p:cNvPr>
          <p:cNvSpPr/>
          <p:nvPr/>
        </p:nvSpPr>
        <p:spPr>
          <a:xfrm>
            <a:off x="2671692" y="431598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87E1FB3-48C5-4AEF-81DC-B1B83BD7762E}"/>
              </a:ext>
            </a:extLst>
          </p:cNvPr>
          <p:cNvSpPr/>
          <p:nvPr/>
        </p:nvSpPr>
        <p:spPr>
          <a:xfrm>
            <a:off x="2671692" y="51591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4D108E-49AE-414D-A20B-55996F1D74CD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1812138" y="5318221"/>
            <a:ext cx="65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86D84-C9B5-4254-903F-745ED2814326}"/>
              </a:ext>
            </a:extLst>
          </p:cNvPr>
          <p:cNvSpPr/>
          <p:nvPr/>
        </p:nvSpPr>
        <p:spPr>
          <a:xfrm>
            <a:off x="2704616" y="5612076"/>
            <a:ext cx="375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CD3916-4AE3-4D28-81A6-9D94D56ACD44}"/>
              </a:ext>
            </a:extLst>
          </p:cNvPr>
          <p:cNvCxnSpPr>
            <a:stCxn id="49" idx="6"/>
            <a:endCxn id="27" idx="1"/>
          </p:cNvCxnSpPr>
          <p:nvPr/>
        </p:nvCxnSpPr>
        <p:spPr>
          <a:xfrm flipV="1">
            <a:off x="3128892" y="4527367"/>
            <a:ext cx="4067853" cy="1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885C2D-D9DE-499E-A7C3-197C20277233}"/>
              </a:ext>
            </a:extLst>
          </p:cNvPr>
          <p:cNvCxnSpPr>
            <a:stCxn id="50" idx="6"/>
            <a:endCxn id="40" idx="1"/>
          </p:cNvCxnSpPr>
          <p:nvPr/>
        </p:nvCxnSpPr>
        <p:spPr>
          <a:xfrm>
            <a:off x="3128892" y="5387769"/>
            <a:ext cx="4786010" cy="46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9AFE52-0539-46A9-8382-CEA036FB0E70}"/>
              </a:ext>
            </a:extLst>
          </p:cNvPr>
          <p:cNvCxnSpPr>
            <a:stCxn id="45" idx="0"/>
            <a:endCxn id="25" idx="2"/>
          </p:cNvCxnSpPr>
          <p:nvPr/>
        </p:nvCxnSpPr>
        <p:spPr>
          <a:xfrm flipV="1">
            <a:off x="8287350" y="3133241"/>
            <a:ext cx="693535" cy="24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5AE980-91A0-414B-BA78-DD5F989C7C08}"/>
              </a:ext>
            </a:extLst>
          </p:cNvPr>
          <p:cNvCxnSpPr>
            <a:stCxn id="46" idx="0"/>
            <a:endCxn id="26" idx="2"/>
          </p:cNvCxnSpPr>
          <p:nvPr/>
        </p:nvCxnSpPr>
        <p:spPr>
          <a:xfrm flipV="1">
            <a:off x="9693424" y="3155609"/>
            <a:ext cx="684601" cy="249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852347-4C71-45BF-AE12-F725B6545308}"/>
              </a:ext>
            </a:extLst>
          </p:cNvPr>
          <p:cNvSpPr/>
          <p:nvPr/>
        </p:nvSpPr>
        <p:spPr>
          <a:xfrm>
            <a:off x="5740524" y="1087878"/>
            <a:ext cx="5014521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C7707-1B43-4F67-9191-13691256A99E}"/>
              </a:ext>
            </a:extLst>
          </p:cNvPr>
          <p:cNvSpPr/>
          <p:nvPr/>
        </p:nvSpPr>
        <p:spPr>
          <a:xfrm>
            <a:off x="948042" y="1243608"/>
            <a:ext cx="876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7C4B5C4-2E39-4311-866C-F0284655E2A2}"/>
              </a:ext>
            </a:extLst>
          </p:cNvPr>
          <p:cNvSpPr/>
          <p:nvPr/>
        </p:nvSpPr>
        <p:spPr>
          <a:xfrm>
            <a:off x="5884540" y="12561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89986CB-B5D1-49BD-9AA9-4083074221ED}"/>
              </a:ext>
            </a:extLst>
          </p:cNvPr>
          <p:cNvSpPr/>
          <p:nvPr/>
        </p:nvSpPr>
        <p:spPr>
          <a:xfrm>
            <a:off x="7337276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01158B3-0701-4ACE-9D7A-52EC789458C8}"/>
              </a:ext>
            </a:extLst>
          </p:cNvPr>
          <p:cNvSpPr/>
          <p:nvPr/>
        </p:nvSpPr>
        <p:spPr>
          <a:xfrm>
            <a:off x="8752284" y="12687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CFBF5C8-9807-4D65-9ADD-D199AAF1A157}"/>
              </a:ext>
            </a:extLst>
          </p:cNvPr>
          <p:cNvSpPr/>
          <p:nvPr/>
        </p:nvSpPr>
        <p:spPr>
          <a:xfrm>
            <a:off x="10167292" y="124360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D8427-D203-4562-8AEA-FA2FB8C57966}"/>
              </a:ext>
            </a:extLst>
          </p:cNvPr>
          <p:cNvCxnSpPr>
            <a:stCxn id="8" idx="4"/>
          </p:cNvCxnSpPr>
          <p:nvPr/>
        </p:nvCxnSpPr>
        <p:spPr>
          <a:xfrm>
            <a:off x="6113140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64C9A-3987-4923-A1C2-F8951DE243F3}"/>
              </a:ext>
            </a:extLst>
          </p:cNvPr>
          <p:cNvCxnSpPr/>
          <p:nvPr/>
        </p:nvCxnSpPr>
        <p:spPr>
          <a:xfrm>
            <a:off x="7565876" y="1713384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BC49A-755E-498F-A8F3-B573B3B27A97}"/>
              </a:ext>
            </a:extLst>
          </p:cNvPr>
          <p:cNvCxnSpPr/>
          <p:nvPr/>
        </p:nvCxnSpPr>
        <p:spPr>
          <a:xfrm>
            <a:off x="9005154" y="1700808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98E4B-A627-4848-9E3B-AA7FF0BE5D55}"/>
              </a:ext>
            </a:extLst>
          </p:cNvPr>
          <p:cNvCxnSpPr/>
          <p:nvPr/>
        </p:nvCxnSpPr>
        <p:spPr>
          <a:xfrm>
            <a:off x="10395892" y="1725960"/>
            <a:ext cx="0" cy="9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ADFFE1-9334-40BD-9560-26D20AE5C67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1824962" y="1459632"/>
            <a:ext cx="3915562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414F10F-6FCE-440B-A8DB-8099CE324896}"/>
              </a:ext>
            </a:extLst>
          </p:cNvPr>
          <p:cNvSpPr/>
          <p:nvPr/>
        </p:nvSpPr>
        <p:spPr>
          <a:xfrm>
            <a:off x="5884540" y="2701193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AAB518F-3218-45D5-A118-B505570E4945}"/>
              </a:ext>
            </a:extLst>
          </p:cNvPr>
          <p:cNvSpPr/>
          <p:nvPr/>
        </p:nvSpPr>
        <p:spPr>
          <a:xfrm>
            <a:off x="7337278" y="271784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5410E7F-6C23-44A2-9669-B49AE9F876FE}"/>
              </a:ext>
            </a:extLst>
          </p:cNvPr>
          <p:cNvSpPr/>
          <p:nvPr/>
        </p:nvSpPr>
        <p:spPr>
          <a:xfrm>
            <a:off x="8752286" y="2701193"/>
            <a:ext cx="457198" cy="4320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3968159-8647-4524-9187-2F040B6B4D02}"/>
              </a:ext>
            </a:extLst>
          </p:cNvPr>
          <p:cNvSpPr/>
          <p:nvPr/>
        </p:nvSpPr>
        <p:spPr>
          <a:xfrm>
            <a:off x="10149426" y="2723561"/>
            <a:ext cx="45719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873902-8D4B-45AD-8673-4CAC25ACC42E}"/>
              </a:ext>
            </a:extLst>
          </p:cNvPr>
          <p:cNvSpPr txBox="1"/>
          <p:nvPr/>
        </p:nvSpPr>
        <p:spPr>
          <a:xfrm>
            <a:off x="227348" y="456582"/>
            <a:ext cx="4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3. Modifying one of the characters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99FF01-C80D-402B-8372-165EBCAA34B4}"/>
              </a:ext>
            </a:extLst>
          </p:cNvPr>
          <p:cNvSpPr/>
          <p:nvPr/>
        </p:nvSpPr>
        <p:spPr>
          <a:xfrm>
            <a:off x="7196745" y="4143036"/>
            <a:ext cx="3583261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868B3E9-1719-4BBC-B87A-BCC96AD07340}"/>
              </a:ext>
            </a:extLst>
          </p:cNvPr>
          <p:cNvSpPr/>
          <p:nvPr/>
        </p:nvSpPr>
        <p:spPr>
          <a:xfrm>
            <a:off x="7337276" y="432105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CBDBEF2-7D3E-4F56-BB2E-3C7CFEA6CF63}"/>
              </a:ext>
            </a:extLst>
          </p:cNvPr>
          <p:cNvSpPr/>
          <p:nvPr/>
        </p:nvSpPr>
        <p:spPr>
          <a:xfrm>
            <a:off x="8743350" y="42987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259DC05-5982-42CC-ADEE-F22919372523}"/>
              </a:ext>
            </a:extLst>
          </p:cNvPr>
          <p:cNvSpPr/>
          <p:nvPr/>
        </p:nvSpPr>
        <p:spPr>
          <a:xfrm>
            <a:off x="10149424" y="43260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E78598-C48B-4A04-9333-EED9338645C0}"/>
              </a:ext>
            </a:extLst>
          </p:cNvPr>
          <p:cNvCxnSpPr>
            <a:stCxn id="29" idx="0"/>
            <a:endCxn id="24" idx="2"/>
          </p:cNvCxnSpPr>
          <p:nvPr/>
        </p:nvCxnSpPr>
        <p:spPr>
          <a:xfrm flipV="1">
            <a:off x="7565876" y="3149889"/>
            <a:ext cx="1" cy="117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99BA7-317C-42FA-9AC5-A36304A5DE36}"/>
              </a:ext>
            </a:extLst>
          </p:cNvPr>
          <p:cNvCxnSpPr>
            <a:stCxn id="31" idx="0"/>
            <a:endCxn id="25" idx="2"/>
          </p:cNvCxnSpPr>
          <p:nvPr/>
        </p:nvCxnSpPr>
        <p:spPr>
          <a:xfrm flipV="1">
            <a:off x="8971950" y="3133241"/>
            <a:ext cx="8935" cy="11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CBC133-124E-4A13-8322-616D69BA73AD}"/>
              </a:ext>
            </a:extLst>
          </p:cNvPr>
          <p:cNvCxnSpPr>
            <a:stCxn id="35" idx="0"/>
            <a:endCxn id="26" idx="2"/>
          </p:cNvCxnSpPr>
          <p:nvPr/>
        </p:nvCxnSpPr>
        <p:spPr>
          <a:xfrm flipV="1">
            <a:off x="10378024" y="3155609"/>
            <a:ext cx="1" cy="11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215D276-7B03-43D7-8BAA-AA5A68E68A6B}"/>
              </a:ext>
            </a:extLst>
          </p:cNvPr>
          <p:cNvSpPr/>
          <p:nvPr/>
        </p:nvSpPr>
        <p:spPr>
          <a:xfrm>
            <a:off x="7914902" y="5471980"/>
            <a:ext cx="2180504" cy="768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3AF318F-BA55-40F9-9286-E7F550BFC05E}"/>
              </a:ext>
            </a:extLst>
          </p:cNvPr>
          <p:cNvSpPr/>
          <p:nvPr/>
        </p:nvSpPr>
        <p:spPr>
          <a:xfrm>
            <a:off x="8058750" y="562771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8D449792-06C3-4626-961C-A206B4C438A1}"/>
              </a:ext>
            </a:extLst>
          </p:cNvPr>
          <p:cNvSpPr/>
          <p:nvPr/>
        </p:nvSpPr>
        <p:spPr>
          <a:xfrm>
            <a:off x="9464824" y="56549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4FA979D-CDB8-48A3-8431-DA12E27D0924}"/>
              </a:ext>
            </a:extLst>
          </p:cNvPr>
          <p:cNvSpPr/>
          <p:nvPr/>
        </p:nvSpPr>
        <p:spPr>
          <a:xfrm>
            <a:off x="2468244" y="3967082"/>
            <a:ext cx="864096" cy="270227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B660A6-13B2-418F-969E-1283C83042AF}"/>
              </a:ext>
            </a:extLst>
          </p:cNvPr>
          <p:cNvSpPr/>
          <p:nvPr/>
        </p:nvSpPr>
        <p:spPr>
          <a:xfrm>
            <a:off x="948042" y="510219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8286619F-4539-4F63-83B3-013E6D474F34}"/>
              </a:ext>
            </a:extLst>
          </p:cNvPr>
          <p:cNvSpPr/>
          <p:nvPr/>
        </p:nvSpPr>
        <p:spPr>
          <a:xfrm>
            <a:off x="2671692" y="431598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87E1FB3-48C5-4AEF-81DC-B1B83BD7762E}"/>
              </a:ext>
            </a:extLst>
          </p:cNvPr>
          <p:cNvSpPr/>
          <p:nvPr/>
        </p:nvSpPr>
        <p:spPr>
          <a:xfrm>
            <a:off x="2671692" y="51591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4D108E-49AE-414D-A20B-55996F1D74CD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1812138" y="5318221"/>
            <a:ext cx="65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86D84-C9B5-4254-903F-745ED2814326}"/>
              </a:ext>
            </a:extLst>
          </p:cNvPr>
          <p:cNvSpPr/>
          <p:nvPr/>
        </p:nvSpPr>
        <p:spPr>
          <a:xfrm>
            <a:off x="2704616" y="5612076"/>
            <a:ext cx="375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CD3916-4AE3-4D28-81A6-9D94D56ACD44}"/>
              </a:ext>
            </a:extLst>
          </p:cNvPr>
          <p:cNvCxnSpPr>
            <a:stCxn id="49" idx="6"/>
            <a:endCxn id="27" idx="1"/>
          </p:cNvCxnSpPr>
          <p:nvPr/>
        </p:nvCxnSpPr>
        <p:spPr>
          <a:xfrm flipV="1">
            <a:off x="3128892" y="4527367"/>
            <a:ext cx="4067853" cy="1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885C2D-D9DE-499E-A7C3-197C20277233}"/>
              </a:ext>
            </a:extLst>
          </p:cNvPr>
          <p:cNvCxnSpPr>
            <a:stCxn id="50" idx="6"/>
            <a:endCxn id="40" idx="1"/>
          </p:cNvCxnSpPr>
          <p:nvPr/>
        </p:nvCxnSpPr>
        <p:spPr>
          <a:xfrm>
            <a:off x="3128892" y="5387769"/>
            <a:ext cx="4786010" cy="46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9AFE52-0539-46A9-8382-CEA036FB0E70}"/>
              </a:ext>
            </a:extLst>
          </p:cNvPr>
          <p:cNvCxnSpPr>
            <a:stCxn id="45" idx="0"/>
            <a:endCxn id="25" idx="2"/>
          </p:cNvCxnSpPr>
          <p:nvPr/>
        </p:nvCxnSpPr>
        <p:spPr>
          <a:xfrm flipV="1">
            <a:off x="8287350" y="3133241"/>
            <a:ext cx="693535" cy="24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5AE980-91A0-414B-BA78-DD5F989C7C08}"/>
              </a:ext>
            </a:extLst>
          </p:cNvPr>
          <p:cNvCxnSpPr>
            <a:stCxn id="46" idx="0"/>
            <a:endCxn id="26" idx="2"/>
          </p:cNvCxnSpPr>
          <p:nvPr/>
        </p:nvCxnSpPr>
        <p:spPr>
          <a:xfrm flipV="1">
            <a:off x="9693424" y="3155609"/>
            <a:ext cx="684601" cy="249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9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5</cp:revision>
  <dcterms:created xsi:type="dcterms:W3CDTF">2020-12-31T18:31:12Z</dcterms:created>
  <dcterms:modified xsi:type="dcterms:W3CDTF">2020-12-31T19:31:18Z</dcterms:modified>
</cp:coreProperties>
</file>