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5"/>
  </p:notesMasterIdLst>
  <p:sldIdLst>
    <p:sldId id="358" r:id="rId2"/>
    <p:sldId id="359" r:id="rId3"/>
    <p:sldId id="3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54" d="100"/>
          <a:sy n="154" d="100"/>
        </p:scale>
        <p:origin x="21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Scala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/>
          </a:bodyPr>
          <a:lstStyle/>
          <a:p>
            <a:r>
              <a:rPr lang="en-GB" dirty="0"/>
              <a:t>So far we have introduced functions as values:</a:t>
            </a:r>
            <a:br>
              <a:rPr lang="en-GB" dirty="0"/>
            </a:br>
            <a:r>
              <a:rPr lang="en-GB" b="1" dirty="0" err="1"/>
              <a:t>val</a:t>
            </a:r>
            <a:r>
              <a:rPr lang="en-GB" dirty="0"/>
              <a:t> add: </a:t>
            </a:r>
            <a:r>
              <a:rPr lang="en-GB" dirty="0">
                <a:solidFill>
                  <a:srgbClr val="FF0000"/>
                </a:solidFill>
              </a:rPr>
              <a:t>Int</a:t>
            </a:r>
            <a:r>
              <a:rPr lang="en-GB" dirty="0"/>
              <a:t> =&gt; </a:t>
            </a:r>
            <a:r>
              <a:rPr lang="en-GB" dirty="0">
                <a:solidFill>
                  <a:srgbClr val="0070C0"/>
                </a:solidFill>
              </a:rPr>
              <a:t>(Int =&gt; Int)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</a:rPr>
              <a:t>x </a:t>
            </a:r>
            <a:r>
              <a:rPr lang="en-GB" dirty="0"/>
              <a:t>=&gt; </a:t>
            </a:r>
            <a:r>
              <a:rPr lang="en-GB" dirty="0">
                <a:solidFill>
                  <a:srgbClr val="0070C0"/>
                </a:solidFill>
              </a:rPr>
              <a:t>(y =&gt; </a:t>
            </a:r>
            <a:r>
              <a:rPr lang="en-GB" dirty="0" err="1">
                <a:solidFill>
                  <a:srgbClr val="0070C0"/>
                </a:solidFill>
              </a:rPr>
              <a:t>x+y</a:t>
            </a:r>
            <a:r>
              <a:rPr lang="en-GB" dirty="0">
                <a:solidFill>
                  <a:srgbClr val="0070C0"/>
                </a:solidFill>
              </a:rPr>
              <a:t>)</a:t>
            </a:r>
          </a:p>
          <a:p>
            <a:r>
              <a:rPr lang="en-GB" dirty="0"/>
              <a:t>However, in many programming languages the syntax for writing functions looks more like this</a:t>
            </a:r>
            <a:br>
              <a:rPr lang="en-GB" dirty="0"/>
            </a:br>
            <a:r>
              <a:rPr lang="en-GB" b="1" dirty="0"/>
              <a:t>def</a:t>
            </a:r>
            <a:r>
              <a:rPr lang="en-GB" dirty="0"/>
              <a:t> add(x: Int, y: Int): Int = </a:t>
            </a:r>
            <a:r>
              <a:rPr lang="en-GB" dirty="0" err="1"/>
              <a:t>x+y</a:t>
            </a:r>
            <a:endParaRPr lang="en-GB" dirty="0"/>
          </a:p>
          <a:p>
            <a:r>
              <a:rPr lang="en-GB" dirty="0"/>
              <a:t>But in Scala, </a:t>
            </a:r>
            <a:r>
              <a:rPr lang="en-GB" b="1" dirty="0"/>
              <a:t>def</a:t>
            </a:r>
            <a:r>
              <a:rPr lang="en-GB" dirty="0"/>
              <a:t> introduces a </a:t>
            </a:r>
            <a:r>
              <a:rPr lang="en-GB" i="1" dirty="0"/>
              <a:t>method</a:t>
            </a:r>
            <a:r>
              <a:rPr lang="en-GB" dirty="0"/>
              <a:t> – not a function.</a:t>
            </a:r>
          </a:p>
          <a:p>
            <a:r>
              <a:rPr lang="en-GB" dirty="0"/>
              <a:t>The fact that we can use def to define what look (and behave) like functions is a clever trick supported by the compiler.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Scala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Recall that the previous definition was </a:t>
            </a:r>
            <a:r>
              <a:rPr lang="en-GB" dirty="0" err="1"/>
              <a:t>uncurried</a:t>
            </a:r>
            <a:r>
              <a:rPr lang="en-GB" dirty="0"/>
              <a:t>:</a:t>
            </a:r>
            <a:br>
              <a:rPr lang="en-GB" dirty="0"/>
            </a:br>
            <a:r>
              <a:rPr lang="en-GB" b="1" dirty="0"/>
              <a:t>def</a:t>
            </a:r>
            <a:r>
              <a:rPr lang="en-GB" dirty="0"/>
              <a:t> add(x: Int, y: Int): Int = </a:t>
            </a:r>
            <a:r>
              <a:rPr lang="en-GB" dirty="0" err="1"/>
              <a:t>x+y</a:t>
            </a:r>
            <a:endParaRPr lang="en-GB" dirty="0"/>
          </a:p>
          <a:p>
            <a:r>
              <a:rPr lang="en-GB" dirty="0"/>
              <a:t>However, it is also possible to define a method with multiple parameter lists – i.e. in the curried style:</a:t>
            </a:r>
            <a:br>
              <a:rPr lang="en-GB" dirty="0"/>
            </a:br>
            <a:r>
              <a:rPr lang="en-GB" b="1" dirty="0"/>
              <a:t>def</a:t>
            </a:r>
            <a:r>
              <a:rPr lang="en-GB" dirty="0"/>
              <a:t> add(x: Int)(y: Int): Int = x+7</a:t>
            </a:r>
          </a:p>
          <a:p>
            <a:r>
              <a:rPr lang="en-GB" dirty="0"/>
              <a:t>Using this definition we can calculate the sum of 2 and 3 like this:</a:t>
            </a:r>
            <a:br>
              <a:rPr lang="en-GB" dirty="0"/>
            </a:br>
            <a:r>
              <a:rPr lang="en-GB" dirty="0"/>
              <a:t>add(2)(3)</a:t>
            </a:r>
          </a:p>
          <a:p>
            <a:r>
              <a:rPr lang="en-GB" dirty="0"/>
              <a:t>This format is reminiscent of the function values we looked at earlier.  The arguments have been </a:t>
            </a:r>
            <a:r>
              <a:rPr lang="en-GB" i="1" dirty="0"/>
              <a:t>curried</a:t>
            </a:r>
            <a:r>
              <a:rPr lang="en-GB" dirty="0"/>
              <a:t>.  This allows for </a:t>
            </a:r>
            <a:r>
              <a:rPr lang="en-GB" i="1" dirty="0"/>
              <a:t>partial application</a:t>
            </a:r>
            <a:r>
              <a:rPr lang="en-GB" dirty="0"/>
              <a:t>:  e.g. add(2) is the “add two”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92" y="798974"/>
            <a:ext cx="7579810" cy="1040308"/>
          </a:xfrm>
        </p:spPr>
        <p:txBody>
          <a:bodyPr>
            <a:normAutofit/>
          </a:bodyPr>
          <a:lstStyle/>
          <a:p>
            <a:r>
              <a:rPr lang="en-GB" dirty="0"/>
              <a:t>Scala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3392" y="1919483"/>
            <a:ext cx="7351286" cy="40883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But care needs to be taken here.</a:t>
            </a:r>
          </a:p>
          <a:p>
            <a:r>
              <a:rPr lang="en-GB" dirty="0"/>
              <a:t>Scala methods are not functions.  But the compiler is able to convert methods into their function equivalents</a:t>
            </a:r>
          </a:p>
          <a:p>
            <a:r>
              <a:rPr lang="en-GB" dirty="0"/>
              <a:t>In most cases this translation occurs without any fuss and the programmer can treat methods (</a:t>
            </a:r>
            <a:r>
              <a:rPr lang="en-GB" b="1" dirty="0"/>
              <a:t>def</a:t>
            </a:r>
            <a:r>
              <a:rPr lang="en-GB" dirty="0"/>
              <a:t> f…) as functions (</a:t>
            </a:r>
            <a:r>
              <a:rPr lang="en-GB" b="1" dirty="0" err="1"/>
              <a:t>val</a:t>
            </a:r>
            <a:r>
              <a:rPr lang="en-GB" dirty="0"/>
              <a:t> f: …)</a:t>
            </a:r>
          </a:p>
          <a:p>
            <a:r>
              <a:rPr lang="en-GB" dirty="0"/>
              <a:t>Sometimes you need to put an underscore after the name of the method to force the conversion:  add _ (although in Scala 3 this restriction is being deprecated – see the lab sheet for details)</a:t>
            </a:r>
          </a:p>
          <a:p>
            <a:r>
              <a:rPr lang="en-GB" dirty="0"/>
              <a:t>Since it is more convenient to write ‘functions’ in the more conventional style (</a:t>
            </a:r>
            <a:r>
              <a:rPr lang="en-GB" b="1" dirty="0"/>
              <a:t>def</a:t>
            </a:r>
            <a:r>
              <a:rPr lang="en-GB" dirty="0"/>
              <a:t> f …) we will continue with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1008</TotalTime>
  <Words>355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Helvetica Neue</vt:lpstr>
      <vt:lpstr>Gallery</vt:lpstr>
      <vt:lpstr>Scala methods</vt:lpstr>
      <vt:lpstr>Scala methods</vt:lpstr>
      <vt:lpstr>Scala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97</cp:revision>
  <dcterms:modified xsi:type="dcterms:W3CDTF">2021-01-24T20:42:08Z</dcterms:modified>
</cp:coreProperties>
</file>