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62" d="100"/>
          <a:sy n="62" d="100"/>
        </p:scale>
        <p:origin x="7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Williams" userId="1244a56d53def087" providerId="LiveId" clId="{CBD6AD6E-B8D6-4334-A0F1-54A7C6E2E29C}"/>
    <pc:docChg chg="undo modSld">
      <pc:chgData name="A Williams" userId="1244a56d53def087" providerId="LiveId" clId="{CBD6AD6E-B8D6-4334-A0F1-54A7C6E2E29C}" dt="2020-10-06T21:20:10.384" v="189" actId="14100"/>
      <pc:docMkLst>
        <pc:docMk/>
      </pc:docMkLst>
      <pc:sldChg chg="modSp">
        <pc:chgData name="A Williams" userId="1244a56d53def087" providerId="LiveId" clId="{CBD6AD6E-B8D6-4334-A0F1-54A7C6E2E29C}" dt="2020-10-06T20:49:53.513" v="125" actId="20577"/>
        <pc:sldMkLst>
          <pc:docMk/>
          <pc:sldMk cId="3479357194" sldId="258"/>
        </pc:sldMkLst>
        <pc:spChg chg="mod">
          <ac:chgData name="A Williams" userId="1244a56d53def087" providerId="LiveId" clId="{CBD6AD6E-B8D6-4334-A0F1-54A7C6E2E29C}" dt="2020-10-06T20:49:53.513" v="125" actId="20577"/>
          <ac:spMkLst>
            <pc:docMk/>
            <pc:sldMk cId="3479357194" sldId="258"/>
            <ac:spMk id="3" creationId="{EEB6ABC8-4355-4DA1-AA3A-04FC4703E21A}"/>
          </ac:spMkLst>
        </pc:spChg>
      </pc:sldChg>
      <pc:sldChg chg="addSp modSp">
        <pc:chgData name="A Williams" userId="1244a56d53def087" providerId="LiveId" clId="{CBD6AD6E-B8D6-4334-A0F1-54A7C6E2E29C}" dt="2020-10-06T21:20:10.384" v="189" actId="14100"/>
        <pc:sldMkLst>
          <pc:docMk/>
          <pc:sldMk cId="2643641288" sldId="259"/>
        </pc:sldMkLst>
        <pc:spChg chg="mod">
          <ac:chgData name="A Williams" userId="1244a56d53def087" providerId="LiveId" clId="{CBD6AD6E-B8D6-4334-A0F1-54A7C6E2E29C}" dt="2020-10-06T21:15:47.746" v="168" actId="20577"/>
          <ac:spMkLst>
            <pc:docMk/>
            <pc:sldMk cId="2643641288" sldId="259"/>
            <ac:spMk id="2" creationId="{82F93578-BE78-4342-AF7F-3E0487F12B72}"/>
          </ac:spMkLst>
        </pc:spChg>
        <pc:spChg chg="mod">
          <ac:chgData name="A Williams" userId="1244a56d53def087" providerId="LiveId" clId="{CBD6AD6E-B8D6-4334-A0F1-54A7C6E2E29C}" dt="2020-10-06T21:15:24.408" v="166" actId="20577"/>
          <ac:spMkLst>
            <pc:docMk/>
            <pc:sldMk cId="2643641288" sldId="259"/>
            <ac:spMk id="3" creationId="{CA262E93-2BC6-4EA7-8FFA-2533FED61FF9}"/>
          </ac:spMkLst>
        </pc:spChg>
        <pc:spChg chg="mod">
          <ac:chgData name="A Williams" userId="1244a56d53def087" providerId="LiveId" clId="{CBD6AD6E-B8D6-4334-A0F1-54A7C6E2E29C}" dt="2020-10-06T21:18:36.739" v="171" actId="1076"/>
          <ac:spMkLst>
            <pc:docMk/>
            <pc:sldMk cId="2643641288" sldId="259"/>
            <ac:spMk id="7" creationId="{E5A492C5-955E-4BAE-B197-FEA0A47E21F2}"/>
          </ac:spMkLst>
        </pc:spChg>
        <pc:picChg chg="mod ord">
          <ac:chgData name="A Williams" userId="1244a56d53def087" providerId="LiveId" clId="{CBD6AD6E-B8D6-4334-A0F1-54A7C6E2E29C}" dt="2020-10-06T21:20:10.384" v="189" actId="14100"/>
          <ac:picMkLst>
            <pc:docMk/>
            <pc:sldMk cId="2643641288" sldId="259"/>
            <ac:picMk id="4" creationId="{F600F82E-BF0A-42E2-B2B1-6A2EFB02F229}"/>
          </ac:picMkLst>
        </pc:picChg>
        <pc:picChg chg="mod">
          <ac:chgData name="A Williams" userId="1244a56d53def087" providerId="LiveId" clId="{CBD6AD6E-B8D6-4334-A0F1-54A7C6E2E29C}" dt="2020-10-06T21:19:04.478" v="179" actId="1076"/>
          <ac:picMkLst>
            <pc:docMk/>
            <pc:sldMk cId="2643641288" sldId="259"/>
            <ac:picMk id="5" creationId="{73233CA5-DFFA-4466-91D8-197ABB939C53}"/>
          </ac:picMkLst>
        </pc:picChg>
        <pc:picChg chg="add mod">
          <ac:chgData name="A Williams" userId="1244a56d53def087" providerId="LiveId" clId="{CBD6AD6E-B8D6-4334-A0F1-54A7C6E2E29C}" dt="2020-10-06T21:19:54.611" v="186" actId="1076"/>
          <ac:picMkLst>
            <pc:docMk/>
            <pc:sldMk cId="2643641288" sldId="259"/>
            <ac:picMk id="1026" creationId="{33A66197-FB00-4720-A084-857B62A5BC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BB0B-F454-473A-A43D-3AA3FD865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9C265F8-5945-4225-B2DB-F9F48BECB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E57EE2-AB5C-433F-9559-BC7444D3DAE8}"/>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671654EA-1902-4DCD-A77A-CB8CFB4F8F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D14A0-F79F-453E-8B85-1471475C777E}"/>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187368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3506-5D6B-4769-A259-75C033FC6F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AAB620-B1D2-4890-ACEA-BB32D8F8B7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751E8-DF97-4A61-A280-5D4C79E29203}"/>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1CFA5F68-D382-4AE5-BC8C-51AD5E73BB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3E52FB-F4EB-4B29-98D7-D9E676D0FAA9}"/>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13137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F0C15-2975-451C-A737-D290F88A98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5A53CF-9DE9-4991-85B5-3FB8C6E48A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503D0-4307-4B73-8C2B-82ACEF80F871}"/>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EA07A771-18AB-44DA-BAB7-9C694FBE5A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FA181C-7215-4C82-859F-BD4C574AC170}"/>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39846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4771-CEE9-42BA-BC2B-5AAE6CECD6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82584-7731-46B2-B69A-876EC1545C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151F7D-1CEB-4978-9917-71CF67CCDF07}"/>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F3125489-7036-4706-AF25-D058D8C8CF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667F97-69C6-41E8-AE1E-C573FC03BF18}"/>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234756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6A32-D0DE-4EB2-B7E6-4D3E9091D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42593D-502F-43D3-8F64-B4F361C7B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901EC4-C676-4619-8D41-2CE46B5A53C0}"/>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532F80E8-89BA-4097-8560-A9125DB729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9B8D63-4BCC-4F86-9F64-917284A9D649}"/>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394132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B9C2-C591-4809-8D1F-9F1D82BC43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4B0839-1FD6-484F-9303-5D0A486F87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9E50B89-C972-4FB3-89E4-5AF6C53C1B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3293D9-C74B-4B41-ABE9-891CE18132FA}"/>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6" name="Footer Placeholder 5">
            <a:extLst>
              <a:ext uri="{FF2B5EF4-FFF2-40B4-BE49-F238E27FC236}">
                <a16:creationId xmlns:a16="http://schemas.microsoft.com/office/drawing/2014/main" id="{A0DA9904-A67D-4193-B481-F56D5247BE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209A8E-5A2C-4960-811C-F8EC27F6796E}"/>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157003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7873-819F-4357-A50A-FDB35B6C5B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8762A7-AE82-4357-B559-9CDF6696B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E3C56F-67B1-4711-84DA-8EAFE78E4A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B9B4F7-E85D-4EBC-8162-BD2F181E8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FFCFB0-FEF5-4859-86B0-0425AD6603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D401AD-256F-4442-B304-AEFEC31503FF}"/>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8" name="Footer Placeholder 7">
            <a:extLst>
              <a:ext uri="{FF2B5EF4-FFF2-40B4-BE49-F238E27FC236}">
                <a16:creationId xmlns:a16="http://schemas.microsoft.com/office/drawing/2014/main" id="{E190D7F5-413B-4C41-96A8-1CF16E64EF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C9C5D1-BAE4-42E9-ABE3-18C26BFD7129}"/>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185463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F38E-54BB-4E7D-9C31-5DA5B5A6B8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95F5DB-ABFA-4737-980A-0CBBC9897992}"/>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4" name="Footer Placeholder 3">
            <a:extLst>
              <a:ext uri="{FF2B5EF4-FFF2-40B4-BE49-F238E27FC236}">
                <a16:creationId xmlns:a16="http://schemas.microsoft.com/office/drawing/2014/main" id="{886D295D-F2B2-4C85-BF5B-54893A584C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8E5E9E-EAF0-4616-BEDB-B35B283DBC74}"/>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97359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A2142-FAA5-49E4-8CF0-F1810C00F47F}"/>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3" name="Footer Placeholder 2">
            <a:extLst>
              <a:ext uri="{FF2B5EF4-FFF2-40B4-BE49-F238E27FC236}">
                <a16:creationId xmlns:a16="http://schemas.microsoft.com/office/drawing/2014/main" id="{2C6B81DE-62C0-4CB2-8AC2-C2CB469F29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B6B93F-69D3-4DBE-BC28-A117492BF289}"/>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8233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05E7-F878-4A56-9A08-D3D2B8255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156724-8985-44F3-AD4E-0EDA613F5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883C2-623C-4588-AE43-3B396FAA1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D422A9-7D25-46E2-A867-FC23657BE336}"/>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6" name="Footer Placeholder 5">
            <a:extLst>
              <a:ext uri="{FF2B5EF4-FFF2-40B4-BE49-F238E27FC236}">
                <a16:creationId xmlns:a16="http://schemas.microsoft.com/office/drawing/2014/main" id="{7A1A68D1-E27A-45A1-9415-5EDA59A645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C0F4E0-BBD5-4F3F-BA0C-98944DD0924B}"/>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352656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F950-4B19-4F2F-8DEE-027CB70D2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60A0E-01B7-4BD2-A8FC-018F9A89D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4860C1-A774-425D-8940-0C20B6779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406CAC-C1D2-4B18-9035-FB051C7FF3EB}"/>
              </a:ext>
            </a:extLst>
          </p:cNvPr>
          <p:cNvSpPr>
            <a:spLocks noGrp="1"/>
          </p:cNvSpPr>
          <p:nvPr>
            <p:ph type="dt" sz="half" idx="10"/>
          </p:nvPr>
        </p:nvSpPr>
        <p:spPr/>
        <p:txBody>
          <a:bodyPr/>
          <a:lstStyle/>
          <a:p>
            <a:fld id="{506A49DE-1049-4835-B4FF-83B55D1874CB}" type="datetimeFigureOut">
              <a:rPr lang="en-GB" smtClean="0"/>
              <a:t>06/10/2020</a:t>
            </a:fld>
            <a:endParaRPr lang="en-GB"/>
          </a:p>
        </p:txBody>
      </p:sp>
      <p:sp>
        <p:nvSpPr>
          <p:cNvPr id="6" name="Footer Placeholder 5">
            <a:extLst>
              <a:ext uri="{FF2B5EF4-FFF2-40B4-BE49-F238E27FC236}">
                <a16:creationId xmlns:a16="http://schemas.microsoft.com/office/drawing/2014/main" id="{F36A9B96-BCCA-4797-8A38-1BE9137B7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EEF30A-1FA2-479E-A094-15E4E13286DB}"/>
              </a:ext>
            </a:extLst>
          </p:cNvPr>
          <p:cNvSpPr>
            <a:spLocks noGrp="1"/>
          </p:cNvSpPr>
          <p:nvPr>
            <p:ph type="sldNum" sz="quarter" idx="12"/>
          </p:nvPr>
        </p:nvSpPr>
        <p:spPr/>
        <p:txBody>
          <a:bodyPr/>
          <a:lstStyle/>
          <a:p>
            <a:fld id="{91740722-F048-4ACA-8C76-EBD4C071B03C}" type="slidenum">
              <a:rPr lang="en-GB" smtClean="0"/>
              <a:t>‹#›</a:t>
            </a:fld>
            <a:endParaRPr lang="en-GB"/>
          </a:p>
        </p:txBody>
      </p:sp>
    </p:spTree>
    <p:extLst>
      <p:ext uri="{BB962C8B-B14F-4D97-AF65-F5344CB8AC3E}">
        <p14:creationId xmlns:p14="http://schemas.microsoft.com/office/powerpoint/2010/main" val="275483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EAF21-78BB-4D10-BC2B-FC2CDD2B2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CA41D9-D438-4EA3-B50B-84DA2BA41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3030B8-3E8A-40EF-A14E-DE76A027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A49DE-1049-4835-B4FF-83B55D1874CB}" type="datetimeFigureOut">
              <a:rPr lang="en-GB" smtClean="0"/>
              <a:t>06/10/2020</a:t>
            </a:fld>
            <a:endParaRPr lang="en-GB"/>
          </a:p>
        </p:txBody>
      </p:sp>
      <p:sp>
        <p:nvSpPr>
          <p:cNvPr id="5" name="Footer Placeholder 4">
            <a:extLst>
              <a:ext uri="{FF2B5EF4-FFF2-40B4-BE49-F238E27FC236}">
                <a16:creationId xmlns:a16="http://schemas.microsoft.com/office/drawing/2014/main" id="{983AC744-2C40-4316-8B65-4CF6916F7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753AE0-F20F-4368-810B-DA6AA77D6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40722-F048-4ACA-8C76-EBD4C071B03C}" type="slidenum">
              <a:rPr lang="en-GB" smtClean="0"/>
              <a:t>‹#›</a:t>
            </a:fld>
            <a:endParaRPr lang="en-GB"/>
          </a:p>
        </p:txBody>
      </p:sp>
    </p:spTree>
    <p:extLst>
      <p:ext uri="{BB962C8B-B14F-4D97-AF65-F5344CB8AC3E}">
        <p14:creationId xmlns:p14="http://schemas.microsoft.com/office/powerpoint/2010/main" val="3819944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34615-D540-4796-835B-B8FF3D00F86A}"/>
              </a:ext>
            </a:extLst>
          </p:cNvPr>
          <p:cNvPicPr>
            <a:picLocks noChangeAspect="1"/>
          </p:cNvPicPr>
          <p:nvPr/>
        </p:nvPicPr>
        <p:blipFill>
          <a:blip r:embed="rId2"/>
          <a:stretch>
            <a:fillRect/>
          </a:stretch>
        </p:blipFill>
        <p:spPr>
          <a:xfrm>
            <a:off x="7564" y="1231"/>
            <a:ext cx="12184436" cy="6894342"/>
          </a:xfrm>
          <a:prstGeom prst="rect">
            <a:avLst/>
          </a:prstGeom>
        </p:spPr>
      </p:pic>
      <p:sp>
        <p:nvSpPr>
          <p:cNvPr id="9" name="Rectangle 8">
            <a:extLst>
              <a:ext uri="{FF2B5EF4-FFF2-40B4-BE49-F238E27FC236}">
                <a16:creationId xmlns:a16="http://schemas.microsoft.com/office/drawing/2014/main" id="{0A765C00-D45A-4B9E-A501-735178BE0BA0}"/>
              </a:ext>
            </a:extLst>
          </p:cNvPr>
          <p:cNvSpPr/>
          <p:nvPr/>
        </p:nvSpPr>
        <p:spPr>
          <a:xfrm>
            <a:off x="541176" y="535803"/>
            <a:ext cx="11005476" cy="5933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8C53E43-5AB9-4067-B85F-D5F90D868B69}"/>
              </a:ext>
            </a:extLst>
          </p:cNvPr>
          <p:cNvSpPr>
            <a:spLocks noGrp="1"/>
          </p:cNvSpPr>
          <p:nvPr>
            <p:ph type="title"/>
          </p:nvPr>
        </p:nvSpPr>
        <p:spPr/>
        <p:txBody>
          <a:bodyPr/>
          <a:lstStyle/>
          <a:p>
            <a:r>
              <a:rPr lang="en-GB" dirty="0"/>
              <a:t>Shared Commitment  - COVID-19 Rules F2F</a:t>
            </a:r>
          </a:p>
        </p:txBody>
      </p:sp>
      <p:sp>
        <p:nvSpPr>
          <p:cNvPr id="7" name="TextBox 6">
            <a:extLst>
              <a:ext uri="{FF2B5EF4-FFF2-40B4-BE49-F238E27FC236}">
                <a16:creationId xmlns:a16="http://schemas.microsoft.com/office/drawing/2014/main" id="{0B2658C9-8D6F-45C3-9C9C-CD9CA35A6375}"/>
              </a:ext>
            </a:extLst>
          </p:cNvPr>
          <p:cNvSpPr txBox="1"/>
          <p:nvPr/>
        </p:nvSpPr>
        <p:spPr>
          <a:xfrm>
            <a:off x="1087394" y="1581665"/>
            <a:ext cx="9292281" cy="5509200"/>
          </a:xfrm>
          <a:prstGeom prst="rect">
            <a:avLst/>
          </a:prstGeom>
          <a:noFill/>
        </p:spPr>
        <p:txBody>
          <a:bodyPr wrap="square" rtlCol="0">
            <a:spAutoFit/>
          </a:bodyPr>
          <a:lstStyle/>
          <a:p>
            <a:r>
              <a:rPr lang="en-GB" sz="2800" dirty="0"/>
              <a:t>We need to look out for each other I put my trust in you!</a:t>
            </a:r>
          </a:p>
          <a:p>
            <a:endParaRPr lang="en-GB" dirty="0"/>
          </a:p>
          <a:p>
            <a:r>
              <a:rPr lang="en-GB" dirty="0"/>
              <a:t>Remember whatever happens here you will bring it  home to your households,  my one surviving parent is 82!  I have a frail auntie and uncle I would like to see all three of them for Xmas!</a:t>
            </a:r>
          </a:p>
          <a:p>
            <a:endParaRPr lang="en-GB" dirty="0"/>
          </a:p>
          <a:p>
            <a:r>
              <a:rPr lang="en-GB" dirty="0"/>
              <a:t>If you have any COVID symptoms do not come to class, follow the advice ring NHS and get a test</a:t>
            </a:r>
          </a:p>
          <a:p>
            <a:endParaRPr lang="en-GB" dirty="0"/>
          </a:p>
          <a:p>
            <a:r>
              <a:rPr lang="en-GB" dirty="0"/>
              <a:t>Do not come to class if you have recently travelled from abroad in the last two weeks from restricted area and should be in quarantine.   There are heavy fines for breaches.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1026" name="Picture 2" descr="AAO Alert: Coronavirus Update for Ophthalmologists – Eyewire News">
            <a:extLst>
              <a:ext uri="{FF2B5EF4-FFF2-40B4-BE49-F238E27FC236}">
                <a16:creationId xmlns:a16="http://schemas.microsoft.com/office/drawing/2014/main" id="{1E24C861-665B-419B-AD30-AC506C280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2779" y="1356800"/>
            <a:ext cx="1609908" cy="7433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Heart Disease, Diabetes and Other Preexisting Conditions Increase the  Risk of Severe Illness and Death from COVID-19 | Discover Magazine">
            <a:extLst>
              <a:ext uri="{FF2B5EF4-FFF2-40B4-BE49-F238E27FC236}">
                <a16:creationId xmlns:a16="http://schemas.microsoft.com/office/drawing/2014/main" id="{C239982E-5AE9-4B72-980F-EC22DDD8E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8764" y="465048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ithout social distancing, Covid-19 could cause more than 70,000 deaths in  Portugal” - Portugal Resident">
            <a:extLst>
              <a:ext uri="{FF2B5EF4-FFF2-40B4-BE49-F238E27FC236}">
                <a16:creationId xmlns:a16="http://schemas.microsoft.com/office/drawing/2014/main" id="{7A6AD135-9E75-45E3-BD63-E8E17DE734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861" y="4377405"/>
            <a:ext cx="3806350" cy="20671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UK coronavirus cases hit nearly 5,700 in one day with 17 more deaths -  Mirror Online">
            <a:extLst>
              <a:ext uri="{FF2B5EF4-FFF2-40B4-BE49-F238E27FC236}">
                <a16:creationId xmlns:a16="http://schemas.microsoft.com/office/drawing/2014/main" id="{97EE3C6A-143D-40FC-B635-556C040CEB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2896" y="4377405"/>
            <a:ext cx="2225538" cy="202650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ronavirus Christmas 2020, Santa in a Face Mask.&quot; Art Board Print by  KateTaylor | Redbubble">
            <a:extLst>
              <a:ext uri="{FF2B5EF4-FFF2-40B4-BE49-F238E27FC236}">
                <a16:creationId xmlns:a16="http://schemas.microsoft.com/office/drawing/2014/main" id="{FB14662E-7533-4904-B883-AD232D5DA7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638" r="11839"/>
          <a:stretch/>
        </p:blipFill>
        <p:spPr bwMode="auto">
          <a:xfrm>
            <a:off x="10390957" y="2323808"/>
            <a:ext cx="1155695" cy="212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11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BD75B86-3C33-4731-83E5-3B588D6B1658}"/>
              </a:ext>
            </a:extLst>
          </p:cNvPr>
          <p:cNvGrpSpPr/>
          <p:nvPr/>
        </p:nvGrpSpPr>
        <p:grpSpPr>
          <a:xfrm>
            <a:off x="7564" y="1231"/>
            <a:ext cx="12184436" cy="6894342"/>
            <a:chOff x="7564" y="1231"/>
            <a:chExt cx="12184436" cy="6894342"/>
          </a:xfrm>
        </p:grpSpPr>
        <p:pic>
          <p:nvPicPr>
            <p:cNvPr id="10" name="Picture 9">
              <a:extLst>
                <a:ext uri="{FF2B5EF4-FFF2-40B4-BE49-F238E27FC236}">
                  <a16:creationId xmlns:a16="http://schemas.microsoft.com/office/drawing/2014/main" id="{3C089C61-AC02-41E3-9FBC-ECCC10B1F41D}"/>
                </a:ext>
              </a:extLst>
            </p:cNvPr>
            <p:cNvPicPr>
              <a:picLocks noChangeAspect="1"/>
            </p:cNvPicPr>
            <p:nvPr/>
          </p:nvPicPr>
          <p:blipFill>
            <a:blip r:embed="rId2"/>
            <a:stretch>
              <a:fillRect/>
            </a:stretch>
          </p:blipFill>
          <p:spPr>
            <a:xfrm>
              <a:off x="7564" y="1231"/>
              <a:ext cx="12184436" cy="6894342"/>
            </a:xfrm>
            <a:prstGeom prst="rect">
              <a:avLst/>
            </a:prstGeom>
          </p:spPr>
        </p:pic>
        <p:sp>
          <p:nvSpPr>
            <p:cNvPr id="11" name="Rectangle 10">
              <a:extLst>
                <a:ext uri="{FF2B5EF4-FFF2-40B4-BE49-F238E27FC236}">
                  <a16:creationId xmlns:a16="http://schemas.microsoft.com/office/drawing/2014/main" id="{6FBE6782-6514-4628-A716-3FEA04A8B790}"/>
                </a:ext>
              </a:extLst>
            </p:cNvPr>
            <p:cNvSpPr/>
            <p:nvPr/>
          </p:nvSpPr>
          <p:spPr>
            <a:xfrm>
              <a:off x="541176" y="535803"/>
              <a:ext cx="11005476" cy="5933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4C75F4C6-53BB-4AD2-B365-F9B7D17F1370}"/>
              </a:ext>
            </a:extLst>
          </p:cNvPr>
          <p:cNvSpPr>
            <a:spLocks noGrp="1"/>
          </p:cNvSpPr>
          <p:nvPr>
            <p:ph type="title"/>
          </p:nvPr>
        </p:nvSpPr>
        <p:spPr/>
        <p:txBody>
          <a:bodyPr/>
          <a:lstStyle/>
          <a:p>
            <a:r>
              <a:rPr lang="en-GB" dirty="0"/>
              <a:t>Shared Commitment – COVID-19 –F2F</a:t>
            </a:r>
          </a:p>
        </p:txBody>
      </p:sp>
      <p:sp>
        <p:nvSpPr>
          <p:cNvPr id="3" name="TextBox 2">
            <a:extLst>
              <a:ext uri="{FF2B5EF4-FFF2-40B4-BE49-F238E27FC236}">
                <a16:creationId xmlns:a16="http://schemas.microsoft.com/office/drawing/2014/main" id="{EEB6ABC8-4355-4DA1-AA3A-04FC4703E21A}"/>
              </a:ext>
            </a:extLst>
          </p:cNvPr>
          <p:cNvSpPr txBox="1"/>
          <p:nvPr/>
        </p:nvSpPr>
        <p:spPr>
          <a:xfrm>
            <a:off x="1164771" y="1683208"/>
            <a:ext cx="9862458" cy="3139321"/>
          </a:xfrm>
          <a:prstGeom prst="rect">
            <a:avLst/>
          </a:prstGeom>
          <a:noFill/>
        </p:spPr>
        <p:txBody>
          <a:bodyPr wrap="square" rtlCol="0">
            <a:spAutoFit/>
          </a:bodyPr>
          <a:lstStyle/>
          <a:p>
            <a:r>
              <a:rPr lang="en-GB" dirty="0"/>
              <a:t>Do not come to class if you have a cold or flue,  you may be asymptomatic and infect everyone with COVID-19,  you can catch both viruses together</a:t>
            </a:r>
          </a:p>
          <a:p>
            <a:endParaRPr lang="en-GB" dirty="0"/>
          </a:p>
          <a:p>
            <a:r>
              <a:rPr lang="en-GB" dirty="0"/>
              <a:t>Get to class a head of time,  there is reduced capacity in the stairs and lift,  if you are going to be late stay at home it is going to take more time to move around the building.</a:t>
            </a:r>
          </a:p>
          <a:p>
            <a:endParaRPr lang="en-GB" dirty="0"/>
          </a:p>
          <a:p>
            <a:r>
              <a:rPr lang="en-GB" dirty="0"/>
              <a:t>If I have to take a  COVID-19 test or self isolate I will let you know.  Could you agree to do the same and I will inform everyone in the class as quickly as I can.  The track and trace  may never find you!</a:t>
            </a:r>
          </a:p>
          <a:p>
            <a:endParaRPr lang="en-GB" dirty="0"/>
          </a:p>
          <a:p>
            <a:r>
              <a:rPr lang="en-GB" dirty="0"/>
              <a:t>Remember Its not imperative that you come in as all materials are online f2f is considered extra support</a:t>
            </a:r>
          </a:p>
          <a:p>
            <a:endParaRPr lang="en-GB" dirty="0"/>
          </a:p>
        </p:txBody>
      </p:sp>
      <p:pic>
        <p:nvPicPr>
          <p:cNvPr id="6" name="Picture 8" descr="Ben Jennings on the UK's accelerating coronavirus death toll – cartoon |  Opinion | The Guardian">
            <a:extLst>
              <a:ext uri="{FF2B5EF4-FFF2-40B4-BE49-F238E27FC236}">
                <a16:creationId xmlns:a16="http://schemas.microsoft.com/office/drawing/2014/main" id="{BFF26F52-EFD1-49F3-B445-DC09D87E5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8110" y="4755549"/>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AO Alert: Coronavirus Update for Ophthalmologists – Eyewire News">
            <a:extLst>
              <a:ext uri="{FF2B5EF4-FFF2-40B4-BE49-F238E27FC236}">
                <a16:creationId xmlns:a16="http://schemas.microsoft.com/office/drawing/2014/main" id="{7F47497E-F02E-4EFA-87E4-C4712727F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6582" y="995887"/>
            <a:ext cx="1633644" cy="754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rtoon Angel Of Death Wearing A Protective Mask Against Corona Virus  Vector Illustration Stock Illustration - Download Image Now - iStock">
            <a:extLst>
              <a:ext uri="{FF2B5EF4-FFF2-40B4-BE49-F238E27FC236}">
                <a16:creationId xmlns:a16="http://schemas.microsoft.com/office/drawing/2014/main" id="{B6BD11D9-210F-4430-819D-609B5C802E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914" y="4901841"/>
            <a:ext cx="1231761" cy="14203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107F936-D9EC-41F5-AC2F-8F241076FAB7}"/>
              </a:ext>
            </a:extLst>
          </p:cNvPr>
          <p:cNvSpPr/>
          <p:nvPr/>
        </p:nvSpPr>
        <p:spPr>
          <a:xfrm>
            <a:off x="779086" y="4659411"/>
            <a:ext cx="6053525" cy="1325563"/>
          </a:xfrm>
          <a:prstGeom prst="rect">
            <a:avLst/>
          </a:prstGeom>
          <a:noFill/>
        </p:spPr>
        <p:txBody>
          <a:bodyPr wrap="square" lIns="91440" tIns="45720" rIns="91440" bIns="45720">
            <a:prstTxWarp prst="textTriangle">
              <a:avLst/>
            </a:prstTxWarp>
            <a:spAutoFit/>
          </a:bodyPr>
          <a:lstStyle/>
          <a:p>
            <a:pPr algn="ctr"/>
            <a:r>
              <a:rPr lang="en-GB"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mum wants you and me to be safe!</a:t>
            </a:r>
          </a:p>
        </p:txBody>
      </p:sp>
    </p:spTree>
    <p:extLst>
      <p:ext uri="{BB962C8B-B14F-4D97-AF65-F5344CB8AC3E}">
        <p14:creationId xmlns:p14="http://schemas.microsoft.com/office/powerpoint/2010/main" val="347935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57738D-F692-4EAE-8A67-996B95034494}"/>
              </a:ext>
            </a:extLst>
          </p:cNvPr>
          <p:cNvPicPr>
            <a:picLocks noChangeAspect="1"/>
          </p:cNvPicPr>
          <p:nvPr/>
        </p:nvPicPr>
        <p:blipFill>
          <a:blip r:embed="rId2"/>
          <a:stretch>
            <a:fillRect/>
          </a:stretch>
        </p:blipFill>
        <p:spPr>
          <a:xfrm>
            <a:off x="7564" y="1231"/>
            <a:ext cx="12184436" cy="6894342"/>
          </a:xfrm>
          <a:prstGeom prst="rect">
            <a:avLst/>
          </a:prstGeom>
        </p:spPr>
      </p:pic>
      <p:sp>
        <p:nvSpPr>
          <p:cNvPr id="7" name="Rectangle 6">
            <a:extLst>
              <a:ext uri="{FF2B5EF4-FFF2-40B4-BE49-F238E27FC236}">
                <a16:creationId xmlns:a16="http://schemas.microsoft.com/office/drawing/2014/main" id="{E5A492C5-955E-4BAE-B197-FEA0A47E21F2}"/>
              </a:ext>
            </a:extLst>
          </p:cNvPr>
          <p:cNvSpPr/>
          <p:nvPr/>
        </p:nvSpPr>
        <p:spPr>
          <a:xfrm>
            <a:off x="541176" y="535803"/>
            <a:ext cx="11005476" cy="5933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2F93578-BE78-4342-AF7F-3E0487F12B72}"/>
              </a:ext>
            </a:extLst>
          </p:cNvPr>
          <p:cNvSpPr>
            <a:spLocks noGrp="1"/>
          </p:cNvSpPr>
          <p:nvPr>
            <p:ph type="title"/>
          </p:nvPr>
        </p:nvSpPr>
        <p:spPr/>
        <p:txBody>
          <a:bodyPr/>
          <a:lstStyle/>
          <a:p>
            <a:r>
              <a:rPr lang="en-GB" b="1" dirty="0">
                <a:latin typeface="Akzidenz-Grotesk Pro Bold Ext" panose="02000805060000020004" pitchFamily="50" charset="0"/>
              </a:rPr>
              <a:t>Before you log on!</a:t>
            </a:r>
          </a:p>
        </p:txBody>
      </p:sp>
      <p:sp>
        <p:nvSpPr>
          <p:cNvPr id="3" name="TextBox 2">
            <a:extLst>
              <a:ext uri="{FF2B5EF4-FFF2-40B4-BE49-F238E27FC236}">
                <a16:creationId xmlns:a16="http://schemas.microsoft.com/office/drawing/2014/main" id="{CA262E93-2BC6-4EA7-8FFA-2533FED61FF9}"/>
              </a:ext>
            </a:extLst>
          </p:cNvPr>
          <p:cNvSpPr txBox="1"/>
          <p:nvPr/>
        </p:nvSpPr>
        <p:spPr>
          <a:xfrm>
            <a:off x="838200" y="1486593"/>
            <a:ext cx="8901404" cy="5016758"/>
          </a:xfrm>
          <a:prstGeom prst="rect">
            <a:avLst/>
          </a:prstGeom>
          <a:noFill/>
        </p:spPr>
        <p:txBody>
          <a:bodyPr wrap="square" rtlCol="0">
            <a:spAutoFit/>
          </a:bodyPr>
          <a:lstStyle/>
          <a:p>
            <a:endParaRPr lang="en-GB" sz="2000" b="1" dirty="0"/>
          </a:p>
          <a:p>
            <a:r>
              <a:rPr lang="en-GB" sz="2000" b="1" dirty="0"/>
              <a:t>Wash your hands, use hand gel.</a:t>
            </a:r>
          </a:p>
          <a:p>
            <a:endParaRPr lang="en-GB" sz="2000" b="1" dirty="0"/>
          </a:p>
          <a:p>
            <a:r>
              <a:rPr lang="en-GB" sz="2000" b="1" dirty="0"/>
              <a:t>Wipe down your keyboard and mouse.</a:t>
            </a:r>
          </a:p>
          <a:p>
            <a:endParaRPr lang="en-GB" sz="2000" b="1" dirty="0"/>
          </a:p>
          <a:p>
            <a:r>
              <a:rPr lang="en-GB" sz="2000" b="1" dirty="0"/>
              <a:t>Sign in to Track and Trace</a:t>
            </a:r>
          </a:p>
          <a:p>
            <a:endParaRPr lang="en-GB" sz="2000" b="1" dirty="0"/>
          </a:p>
          <a:p>
            <a:r>
              <a:rPr lang="en-GB" sz="2000" b="1" dirty="0"/>
              <a:t>Stay away from you colleagues at least 1 m</a:t>
            </a:r>
          </a:p>
          <a:p>
            <a:endParaRPr lang="en-GB" sz="2000" b="1" dirty="0"/>
          </a:p>
          <a:p>
            <a:r>
              <a:rPr lang="en-GB" sz="2000" b="1" dirty="0"/>
              <a:t>Cough/sneeze into your elbow</a:t>
            </a:r>
          </a:p>
          <a:p>
            <a:endParaRPr lang="en-GB" sz="2000" b="1" dirty="0"/>
          </a:p>
          <a:p>
            <a:r>
              <a:rPr lang="en-GB" sz="2000" b="1" dirty="0"/>
              <a:t>Do not touch your face </a:t>
            </a:r>
          </a:p>
          <a:p>
            <a:endParaRPr lang="en-GB" sz="2000" b="1" dirty="0"/>
          </a:p>
          <a:p>
            <a:r>
              <a:rPr lang="en-GB" sz="2000" b="1" dirty="0"/>
              <a:t>Avoid contact with anyone else</a:t>
            </a:r>
          </a:p>
          <a:p>
            <a:endParaRPr lang="en-GB" sz="2000" b="1" dirty="0"/>
          </a:p>
          <a:p>
            <a:r>
              <a:rPr lang="en-GB" sz="2000" b="1" dirty="0"/>
              <a:t>When you leave wipe down your keyboard and mouse</a:t>
            </a:r>
          </a:p>
        </p:txBody>
      </p:sp>
      <p:pic>
        <p:nvPicPr>
          <p:cNvPr id="5" name="Picture 2" descr="AAO Alert: Coronavirus Update for Ophthalmologists – Eyewire News">
            <a:extLst>
              <a:ext uri="{FF2B5EF4-FFF2-40B4-BE49-F238E27FC236}">
                <a16:creationId xmlns:a16="http://schemas.microsoft.com/office/drawing/2014/main" id="{73233CA5-DFFA-4466-91D8-197ABB939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844" y="656778"/>
            <a:ext cx="1895454" cy="8751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Your Community Needs You... - Figaro Digital">
            <a:extLst>
              <a:ext uri="{FF2B5EF4-FFF2-40B4-BE49-F238E27FC236}">
                <a16:creationId xmlns:a16="http://schemas.microsoft.com/office/drawing/2014/main" id="{33A66197-FB00-4720-A084-857B62A5B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127" y="1599786"/>
            <a:ext cx="3543181" cy="3697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No COVID-19 hospitals deaths in a week in Greater Lincolnshire">
            <a:extLst>
              <a:ext uri="{FF2B5EF4-FFF2-40B4-BE49-F238E27FC236}">
                <a16:creationId xmlns:a16="http://schemas.microsoft.com/office/drawing/2014/main" id="{F600F82E-BF0A-42E2-B2B1-6A2EFB02F2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6127" y="5322566"/>
            <a:ext cx="3543181" cy="114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641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325</Words>
  <Application>Microsoft Office PowerPoint</Application>
  <PresentationFormat>Widescreen</PresentationFormat>
  <Paragraphs>42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Akzidenz-Grotesk Pro Bold Ext</vt:lpstr>
      <vt:lpstr>Arial</vt:lpstr>
      <vt:lpstr>Calibri</vt:lpstr>
      <vt:lpstr>Calibri Light</vt:lpstr>
      <vt:lpstr>Office Theme</vt:lpstr>
      <vt:lpstr>Shared Commitment  - COVID-19 Rules F2F</vt:lpstr>
      <vt:lpstr>Shared Commitment – COVID-19 –F2F</vt:lpstr>
      <vt:lpstr>Before you log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Williams</dc:creator>
  <cp:lastModifiedBy>Anthony Williams</cp:lastModifiedBy>
  <cp:revision>8</cp:revision>
  <dcterms:created xsi:type="dcterms:W3CDTF">2020-10-06T19:31:30Z</dcterms:created>
  <dcterms:modified xsi:type="dcterms:W3CDTF">2020-10-06T21:21:00Z</dcterms:modified>
</cp:coreProperties>
</file>