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91" r:id="rId4"/>
    <p:sldId id="292" r:id="rId5"/>
    <p:sldId id="304" r:id="rId6"/>
    <p:sldId id="258" r:id="rId7"/>
    <p:sldId id="305" r:id="rId8"/>
    <p:sldId id="289" r:id="rId9"/>
    <p:sldId id="259" r:id="rId10"/>
    <p:sldId id="288" r:id="rId11"/>
    <p:sldId id="260" r:id="rId12"/>
    <p:sldId id="261" r:id="rId13"/>
    <p:sldId id="268" r:id="rId14"/>
    <p:sldId id="262" r:id="rId15"/>
    <p:sldId id="264" r:id="rId16"/>
    <p:sldId id="293" r:id="rId17"/>
    <p:sldId id="286" r:id="rId18"/>
    <p:sldId id="265" r:id="rId19"/>
    <p:sldId id="270" r:id="rId20"/>
    <p:sldId id="266" r:id="rId21"/>
    <p:sldId id="272" r:id="rId22"/>
    <p:sldId id="273" r:id="rId23"/>
    <p:sldId id="271" r:id="rId24"/>
    <p:sldId id="296" r:id="rId25"/>
    <p:sldId id="297" r:id="rId26"/>
    <p:sldId id="298" r:id="rId27"/>
    <p:sldId id="299" r:id="rId28"/>
    <p:sldId id="300" r:id="rId29"/>
    <p:sldId id="301" r:id="rId30"/>
    <p:sldId id="302" r:id="rId31"/>
    <p:sldId id="303" r:id="rId32"/>
    <p:sldId id="290" r:id="rId33"/>
    <p:sldId id="274" r:id="rId34"/>
    <p:sldId id="275" r:id="rId35"/>
    <p:sldId id="276" r:id="rId36"/>
    <p:sldId id="278" r:id="rId37"/>
    <p:sldId id="279" r:id="rId38"/>
    <p:sldId id="287" r:id="rId39"/>
    <p:sldId id="277"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664" autoAdjust="0"/>
    <p:restoredTop sz="94634" autoAdjust="0"/>
  </p:normalViewPr>
  <p:slideViewPr>
    <p:cSldViewPr>
      <p:cViewPr varScale="1">
        <p:scale>
          <a:sx n="66" d="100"/>
          <a:sy n="66" d="100"/>
        </p:scale>
        <p:origin x="-120" y="-192"/>
      </p:cViewPr>
      <p:guideLst>
        <p:guide orient="horz" pos="2160"/>
        <p:guide pos="2880"/>
      </p:guideLst>
    </p:cSldViewPr>
  </p:slideViewPr>
  <p:outlineViewPr>
    <p:cViewPr>
      <p:scale>
        <a:sx n="33" d="100"/>
        <a:sy n="33" d="100"/>
      </p:scale>
      <p:origin x="60" y="274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6400800" y="6355080"/>
            <a:ext cx="2286000" cy="365760"/>
          </a:xfrm>
        </p:spPr>
        <p:txBody>
          <a:bodyPr/>
          <a:lstStyle>
            <a:lvl1pPr>
              <a:defRPr sz="1400"/>
            </a:lvl1pPr>
          </a:lstStyle>
          <a:p>
            <a:fld id="{E90ED720-0104-4369-84BC-D37694168613}" type="datetimeFigureOut">
              <a:rPr kumimoji="1" lang="ja-JP" altLang="en-US" smtClean="0"/>
              <a:pPr/>
              <a:t>2010/4/8</a:t>
            </a:fld>
            <a:endParaRPr kumimoji="1" lang="ja-JP" altLang="en-US"/>
          </a:p>
        </p:txBody>
      </p:sp>
      <p:sp>
        <p:nvSpPr>
          <p:cNvPr id="17" name="フッター プレースホルダ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 28"/>
          <p:cNvSpPr>
            <a:spLocks noGrp="1"/>
          </p:cNvSpPr>
          <p:nvPr>
            <p:ph type="sldNum" sz="quarter" idx="12"/>
          </p:nvPr>
        </p:nvSpPr>
        <p:spPr>
          <a:xfrm>
            <a:off x="1216152" y="6355080"/>
            <a:ext cx="1219200" cy="365760"/>
          </a:xfrm>
        </p:spPr>
        <p:txBody>
          <a:bodyPr/>
          <a:lstStyle/>
          <a:p>
            <a:fld id="{D2D8002D-B5B0-4BAC-B1F6-782DDCCE6D9C}" type="slidenum">
              <a:rPr kumimoji="1" lang="ja-JP" altLang="en-US" smtClean="0"/>
              <a:pPr/>
              <a:t>&lt;#&gt;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コンテンツ プレースホルダ 7"/>
          <p:cNvSpPr>
            <a:spLocks noGrp="1"/>
          </p:cNvSpPr>
          <p:nvPr>
            <p:ph sz="quarter" idx="1"/>
          </p:nvPr>
        </p:nvSpPr>
        <p:spPr>
          <a:xfrm>
            <a:off x="457200" y="1219200"/>
            <a:ext cx="8229600"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6400800" y="6355080"/>
            <a:ext cx="2286000" cy="365760"/>
          </a:xfrm>
        </p:spPr>
        <p:txBody>
          <a:bodyPr/>
          <a:lstStyle/>
          <a:p>
            <a:fld id="{E90ED720-0104-4369-84BC-D37694168613}" type="datetimeFigureOut">
              <a:rPr kumimoji="1" lang="ja-JP" altLang="en-US" smtClean="0"/>
              <a:pPr/>
              <a:t>2010/4/8</a:t>
            </a:fld>
            <a:endParaRPr kumimoji="1" lang="ja-JP" altLang="en-US"/>
          </a:p>
        </p:txBody>
      </p:sp>
      <p:sp>
        <p:nvSpPr>
          <p:cNvPr id="5" name="フッター プレースホルダ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 5"/>
          <p:cNvSpPr>
            <a:spLocks noGrp="1"/>
          </p:cNvSpPr>
          <p:nvPr>
            <p:ph type="sldNum" sz="quarter" idx="12"/>
          </p:nvPr>
        </p:nvSpPr>
        <p:spPr>
          <a:xfrm>
            <a:off x="1069848" y="6355080"/>
            <a:ext cx="1520952" cy="365760"/>
          </a:xfrm>
        </p:spPr>
        <p:txBody>
          <a:bodyPr/>
          <a:lstStyle/>
          <a:p>
            <a:fld id="{D2D8002D-B5B0-4BAC-B1F6-782DDCCE6D9C}" type="slidenum">
              <a:rPr kumimoji="1" lang="ja-JP" altLang="en-US" smtClean="0"/>
              <a:pPr/>
              <a:t>&lt;#&gt;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457200" y="1219200"/>
            <a:ext cx="4041648"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632198" y="1216152"/>
            <a:ext cx="4041648"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457200" y="2133600"/>
            <a:ext cx="4038600" cy="4038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648200" y="2133600"/>
            <a:ext cx="4038600" cy="4038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304800" y="304800"/>
            <a:ext cx="5715000" cy="5715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0ED720-0104-4369-84BC-D37694168613}" type="datetimeFigureOut">
              <a:rPr kumimoji="1" lang="ja-JP" altLang="en-US" smtClean="0"/>
              <a:pPr/>
              <a:t>2010/4/8</a:t>
            </a:fld>
            <a:endParaRPr kumimoji="1" lang="ja-JP" altLang="en-US"/>
          </a:p>
        </p:txBody>
      </p:sp>
      <p:sp>
        <p:nvSpPr>
          <p:cNvPr id="3" name="フッター プレースホル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D8002D-B5B0-4BAC-B1F6-782DDCCE6D9C}" type="slidenum">
              <a:rPr kumimoji="1" lang="ja-JP" altLang="en-US" smtClean="0"/>
              <a:pPr/>
              <a:t>&lt;#&gt;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Factory </a:t>
            </a:r>
            <a:r>
              <a:rPr kumimoji="1" lang="en-US" altLang="ja-JP" dirty="0" err="1" smtClean="0"/>
              <a:t>Diag</a:t>
            </a:r>
            <a:r>
              <a:rPr kumimoji="1" lang="en-US" altLang="ja-JP" dirty="0" smtClean="0"/>
              <a:t> Specification</a:t>
            </a:r>
            <a:endParaRPr kumimoji="1" lang="ja-JP" altLang="en-US" dirty="0"/>
          </a:p>
        </p:txBody>
      </p:sp>
      <p:sp>
        <p:nvSpPr>
          <p:cNvPr id="3" name="サブタイトル 2"/>
          <p:cNvSpPr>
            <a:spLocks noGrp="1"/>
          </p:cNvSpPr>
          <p:nvPr>
            <p:ph type="subTitle" idx="1"/>
          </p:nvPr>
        </p:nvSpPr>
        <p:spPr/>
        <p:txBody>
          <a:bodyPr>
            <a:normAutofit fontScale="70000" lnSpcReduction="20000"/>
          </a:bodyPr>
          <a:lstStyle/>
          <a:p>
            <a:r>
              <a:rPr kumimoji="1" lang="en-US" altLang="ja-JP" dirty="0" smtClean="0"/>
              <a:t>2010/04/06</a:t>
            </a:r>
          </a:p>
          <a:p>
            <a:r>
              <a:rPr kumimoji="1" lang="en-US" altLang="ja-JP" dirty="0" smtClean="0"/>
              <a:t>DRBD</a:t>
            </a:r>
            <a:r>
              <a:rPr kumimoji="1" lang="ja-JP" altLang="en-US" dirty="0" smtClean="0"/>
              <a:t>商品部</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Audio</a:t>
            </a:r>
            <a:r>
              <a:rPr kumimoji="1" lang="ja-JP" altLang="en-US" dirty="0" smtClean="0"/>
              <a:t>再生 </a:t>
            </a:r>
            <a:r>
              <a:rPr kumimoji="1" lang="en-US" altLang="ja-JP" dirty="0" smtClean="0"/>
              <a:t>(2/2)</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pPr lvl="3">
              <a:buNone/>
            </a:pPr>
            <a:endParaRPr lang="en-US" altLang="ja-JP" dirty="0" smtClean="0"/>
          </a:p>
          <a:p>
            <a:pPr lvl="1"/>
            <a:r>
              <a:rPr kumimoji="1" lang="ja-JP" altLang="en-US" dirty="0" smtClean="0">
                <a:solidFill>
                  <a:schemeClr val="tx1"/>
                </a:solidFill>
              </a:rPr>
              <a:t>コンソール出力</a:t>
            </a:r>
            <a:endParaRPr kumimoji="1" lang="en-US" altLang="ja-JP" dirty="0" smtClean="0">
              <a:solidFill>
                <a:schemeClr val="tx1"/>
              </a:solidFill>
            </a:endParaRPr>
          </a:p>
          <a:p>
            <a:pPr lvl="2"/>
            <a:r>
              <a:rPr lang="ja-JP" altLang="en-US" dirty="0" smtClean="0"/>
              <a:t>通常再生の例</a:t>
            </a:r>
            <a:endParaRPr lang="en-US" altLang="ja-JP" dirty="0" smtClean="0"/>
          </a:p>
          <a:p>
            <a:pPr lvl="3">
              <a:buNone/>
            </a:pPr>
            <a:r>
              <a:rPr lang="en-US" dirty="0" smtClean="0"/>
              <a:t># audio_check.sh 1kHz.wav</a:t>
            </a:r>
          </a:p>
          <a:p>
            <a:pPr lvl="3">
              <a:buNone/>
            </a:pPr>
            <a:r>
              <a:rPr lang="en-US" altLang="ja-JP" dirty="0" smtClean="0"/>
              <a:t>Audio play start</a:t>
            </a:r>
          </a:p>
          <a:p>
            <a:pPr lvl="4"/>
            <a:r>
              <a:rPr lang="en-US" altLang="ja-JP" dirty="0" smtClean="0"/>
              <a:t>(</a:t>
            </a:r>
            <a:r>
              <a:rPr lang="ja-JP" altLang="en-US" dirty="0" smtClean="0"/>
              <a:t>ここで指定されたファイルが再生されます。再生完了後以下のメッセージを出します。</a:t>
            </a:r>
            <a:r>
              <a:rPr lang="en-US" altLang="ja-JP" dirty="0" smtClean="0"/>
              <a:t>)</a:t>
            </a:r>
          </a:p>
          <a:p>
            <a:pPr lvl="3">
              <a:buNone/>
            </a:pPr>
            <a:r>
              <a:rPr lang="en-US" altLang="ja-JP" dirty="0" smtClean="0"/>
              <a:t>Audio play complete</a:t>
            </a:r>
          </a:p>
          <a:p>
            <a:pPr lvl="3">
              <a:buNone/>
            </a:pPr>
            <a:r>
              <a:rPr lang="en-US" sz="2500" dirty="0" smtClean="0"/>
              <a:t> </a:t>
            </a:r>
            <a:endParaRPr lang="ja-JP" altLang="en-US" sz="2500" dirty="0" smtClean="0"/>
          </a:p>
          <a:p>
            <a:pPr lvl="2"/>
            <a:r>
              <a:rPr lang="ja-JP" altLang="en-US" sz="2200" dirty="0" smtClean="0"/>
              <a:t>指定ファイル名が存在しない例</a:t>
            </a:r>
            <a:r>
              <a:rPr lang="en-US" sz="2200" dirty="0" smtClean="0"/>
              <a:t>:</a:t>
            </a:r>
            <a:endParaRPr lang="ja-JP" altLang="en-US" sz="2200" dirty="0" smtClean="0"/>
          </a:p>
          <a:p>
            <a:pPr lvl="3">
              <a:buNone/>
            </a:pPr>
            <a:r>
              <a:rPr lang="en-US" dirty="0" smtClean="0"/>
              <a:t> # audio_check.sh 1kHz.wav</a:t>
            </a:r>
            <a:endParaRPr lang="ja-JP" altLang="en-US" dirty="0" smtClean="0"/>
          </a:p>
          <a:p>
            <a:pPr lvl="3">
              <a:buNone/>
            </a:pPr>
            <a:r>
              <a:rPr lang="en-US" dirty="0" smtClean="0"/>
              <a:t> audio_check.sh:  </a:t>
            </a:r>
            <a:r>
              <a:rPr lang="en-US" dirty="0" smtClean="0">
                <a:solidFill>
                  <a:srgbClr val="FF0000"/>
                </a:solidFill>
              </a:rPr>
              <a:t>/Data/audio/1kHz.wav or </a:t>
            </a:r>
            <a:r>
              <a:rPr lang="en-US" dirty="0" smtClean="0"/>
              <a:t>/</a:t>
            </a:r>
            <a:r>
              <a:rPr lang="en-US" dirty="0" err="1" smtClean="0"/>
              <a:t>mnt</a:t>
            </a:r>
            <a:r>
              <a:rPr lang="en-US" dirty="0" smtClean="0"/>
              <a:t>/ms/audio/1kHz.wav: not found</a:t>
            </a:r>
            <a:endParaRPr kumimoji="1" lang="ja-JP" altLang="en-US"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バッテリ充電関連</a:t>
            </a:r>
            <a:endParaRPr kumimoji="1" lang="ja-JP" altLang="en-US" dirty="0">
              <a:solidFill>
                <a:schemeClr val="tx1"/>
              </a:solidFill>
            </a:endParaRPr>
          </a:p>
        </p:txBody>
      </p:sp>
      <p:sp>
        <p:nvSpPr>
          <p:cNvPr id="3" name="コンテンツ プレースホルダ 2"/>
          <p:cNvSpPr>
            <a:spLocks noGrp="1"/>
          </p:cNvSpPr>
          <p:nvPr>
            <p:ph sz="quarter" idx="1"/>
          </p:nvPr>
        </p:nvSpPr>
        <p:spPr>
          <a:xfrm>
            <a:off x="457200" y="1219200"/>
            <a:ext cx="8229600" cy="4067188"/>
          </a:xfrm>
        </p:spPr>
        <p:txBody>
          <a:bodyPr>
            <a:normAutofit fontScale="85000" lnSpcReduction="10000"/>
          </a:bodyPr>
          <a:lstStyle/>
          <a:p>
            <a:r>
              <a:rPr kumimoji="1" lang="en-US" altLang="ja-JP" dirty="0" smtClean="0"/>
              <a:t>usbcharge_500_check.sh &lt;[ON | OFF]&gt;</a:t>
            </a:r>
          </a:p>
          <a:p>
            <a:endParaRPr kumimoji="1" lang="en-US" altLang="ja-JP" dirty="0" smtClean="0"/>
          </a:p>
          <a:p>
            <a:pPr lvl="1"/>
            <a:r>
              <a:rPr lang="en-US" altLang="ja-JP" dirty="0" smtClean="0"/>
              <a:t>Sub CPU</a:t>
            </a:r>
            <a:r>
              <a:rPr lang="ja-JP" altLang="en-US" dirty="0" smtClean="0"/>
              <a:t>に</a:t>
            </a:r>
            <a:r>
              <a:rPr lang="en-US" altLang="ja-JP" dirty="0" smtClean="0"/>
              <a:t>USB</a:t>
            </a:r>
            <a:r>
              <a:rPr lang="ja-JP" altLang="en-US" dirty="0" smtClean="0"/>
              <a:t>給電</a:t>
            </a:r>
            <a:r>
              <a:rPr lang="en-US" altLang="ja-JP" dirty="0" smtClean="0"/>
              <a:t>500mAh</a:t>
            </a:r>
            <a:r>
              <a:rPr lang="ja-JP" altLang="en-US" dirty="0" smtClean="0"/>
              <a:t>の</a:t>
            </a:r>
            <a:r>
              <a:rPr lang="en-US" altLang="ja-JP" dirty="0" smtClean="0"/>
              <a:t>ON/OFF</a:t>
            </a:r>
            <a:r>
              <a:rPr lang="ja-JP" altLang="en-US" dirty="0" smtClean="0"/>
              <a:t>要求をする</a:t>
            </a:r>
            <a:endParaRPr lang="en-US" altLang="ja-JP" dirty="0" smtClean="0"/>
          </a:p>
          <a:p>
            <a:pPr lvl="2"/>
            <a:endParaRPr lang="en-US" altLang="ja-JP" dirty="0" smtClean="0"/>
          </a:p>
          <a:p>
            <a:pPr lvl="1"/>
            <a:r>
              <a:rPr lang="ja-JP" altLang="en-US" dirty="0" smtClean="0"/>
              <a:t>コンソール出力</a:t>
            </a:r>
            <a:endParaRPr kumimoji="1" lang="en-US" altLang="ja-JP" dirty="0" smtClean="0"/>
          </a:p>
          <a:p>
            <a:pPr lvl="2">
              <a:buNone/>
            </a:pPr>
            <a:r>
              <a:rPr lang="en-US" dirty="0" smtClean="0"/>
              <a:t> # usbcharge_500_check.sh on</a:t>
            </a:r>
            <a:endParaRPr lang="ja-JP" altLang="en-US" dirty="0" smtClean="0"/>
          </a:p>
          <a:p>
            <a:pPr lvl="2">
              <a:buNone/>
            </a:pPr>
            <a:r>
              <a:rPr lang="en-US" dirty="0" smtClean="0"/>
              <a:t> command: </a:t>
            </a:r>
            <a:r>
              <a:rPr lang="en-US" dirty="0" err="1" smtClean="0"/>
              <a:t>ack_req</a:t>
            </a:r>
            <a:r>
              <a:rPr lang="en-US" dirty="0" smtClean="0"/>
              <a:t>=1 </a:t>
            </a:r>
            <a:r>
              <a:rPr lang="en-US" dirty="0" err="1" smtClean="0"/>
              <a:t>ack</a:t>
            </a:r>
            <a:r>
              <a:rPr lang="en-US" dirty="0" smtClean="0"/>
              <a:t>=0 cat=23: </a:t>
            </a:r>
            <a:r>
              <a:rPr lang="en-US" dirty="0" err="1" smtClean="0"/>
              <a:t>res_req</a:t>
            </a:r>
            <a:r>
              <a:rPr lang="en-US" dirty="0" smtClean="0"/>
              <a:t>=0 res=0 </a:t>
            </a:r>
            <a:r>
              <a:rPr lang="en-US" dirty="0" err="1" smtClean="0"/>
              <a:t>cmd</a:t>
            </a:r>
            <a:r>
              <a:rPr lang="en-US" dirty="0" smtClean="0"/>
              <a:t>=02: data=00310000</a:t>
            </a:r>
            <a:endParaRPr lang="ja-JP" altLang="en-US" dirty="0" smtClean="0"/>
          </a:p>
          <a:p>
            <a:pPr lvl="2">
              <a:buNone/>
            </a:pPr>
            <a:r>
              <a:rPr lang="en-US" dirty="0" smtClean="0"/>
              <a:t> command: A3 02 00 31 00 00 -&gt; packet: D1 40 40 03 08 00 01 10</a:t>
            </a:r>
          </a:p>
          <a:p>
            <a:pPr lvl="2">
              <a:buNone/>
            </a:pPr>
            <a:endParaRPr lang="ja-JP" altLang="en-US" dirty="0" smtClean="0"/>
          </a:p>
          <a:p>
            <a:pPr lvl="2">
              <a:buNone/>
            </a:pPr>
            <a:r>
              <a:rPr lang="en-US" dirty="0" smtClean="0"/>
              <a:t># usbcharge_500_check.sh off</a:t>
            </a:r>
            <a:endParaRPr lang="ja-JP" altLang="en-US" dirty="0" smtClean="0"/>
          </a:p>
          <a:p>
            <a:pPr lvl="2">
              <a:buNone/>
            </a:pPr>
            <a:r>
              <a:rPr lang="en-US" dirty="0" smtClean="0"/>
              <a:t> command: </a:t>
            </a:r>
            <a:r>
              <a:rPr lang="en-US" dirty="0" err="1" smtClean="0"/>
              <a:t>ack_req</a:t>
            </a:r>
            <a:r>
              <a:rPr lang="en-US" dirty="0" smtClean="0"/>
              <a:t>=1 </a:t>
            </a:r>
            <a:r>
              <a:rPr lang="en-US" dirty="0" err="1" smtClean="0"/>
              <a:t>ack</a:t>
            </a:r>
            <a:r>
              <a:rPr lang="en-US" dirty="0" smtClean="0"/>
              <a:t>=0 cat=23: </a:t>
            </a:r>
            <a:r>
              <a:rPr lang="en-US" dirty="0" err="1" smtClean="0"/>
              <a:t>res_req</a:t>
            </a:r>
            <a:r>
              <a:rPr lang="en-US" dirty="0" smtClean="0"/>
              <a:t>=0 res=0 </a:t>
            </a:r>
            <a:r>
              <a:rPr lang="en-US" dirty="0" err="1" smtClean="0"/>
              <a:t>cmd</a:t>
            </a:r>
            <a:r>
              <a:rPr lang="en-US" dirty="0" smtClean="0"/>
              <a:t>=02: data=00300000</a:t>
            </a:r>
            <a:endParaRPr lang="ja-JP" altLang="en-US" dirty="0" smtClean="0"/>
          </a:p>
          <a:p>
            <a:pPr lvl="2">
              <a:buNone/>
            </a:pPr>
            <a:r>
              <a:rPr lang="en-US" dirty="0" smtClean="0"/>
              <a:t> command: A3 02 00 30 00 00 -&gt; packet: D1 40 40 03 00 00 01 11</a:t>
            </a:r>
          </a:p>
          <a:p>
            <a:pPr lvl="2">
              <a:buNone/>
            </a:pPr>
            <a:endParaRPr lang="en-US" dirty="0" smtClean="0"/>
          </a:p>
          <a:p>
            <a:pPr lvl="2"/>
            <a:endParaRPr lang="en-US" altLang="ja-JP"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
        <p:nvSpPr>
          <p:cNvPr id="7" name="テキスト ボックス 6"/>
          <p:cNvSpPr txBox="1"/>
          <p:nvPr/>
        </p:nvSpPr>
        <p:spPr>
          <a:xfrm>
            <a:off x="4071934" y="2643182"/>
            <a:ext cx="1857388" cy="307777"/>
          </a:xfrm>
          <a:prstGeom prst="rect">
            <a:avLst/>
          </a:prstGeom>
          <a:noFill/>
          <a:ln>
            <a:solidFill>
              <a:srgbClr val="FFC000"/>
            </a:solidFill>
          </a:ln>
        </p:spPr>
        <p:txBody>
          <a:bodyPr wrap="square" rtlCol="0">
            <a:spAutoFit/>
          </a:bodyPr>
          <a:lstStyle/>
          <a:p>
            <a:r>
              <a:rPr lang="ja-JP" altLang="en-US" sz="1400" dirty="0" smtClean="0"/>
              <a:t>カテゴリ</a:t>
            </a:r>
            <a:r>
              <a:rPr lang="en-US" altLang="ja-JP" sz="1400" dirty="0" smtClean="0"/>
              <a:t>ID</a:t>
            </a:r>
            <a:r>
              <a:rPr lang="ja-JP" altLang="en-US" sz="1400" dirty="0" smtClean="0"/>
              <a:t>　</a:t>
            </a:r>
            <a:r>
              <a:rPr lang="en-US" altLang="ja-JP" sz="1400" dirty="0" smtClean="0"/>
              <a:t>0x23 USB</a:t>
            </a:r>
          </a:p>
        </p:txBody>
      </p:sp>
      <p:cxnSp>
        <p:nvCxnSpPr>
          <p:cNvPr id="10" name="直線コネクタ 9"/>
          <p:cNvCxnSpPr>
            <a:endCxn id="7" idx="2"/>
          </p:cNvCxnSpPr>
          <p:nvPr/>
        </p:nvCxnSpPr>
        <p:spPr>
          <a:xfrm flipV="1">
            <a:off x="4143372" y="2950959"/>
            <a:ext cx="857256" cy="263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29388" y="2643182"/>
            <a:ext cx="2214578" cy="307777"/>
          </a:xfrm>
          <a:prstGeom prst="rect">
            <a:avLst/>
          </a:prstGeom>
          <a:noFill/>
          <a:ln>
            <a:solidFill>
              <a:srgbClr val="FFC000"/>
            </a:solidFill>
          </a:ln>
        </p:spPr>
        <p:txBody>
          <a:bodyPr wrap="square" rtlCol="0">
            <a:spAutoFit/>
          </a:bodyPr>
          <a:lstStyle/>
          <a:p>
            <a:r>
              <a:rPr lang="ja-JP" altLang="en-US" sz="1400" dirty="0" smtClean="0"/>
              <a:t>コマンド</a:t>
            </a:r>
            <a:r>
              <a:rPr lang="en-US" altLang="ja-JP" sz="1400" dirty="0" smtClean="0"/>
              <a:t>ID</a:t>
            </a:r>
            <a:r>
              <a:rPr lang="ja-JP" altLang="en-US" sz="1400" dirty="0" smtClean="0"/>
              <a:t>　</a:t>
            </a:r>
            <a:r>
              <a:rPr lang="en-US" altLang="ja-JP" sz="1400" dirty="0" smtClean="0"/>
              <a:t>0x02 </a:t>
            </a:r>
            <a:r>
              <a:rPr lang="ja-JP" altLang="en-US" sz="1400" dirty="0" smtClean="0"/>
              <a:t>充電制御</a:t>
            </a:r>
            <a:endParaRPr lang="en-US" altLang="ja-JP" sz="1400" dirty="0" smtClean="0"/>
          </a:p>
        </p:txBody>
      </p:sp>
      <p:cxnSp>
        <p:nvCxnSpPr>
          <p:cNvPr id="12" name="直線コネクタ 11"/>
          <p:cNvCxnSpPr>
            <a:endCxn id="11" idx="2"/>
          </p:cNvCxnSpPr>
          <p:nvPr/>
        </p:nvCxnSpPr>
        <p:spPr>
          <a:xfrm flipV="1">
            <a:off x="6500826" y="2950959"/>
            <a:ext cx="1035851" cy="26373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500826" y="3857628"/>
            <a:ext cx="1357322" cy="307777"/>
          </a:xfrm>
          <a:prstGeom prst="rect">
            <a:avLst/>
          </a:prstGeom>
          <a:noFill/>
          <a:ln>
            <a:solidFill>
              <a:srgbClr val="FFC000"/>
            </a:solidFill>
          </a:ln>
        </p:spPr>
        <p:txBody>
          <a:bodyPr wrap="square" rtlCol="0">
            <a:spAutoFit/>
          </a:bodyPr>
          <a:lstStyle/>
          <a:p>
            <a:r>
              <a:rPr lang="en-US" altLang="ja-JP" sz="1400" dirty="0" smtClean="0"/>
              <a:t>500mAh</a:t>
            </a:r>
            <a:r>
              <a:rPr lang="ja-JP" altLang="en-US" sz="1400" dirty="0" smtClean="0"/>
              <a:t>の</a:t>
            </a:r>
            <a:r>
              <a:rPr lang="en-US" altLang="ja-JP" sz="1400" dirty="0" smtClean="0"/>
              <a:t>ON</a:t>
            </a:r>
          </a:p>
        </p:txBody>
      </p:sp>
      <p:cxnSp>
        <p:nvCxnSpPr>
          <p:cNvPr id="17" name="直線コネクタ 16"/>
          <p:cNvCxnSpPr>
            <a:endCxn id="16" idx="0"/>
          </p:cNvCxnSpPr>
          <p:nvPr/>
        </p:nvCxnSpPr>
        <p:spPr>
          <a:xfrm rot="10800000" flipV="1">
            <a:off x="7179488" y="3500438"/>
            <a:ext cx="392911" cy="35719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357950" y="5072074"/>
            <a:ext cx="1357322" cy="307777"/>
          </a:xfrm>
          <a:prstGeom prst="rect">
            <a:avLst/>
          </a:prstGeom>
          <a:noFill/>
          <a:ln>
            <a:solidFill>
              <a:srgbClr val="FFC000"/>
            </a:solidFill>
          </a:ln>
        </p:spPr>
        <p:txBody>
          <a:bodyPr wrap="square" rtlCol="0">
            <a:spAutoFit/>
          </a:bodyPr>
          <a:lstStyle/>
          <a:p>
            <a:r>
              <a:rPr lang="en-US" altLang="ja-JP" sz="1400" dirty="0" smtClean="0"/>
              <a:t>500mAh</a:t>
            </a:r>
            <a:r>
              <a:rPr lang="ja-JP" altLang="en-US" sz="1400" dirty="0" smtClean="0"/>
              <a:t>の</a:t>
            </a:r>
            <a:r>
              <a:rPr lang="en-US" altLang="ja-JP" sz="1400" dirty="0" smtClean="0"/>
              <a:t>OFF</a:t>
            </a:r>
          </a:p>
        </p:txBody>
      </p:sp>
      <p:cxnSp>
        <p:nvCxnSpPr>
          <p:cNvPr id="22" name="直線コネクタ 21"/>
          <p:cNvCxnSpPr>
            <a:endCxn id="21" idx="0"/>
          </p:cNvCxnSpPr>
          <p:nvPr/>
        </p:nvCxnSpPr>
        <p:spPr>
          <a:xfrm rot="10800000" flipV="1">
            <a:off x="7036612" y="4714884"/>
            <a:ext cx="392911" cy="35719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VCOM</a:t>
            </a:r>
            <a:r>
              <a:rPr kumimoji="1" lang="ja-JP" altLang="en-US" dirty="0" smtClean="0">
                <a:solidFill>
                  <a:srgbClr val="FF0000"/>
                </a:solidFill>
              </a:rPr>
              <a:t>調整</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7500" lnSpcReduction="20000"/>
          </a:bodyPr>
          <a:lstStyle/>
          <a:p>
            <a:r>
              <a:rPr kumimoji="1" lang="en-US" altLang="ja-JP" dirty="0" smtClean="0">
                <a:solidFill>
                  <a:srgbClr val="FF0000"/>
                </a:solidFill>
              </a:rPr>
              <a:t>vcom_set.sh</a:t>
            </a:r>
            <a:r>
              <a:rPr lang="ja-JP" altLang="en-US" dirty="0" smtClean="0"/>
              <a:t> </a:t>
            </a:r>
            <a:r>
              <a:rPr lang="en-US" altLang="ja-JP" dirty="0" smtClean="0">
                <a:solidFill>
                  <a:srgbClr val="FF0000"/>
                </a:solidFill>
              </a:rPr>
              <a:t>&lt;[(VCOM</a:t>
            </a:r>
            <a:r>
              <a:rPr lang="ja-JP" altLang="en-US" dirty="0" smtClean="0">
                <a:solidFill>
                  <a:srgbClr val="FF0000"/>
                </a:solidFill>
              </a:rPr>
              <a:t>値</a:t>
            </a:r>
            <a:r>
              <a:rPr lang="en-US" altLang="ja-JP" dirty="0" smtClean="0">
                <a:solidFill>
                  <a:srgbClr val="FF0000"/>
                </a:solidFill>
              </a:rPr>
              <a:t>)|OFF]&gt;</a:t>
            </a:r>
            <a:endParaRPr kumimoji="1" lang="en-US" altLang="ja-JP" dirty="0" smtClean="0">
              <a:solidFill>
                <a:srgbClr val="FF0000"/>
              </a:solidFill>
            </a:endParaRPr>
          </a:p>
          <a:p>
            <a:pPr lvl="1"/>
            <a:endParaRPr lang="en-US" altLang="ja-JP" dirty="0" smtClean="0"/>
          </a:p>
          <a:p>
            <a:pPr lvl="1"/>
            <a:r>
              <a:rPr lang="ja-JP" altLang="en-US" dirty="0" smtClean="0">
                <a:solidFill>
                  <a:srgbClr val="FF0000"/>
                </a:solidFill>
              </a:rPr>
              <a:t>指定された</a:t>
            </a:r>
            <a:r>
              <a:rPr lang="en-US" altLang="ja-JP" dirty="0" smtClean="0">
                <a:solidFill>
                  <a:srgbClr val="FF0000"/>
                </a:solidFill>
              </a:rPr>
              <a:t>VCOM</a:t>
            </a:r>
            <a:r>
              <a:rPr lang="ja-JP" altLang="en-US" dirty="0" smtClean="0">
                <a:solidFill>
                  <a:srgbClr val="FF0000"/>
                </a:solidFill>
              </a:rPr>
              <a:t>値を設定・保存し、常時出力させる。</a:t>
            </a:r>
            <a:endParaRPr lang="en-US" altLang="ja-JP" dirty="0" smtClean="0">
              <a:solidFill>
                <a:srgbClr val="FF0000"/>
              </a:solidFill>
            </a:endParaRPr>
          </a:p>
          <a:p>
            <a:pPr lvl="1"/>
            <a:r>
              <a:rPr lang="en-US" altLang="ja-JP" dirty="0" smtClean="0">
                <a:solidFill>
                  <a:srgbClr val="FF0000"/>
                </a:solidFill>
              </a:rPr>
              <a:t>OFF</a:t>
            </a:r>
            <a:r>
              <a:rPr lang="ja-JP" altLang="en-US" dirty="0" smtClean="0">
                <a:solidFill>
                  <a:srgbClr val="FF0000"/>
                </a:solidFill>
              </a:rPr>
              <a:t>を指定すると、</a:t>
            </a:r>
            <a:r>
              <a:rPr lang="en-US" altLang="ja-JP" dirty="0" smtClean="0">
                <a:solidFill>
                  <a:srgbClr val="FF0000"/>
                </a:solidFill>
              </a:rPr>
              <a:t>VCOM</a:t>
            </a:r>
            <a:r>
              <a:rPr lang="ja-JP" altLang="en-US" dirty="0" smtClean="0">
                <a:solidFill>
                  <a:srgbClr val="FF0000"/>
                </a:solidFill>
              </a:rPr>
              <a:t>電圧の常時出力が停止される。</a:t>
            </a:r>
            <a:endParaRPr lang="en-US" altLang="ja-JP" dirty="0" smtClean="0">
              <a:solidFill>
                <a:srgbClr val="FF0000"/>
              </a:solidFill>
            </a:endParaRPr>
          </a:p>
          <a:p>
            <a:pPr lvl="1"/>
            <a:r>
              <a:rPr lang="en-US" altLang="ja-JP" dirty="0" smtClean="0">
                <a:solidFill>
                  <a:srgbClr val="FF0000"/>
                </a:solidFill>
              </a:rPr>
              <a:t>VCOM</a:t>
            </a:r>
            <a:r>
              <a:rPr lang="ja-JP" altLang="en-US" dirty="0" smtClean="0">
                <a:solidFill>
                  <a:srgbClr val="FF0000"/>
                </a:solidFill>
              </a:rPr>
              <a:t>の電圧値を</a:t>
            </a:r>
            <a:r>
              <a:rPr lang="en-US" altLang="ja-JP" dirty="0" smtClean="0">
                <a:solidFill>
                  <a:srgbClr val="FF0000"/>
                </a:solidFill>
              </a:rPr>
              <a:t>mV</a:t>
            </a:r>
            <a:r>
              <a:rPr lang="ja-JP" altLang="en-US" dirty="0" smtClean="0">
                <a:solidFill>
                  <a:srgbClr val="FF0000"/>
                </a:solidFill>
              </a:rPr>
              <a:t>単位で設定する</a:t>
            </a:r>
            <a:endParaRPr lang="en-US" altLang="ja-JP" dirty="0" smtClean="0">
              <a:solidFill>
                <a:srgbClr val="FF0000"/>
              </a:solidFill>
            </a:endParaRPr>
          </a:p>
          <a:p>
            <a:pPr lvl="1"/>
            <a:r>
              <a:rPr lang="ja-JP" altLang="en-US" dirty="0" smtClean="0">
                <a:solidFill>
                  <a:srgbClr val="FF0000"/>
                </a:solidFill>
              </a:rPr>
              <a:t>値の範囲は </a:t>
            </a:r>
            <a:r>
              <a:rPr lang="en-US" altLang="ja-JP" dirty="0" smtClean="0">
                <a:solidFill>
                  <a:srgbClr val="FF0000"/>
                </a:solidFill>
              </a:rPr>
              <a:t>0mV </a:t>
            </a:r>
            <a:r>
              <a:rPr lang="ja-JP" altLang="en-US" dirty="0" smtClean="0">
                <a:solidFill>
                  <a:srgbClr val="FF0000"/>
                </a:solidFill>
              </a:rPr>
              <a:t>～ </a:t>
            </a:r>
            <a:r>
              <a:rPr lang="en-US" altLang="ja-JP" dirty="0" smtClean="0">
                <a:solidFill>
                  <a:srgbClr val="FF0000"/>
                </a:solidFill>
              </a:rPr>
              <a:t>2750mV</a:t>
            </a:r>
          </a:p>
          <a:p>
            <a:pPr lvl="1"/>
            <a:r>
              <a:rPr lang="ja-JP" altLang="en-US" dirty="0" smtClean="0">
                <a:solidFill>
                  <a:srgbClr val="FF0000"/>
                </a:solidFill>
              </a:rPr>
              <a:t>実際に設定可能な値は幅がある</a:t>
            </a:r>
            <a:r>
              <a:rPr lang="en-US" altLang="ja-JP" dirty="0" smtClean="0">
                <a:solidFill>
                  <a:srgbClr val="FF0000"/>
                </a:solidFill>
              </a:rPr>
              <a:t>(11mV</a:t>
            </a:r>
            <a:r>
              <a:rPr lang="ja-JP" altLang="en-US" dirty="0" smtClean="0">
                <a:solidFill>
                  <a:srgbClr val="FF0000"/>
                </a:solidFill>
              </a:rPr>
              <a:t>程度</a:t>
            </a:r>
            <a:r>
              <a:rPr lang="en-US" altLang="ja-JP" dirty="0" smtClean="0">
                <a:solidFill>
                  <a:srgbClr val="FF0000"/>
                </a:solidFill>
              </a:rPr>
              <a:t>)</a:t>
            </a:r>
            <a:r>
              <a:rPr lang="ja-JP" altLang="en-US" dirty="0" smtClean="0">
                <a:solidFill>
                  <a:srgbClr val="FF0000"/>
                </a:solidFill>
              </a:rPr>
              <a:t>ため、自動的に切り上げ・切り下げて設定される。設定された値がコンソールに表示される。</a:t>
            </a:r>
            <a:endParaRPr lang="en-US" altLang="ja-JP" dirty="0" smtClean="0">
              <a:solidFill>
                <a:srgbClr val="FF0000"/>
              </a:solidFill>
            </a:endParaRPr>
          </a:p>
          <a:p>
            <a:pPr lvl="1"/>
            <a:endParaRPr lang="en-US" altLang="ja-JP" dirty="0" smtClean="0">
              <a:solidFill>
                <a:srgbClr val="FF0000"/>
              </a:solidFill>
            </a:endParaRPr>
          </a:p>
          <a:p>
            <a:pPr lvl="1"/>
            <a:r>
              <a:rPr lang="ja-JP" altLang="en-US" dirty="0" smtClean="0">
                <a:solidFill>
                  <a:srgbClr val="FF0000"/>
                </a:solidFill>
              </a:rPr>
              <a:t>コンソール出力　</a:t>
            </a:r>
            <a:r>
              <a:rPr lang="en-US" altLang="ja-JP" dirty="0" smtClean="0">
                <a:solidFill>
                  <a:srgbClr val="FF0000"/>
                </a:solidFill>
              </a:rPr>
              <a:t>(</a:t>
            </a:r>
            <a:r>
              <a:rPr lang="ja-JP" altLang="en-US" dirty="0" smtClean="0">
                <a:solidFill>
                  <a:srgbClr val="FF0000"/>
                </a:solidFill>
              </a:rPr>
              <a:t>パネルのバーコードに </a:t>
            </a:r>
            <a:r>
              <a:rPr lang="en-US" altLang="ja-JP" dirty="0" smtClean="0">
                <a:solidFill>
                  <a:srgbClr val="FF0000"/>
                </a:solidFill>
              </a:rPr>
              <a:t>“-1.47”</a:t>
            </a:r>
            <a:r>
              <a:rPr lang="ja-JP" altLang="en-US" dirty="0" smtClean="0">
                <a:solidFill>
                  <a:srgbClr val="FF0000"/>
                </a:solidFill>
              </a:rPr>
              <a:t>とある場合の例</a:t>
            </a:r>
            <a:r>
              <a:rPr lang="en-US" altLang="ja-JP" dirty="0" smtClean="0">
                <a:solidFill>
                  <a:srgbClr val="FF0000"/>
                </a:solidFill>
              </a:rPr>
              <a:t>)</a:t>
            </a:r>
          </a:p>
          <a:p>
            <a:pPr lvl="2">
              <a:buNone/>
            </a:pPr>
            <a:r>
              <a:rPr lang="en-US" altLang="ja-JP" dirty="0" smtClean="0">
                <a:solidFill>
                  <a:srgbClr val="FF0000"/>
                </a:solidFill>
              </a:rPr>
              <a:t># vcom_set.sh  1470</a:t>
            </a:r>
          </a:p>
          <a:p>
            <a:pPr lvl="2">
              <a:buNone/>
            </a:pPr>
            <a:r>
              <a:rPr lang="en-US" altLang="ja-JP" dirty="0" smtClean="0">
                <a:solidFill>
                  <a:srgbClr val="FF0000"/>
                </a:solidFill>
              </a:rPr>
              <a:t>Power on OK</a:t>
            </a:r>
          </a:p>
          <a:p>
            <a:pPr lvl="2">
              <a:buNone/>
            </a:pPr>
            <a:r>
              <a:rPr lang="en-US" altLang="ja-JP" dirty="0" smtClean="0">
                <a:solidFill>
                  <a:srgbClr val="FF0000"/>
                </a:solidFill>
              </a:rPr>
              <a:t>set VCOM 1467mV</a:t>
            </a:r>
          </a:p>
          <a:p>
            <a:pPr lvl="2">
              <a:buNone/>
            </a:pPr>
            <a:r>
              <a:rPr lang="en-US" altLang="ja-JP" dirty="0" smtClean="0">
                <a:solidFill>
                  <a:srgbClr val="FF0000"/>
                </a:solidFill>
              </a:rPr>
              <a:t>VCOM write to </a:t>
            </a:r>
            <a:r>
              <a:rPr lang="en-US" altLang="ja-JP" dirty="0" err="1" smtClean="0">
                <a:solidFill>
                  <a:srgbClr val="FF0000"/>
                </a:solidFill>
              </a:rPr>
              <a:t>eMMC</a:t>
            </a:r>
            <a:endParaRPr lang="en-US" altLang="ja-JP" dirty="0" smtClean="0">
              <a:solidFill>
                <a:srgbClr val="FF0000"/>
              </a:solidFill>
            </a:endParaRPr>
          </a:p>
          <a:p>
            <a:pPr lvl="2">
              <a:buNone/>
            </a:pPr>
            <a:r>
              <a:rPr lang="en-US" altLang="ja-JP" dirty="0" smtClean="0">
                <a:solidFill>
                  <a:srgbClr val="FF0000"/>
                </a:solidFill>
              </a:rPr>
              <a:t># vcom_set.sh OFF</a:t>
            </a:r>
          </a:p>
          <a:p>
            <a:pPr lvl="2">
              <a:buNone/>
            </a:pPr>
            <a:r>
              <a:rPr lang="en-US" altLang="ja-JP" dirty="0" smtClean="0">
                <a:solidFill>
                  <a:srgbClr val="FF0000"/>
                </a:solidFill>
              </a:rPr>
              <a:t>power off OK</a:t>
            </a:r>
          </a:p>
          <a:p>
            <a:pPr lvl="3"/>
            <a:r>
              <a:rPr lang="ja-JP" altLang="en-US" dirty="0" smtClean="0"/>
              <a:t>エラーの場合は</a:t>
            </a:r>
            <a:r>
              <a:rPr lang="en-US" altLang="ja-JP" dirty="0" smtClean="0"/>
              <a:t>OK</a:t>
            </a:r>
            <a:r>
              <a:rPr lang="ja-JP" altLang="en-US" dirty="0" smtClean="0"/>
              <a:t>の部分が</a:t>
            </a:r>
            <a:r>
              <a:rPr lang="en-US" altLang="ja-JP" dirty="0" smtClean="0"/>
              <a:t>NG</a:t>
            </a:r>
            <a:r>
              <a:rPr lang="ja-JP" altLang="en-US" dirty="0" smtClean="0"/>
              <a:t>になります。</a:t>
            </a:r>
            <a:endParaRPr lang="en-US" altLang="ja-JP" dirty="0" smtClean="0"/>
          </a:p>
          <a:p>
            <a:pPr lvl="3"/>
            <a:r>
              <a:rPr lang="ja-JP" altLang="en-US" dirty="0" smtClean="0">
                <a:solidFill>
                  <a:srgbClr val="FF0000"/>
                </a:solidFill>
              </a:rPr>
              <a:t>上記の例では </a:t>
            </a:r>
            <a:r>
              <a:rPr lang="en-US" altLang="ja-JP" dirty="0" smtClean="0">
                <a:solidFill>
                  <a:srgbClr val="FF0000"/>
                </a:solidFill>
              </a:rPr>
              <a:t>-1470mV</a:t>
            </a:r>
            <a:r>
              <a:rPr lang="ja-JP" altLang="en-US" dirty="0" smtClean="0">
                <a:solidFill>
                  <a:srgbClr val="FF0000"/>
                </a:solidFill>
              </a:rPr>
              <a:t>に設定しようとしたが、 </a:t>
            </a:r>
            <a:r>
              <a:rPr lang="en-US" altLang="ja-JP" dirty="0" smtClean="0">
                <a:solidFill>
                  <a:srgbClr val="FF0000"/>
                </a:solidFill>
              </a:rPr>
              <a:t>-1467mV</a:t>
            </a:r>
            <a:r>
              <a:rPr lang="ja-JP" altLang="en-US" dirty="0" smtClean="0">
                <a:solidFill>
                  <a:srgbClr val="FF0000"/>
                </a:solidFill>
              </a:rPr>
              <a:t>に切り上げて設定されます。</a:t>
            </a:r>
            <a:endParaRPr lang="en-US" altLang="ja-JP" dirty="0" smtClean="0">
              <a:solidFill>
                <a:srgbClr val="FF0000"/>
              </a:solidFill>
            </a:endParaRPr>
          </a:p>
          <a:p>
            <a:pPr lvl="2"/>
            <a:endParaRPr lang="en-US" altLang="ja-JP"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solidFill>
                  <a:srgbClr val="FF0000"/>
                </a:solidFill>
              </a:rPr>
              <a:t>Waveform</a:t>
            </a:r>
            <a:r>
              <a:rPr kumimoji="1" lang="ja-JP" altLang="en-US" dirty="0" smtClean="0">
                <a:solidFill>
                  <a:srgbClr val="FF0000"/>
                </a:solidFill>
              </a:rPr>
              <a:t>書き込み</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0000" lnSpcReduction="20000"/>
          </a:bodyPr>
          <a:lstStyle/>
          <a:p>
            <a:r>
              <a:rPr kumimoji="1" lang="en-US" altLang="ja-JP" dirty="0" err="1" smtClean="0">
                <a:solidFill>
                  <a:srgbClr val="FF0000"/>
                </a:solidFill>
              </a:rPr>
              <a:t>waveform_write</a:t>
            </a:r>
            <a:r>
              <a:rPr kumimoji="1" lang="en-US" altLang="ja-JP" dirty="0" smtClean="0"/>
              <a:t> &lt;FPL</a:t>
            </a:r>
            <a:r>
              <a:rPr kumimoji="1" lang="ja-JP" altLang="en-US" dirty="0" smtClean="0"/>
              <a:t>ロット番号</a:t>
            </a:r>
            <a:r>
              <a:rPr kumimoji="1" lang="en-US" altLang="ja-JP" dirty="0" smtClean="0"/>
              <a:t>&gt;</a:t>
            </a:r>
          </a:p>
          <a:p>
            <a:endParaRPr lang="en-US" altLang="ja-JP" dirty="0" smtClean="0"/>
          </a:p>
          <a:p>
            <a:pPr lvl="1"/>
            <a:r>
              <a:rPr lang="en-US" altLang="ja-JP" dirty="0" smtClean="0">
                <a:solidFill>
                  <a:schemeClr val="tx1"/>
                </a:solidFill>
              </a:rPr>
              <a:t>EPD</a:t>
            </a:r>
            <a:r>
              <a:rPr lang="ja-JP" altLang="en-US" dirty="0" smtClean="0">
                <a:solidFill>
                  <a:schemeClr val="tx1"/>
                </a:solidFill>
              </a:rPr>
              <a:t>に貼られたバーコードラベルを読み取り、</a:t>
            </a:r>
            <a:r>
              <a:rPr lang="en-US" altLang="ja-JP" dirty="0" smtClean="0">
                <a:solidFill>
                  <a:schemeClr val="tx1"/>
                </a:solidFill>
              </a:rPr>
              <a:t>FPL</a:t>
            </a:r>
            <a:r>
              <a:rPr lang="ja-JP" altLang="en-US" dirty="0" smtClean="0">
                <a:solidFill>
                  <a:schemeClr val="tx1"/>
                </a:solidFill>
              </a:rPr>
              <a:t>ロット番号（</a:t>
            </a:r>
            <a:r>
              <a:rPr lang="en-US" altLang="ja-JP" dirty="0" smtClean="0">
                <a:solidFill>
                  <a:schemeClr val="tx1"/>
                </a:solidFill>
              </a:rPr>
              <a:t>4</a:t>
            </a:r>
            <a:r>
              <a:rPr lang="ja-JP" altLang="en-US" dirty="0" smtClean="0">
                <a:solidFill>
                  <a:schemeClr val="tx1"/>
                </a:solidFill>
              </a:rPr>
              <a:t>桁）を抽出して引数に与えてください。</a:t>
            </a:r>
            <a:endParaRPr lang="en-US" altLang="ja-JP" dirty="0" smtClean="0">
              <a:solidFill>
                <a:schemeClr val="tx1"/>
              </a:solidFill>
            </a:endParaRPr>
          </a:p>
          <a:p>
            <a:pPr lvl="1"/>
            <a:r>
              <a:rPr lang="ja-JP" altLang="en-US" dirty="0" smtClean="0">
                <a:solidFill>
                  <a:schemeClr val="tx1"/>
                </a:solidFill>
              </a:rPr>
              <a:t>事前に、</a:t>
            </a:r>
            <a:r>
              <a:rPr lang="en-US" altLang="ja-JP" dirty="0" smtClean="0">
                <a:solidFill>
                  <a:schemeClr val="tx1"/>
                </a:solidFill>
              </a:rPr>
              <a:t>FPL</a:t>
            </a:r>
            <a:r>
              <a:rPr lang="ja-JP" altLang="en-US" dirty="0" smtClean="0">
                <a:solidFill>
                  <a:schemeClr val="tx1"/>
                </a:solidFill>
              </a:rPr>
              <a:t>ロット番号を名前とするフォルダを用意し、その中に対応した</a:t>
            </a:r>
            <a:r>
              <a:rPr lang="en-US" altLang="ja-JP" dirty="0" smtClean="0">
                <a:solidFill>
                  <a:schemeClr val="tx1"/>
                </a:solidFill>
              </a:rPr>
              <a:t>waveform</a:t>
            </a:r>
            <a:r>
              <a:rPr lang="ja-JP" altLang="en-US" dirty="0" smtClean="0">
                <a:solidFill>
                  <a:schemeClr val="tx1"/>
                </a:solidFill>
              </a:rPr>
              <a:t>データを保管しておいてください。（</a:t>
            </a:r>
            <a:r>
              <a:rPr lang="en-US" altLang="ja-JP" dirty="0" smtClean="0">
                <a:solidFill>
                  <a:schemeClr val="tx1"/>
                </a:solidFill>
              </a:rPr>
              <a:t>MS</a:t>
            </a:r>
            <a:r>
              <a:rPr lang="ja-JP" altLang="en-US" dirty="0" smtClean="0">
                <a:solidFill>
                  <a:schemeClr val="tx1"/>
                </a:solidFill>
              </a:rPr>
              <a:t>メディア上</a:t>
            </a:r>
            <a:r>
              <a:rPr lang="ja-JP" altLang="en-US" dirty="0" smtClean="0">
                <a:solidFill>
                  <a:srgbClr val="FF0000"/>
                </a:solidFill>
              </a:rPr>
              <a:t>もしくは </a:t>
            </a:r>
            <a:r>
              <a:rPr lang="en-US" altLang="ja-JP" dirty="0" smtClean="0">
                <a:solidFill>
                  <a:srgbClr val="FF0000"/>
                </a:solidFill>
              </a:rPr>
              <a:t>/Data</a:t>
            </a:r>
            <a:r>
              <a:rPr lang="ja-JP" altLang="en-US" dirty="0" smtClean="0">
                <a:solidFill>
                  <a:schemeClr val="tx1"/>
                </a:solidFill>
              </a:rPr>
              <a:t>に置くこと）</a:t>
            </a:r>
            <a:endParaRPr lang="en-US" altLang="ja-JP" dirty="0" smtClean="0">
              <a:solidFill>
                <a:schemeClr val="tx1"/>
              </a:solidFill>
            </a:endParaRPr>
          </a:p>
          <a:p>
            <a:pPr lvl="1"/>
            <a:r>
              <a:rPr lang="en-US" altLang="ja-JP" dirty="0" smtClean="0">
                <a:solidFill>
                  <a:schemeClr val="tx1"/>
                </a:solidFill>
              </a:rPr>
              <a:t>  </a:t>
            </a:r>
            <a:r>
              <a:rPr lang="ja-JP" altLang="en-US" dirty="0" smtClean="0">
                <a:solidFill>
                  <a:srgbClr val="FF0000"/>
                </a:solidFill>
              </a:rPr>
              <a:t>例</a:t>
            </a:r>
            <a:r>
              <a:rPr lang="en-US" altLang="ja-JP" dirty="0" smtClean="0">
                <a:solidFill>
                  <a:srgbClr val="FF0000"/>
                </a:solidFill>
              </a:rPr>
              <a:t>)  </a:t>
            </a:r>
            <a:r>
              <a:rPr lang="ja-JP" altLang="en-US" dirty="0" smtClean="0">
                <a:solidFill>
                  <a:srgbClr val="FF0000"/>
                </a:solidFill>
              </a:rPr>
              <a:t>ロット番号 </a:t>
            </a:r>
            <a:r>
              <a:rPr lang="en-US" altLang="ja-JP" dirty="0" smtClean="0">
                <a:solidFill>
                  <a:srgbClr val="FF0000"/>
                </a:solidFill>
              </a:rPr>
              <a:t>1002</a:t>
            </a:r>
            <a:r>
              <a:rPr lang="ja-JP" altLang="en-US" dirty="0" smtClean="0">
                <a:solidFill>
                  <a:srgbClr val="FF0000"/>
                </a:solidFill>
              </a:rPr>
              <a:t>の場合</a:t>
            </a:r>
            <a:endParaRPr lang="en-US" altLang="ja-JP" dirty="0" smtClean="0">
              <a:solidFill>
                <a:srgbClr val="FF0000"/>
              </a:solidFill>
            </a:endParaRPr>
          </a:p>
          <a:p>
            <a:pPr lvl="2">
              <a:buNone/>
            </a:pPr>
            <a:r>
              <a:rPr lang="en-US" altLang="ja-JP" dirty="0" smtClean="0"/>
              <a:t>  </a:t>
            </a:r>
            <a:r>
              <a:rPr lang="en-US" altLang="ja-JP" dirty="0" smtClean="0">
                <a:solidFill>
                  <a:srgbClr val="FF0000"/>
                </a:solidFill>
              </a:rPr>
              <a:t>MS</a:t>
            </a:r>
            <a:r>
              <a:rPr lang="ja-JP" altLang="en-US" dirty="0" smtClean="0">
                <a:solidFill>
                  <a:srgbClr val="FF0000"/>
                </a:solidFill>
              </a:rPr>
              <a:t>の場合  </a:t>
            </a:r>
            <a:r>
              <a:rPr lang="en-US" altLang="ja-JP" dirty="0" smtClean="0">
                <a:solidFill>
                  <a:srgbClr val="FF0000"/>
                </a:solidFill>
              </a:rPr>
              <a:t>:</a:t>
            </a:r>
            <a:r>
              <a:rPr lang="ja-JP" altLang="en-US" dirty="0" smtClean="0">
                <a:solidFill>
                  <a:srgbClr val="FF0000"/>
                </a:solidFill>
              </a:rPr>
              <a:t>  </a:t>
            </a:r>
            <a:r>
              <a:rPr lang="en-US" altLang="ja-JP" dirty="0" smtClean="0">
                <a:solidFill>
                  <a:srgbClr val="FF0000"/>
                </a:solidFill>
              </a:rPr>
              <a:t>waveform/1002/lut.bin</a:t>
            </a:r>
          </a:p>
          <a:p>
            <a:pPr lvl="2">
              <a:buNone/>
            </a:pPr>
            <a:r>
              <a:rPr lang="en-US" altLang="ja-JP" dirty="0" smtClean="0">
                <a:solidFill>
                  <a:srgbClr val="FF0000"/>
                </a:solidFill>
              </a:rPr>
              <a:t>  /Data</a:t>
            </a:r>
            <a:r>
              <a:rPr lang="ja-JP" altLang="en-US" dirty="0" smtClean="0">
                <a:solidFill>
                  <a:srgbClr val="FF0000"/>
                </a:solidFill>
              </a:rPr>
              <a:t>の場合 </a:t>
            </a:r>
            <a:r>
              <a:rPr lang="en-US" altLang="ja-JP" dirty="0" smtClean="0">
                <a:solidFill>
                  <a:srgbClr val="FF0000"/>
                </a:solidFill>
              </a:rPr>
              <a:t>:  waveform/1002/lut.bin</a:t>
            </a:r>
          </a:p>
          <a:p>
            <a:pPr lvl="1"/>
            <a:r>
              <a:rPr kumimoji="1" lang="ja-JP" altLang="en-US" dirty="0" smtClean="0">
                <a:solidFill>
                  <a:schemeClr val="tx1"/>
                </a:solidFill>
              </a:rPr>
              <a:t>指定された</a:t>
            </a:r>
            <a:r>
              <a:rPr kumimoji="1" lang="en-US" altLang="ja-JP" dirty="0" smtClean="0">
                <a:solidFill>
                  <a:schemeClr val="tx1"/>
                </a:solidFill>
              </a:rPr>
              <a:t>FPL</a:t>
            </a:r>
            <a:r>
              <a:rPr kumimoji="1" lang="ja-JP" altLang="en-US" dirty="0" smtClean="0">
                <a:solidFill>
                  <a:schemeClr val="tx1"/>
                </a:solidFill>
              </a:rPr>
              <a:t>ロット番号のフォルダにある</a:t>
            </a:r>
            <a:r>
              <a:rPr kumimoji="1" lang="en-US" altLang="ja-JP" dirty="0" smtClean="0">
                <a:solidFill>
                  <a:schemeClr val="tx1"/>
                </a:solidFill>
              </a:rPr>
              <a:t>waveform</a:t>
            </a:r>
            <a:r>
              <a:rPr kumimoji="1" lang="ja-JP" altLang="en-US" dirty="0" smtClean="0">
                <a:solidFill>
                  <a:schemeClr val="tx1"/>
                </a:solidFill>
              </a:rPr>
              <a:t>データ</a:t>
            </a:r>
            <a:r>
              <a:rPr lang="ja-JP" altLang="en-US" dirty="0" smtClean="0">
                <a:solidFill>
                  <a:schemeClr val="tx1"/>
                </a:solidFill>
              </a:rPr>
              <a:t>が</a:t>
            </a:r>
            <a:r>
              <a:rPr kumimoji="1" lang="ja-JP" altLang="en-US" dirty="0" smtClean="0">
                <a:solidFill>
                  <a:schemeClr val="tx1"/>
                </a:solidFill>
              </a:rPr>
              <a:t>書き込まれます</a:t>
            </a:r>
            <a:endParaRPr kumimoji="1" lang="en-US" altLang="ja-JP" dirty="0" smtClean="0">
              <a:solidFill>
                <a:srgbClr val="FF0000"/>
              </a:solidFill>
            </a:endParaRPr>
          </a:p>
          <a:p>
            <a:pPr lvl="1"/>
            <a:endParaRPr kumimoji="1" lang="en-US" altLang="ja-JP" dirty="0" smtClean="0">
              <a:solidFill>
                <a:srgbClr val="FF0000"/>
              </a:solidFill>
            </a:endParaRPr>
          </a:p>
          <a:p>
            <a:pPr lvl="1"/>
            <a:r>
              <a:rPr lang="ja-JP" altLang="en-US" dirty="0" smtClean="0">
                <a:solidFill>
                  <a:schemeClr val="tx1"/>
                </a:solidFill>
              </a:rPr>
              <a:t>コンソール出力</a:t>
            </a:r>
            <a:endParaRPr lang="en-US" altLang="ja-JP" dirty="0" smtClean="0">
              <a:solidFill>
                <a:schemeClr val="tx1"/>
              </a:solidFill>
            </a:endParaRPr>
          </a:p>
          <a:p>
            <a:pPr lvl="2">
              <a:buNone/>
            </a:pPr>
            <a:r>
              <a:rPr kumimoji="1" lang="en-US" altLang="ja-JP" dirty="0" smtClean="0"/>
              <a:t># </a:t>
            </a:r>
            <a:r>
              <a:rPr kumimoji="1" lang="en-US" altLang="ja-JP" dirty="0" err="1" smtClean="0"/>
              <a:t>waveform_write</a:t>
            </a:r>
            <a:r>
              <a:rPr kumimoji="1" lang="en-US" altLang="ja-JP" dirty="0" smtClean="0"/>
              <a:t> 1002</a:t>
            </a:r>
          </a:p>
          <a:p>
            <a:pPr lvl="2">
              <a:buNone/>
            </a:pPr>
            <a:r>
              <a:rPr kumimoji="1" lang="en-US" altLang="ja-JP" dirty="0" smtClean="0"/>
              <a:t>00 01 00 0B 03 14 00 01 13 02 0E 47 01 00</a:t>
            </a:r>
          </a:p>
          <a:p>
            <a:pPr lvl="2">
              <a:buNone/>
            </a:pPr>
            <a:r>
              <a:rPr lang="en-US" altLang="ja-JP" dirty="0" smtClean="0"/>
              <a:t>data match!</a:t>
            </a:r>
          </a:p>
          <a:p>
            <a:pPr lvl="2"/>
            <a:endParaRPr kumimoji="1" lang="en-US" altLang="ja-JP" dirty="0" smtClean="0"/>
          </a:p>
          <a:p>
            <a:pPr lvl="2"/>
            <a:r>
              <a:rPr lang="en-US" altLang="ja-JP" dirty="0" smtClean="0"/>
              <a:t>“data match!”</a:t>
            </a:r>
            <a:r>
              <a:rPr lang="ja-JP" altLang="en-US" dirty="0" smtClean="0"/>
              <a:t>と表示されれば</a:t>
            </a:r>
            <a:r>
              <a:rPr lang="en-US" altLang="ja-JP" dirty="0" smtClean="0"/>
              <a:t>OK</a:t>
            </a:r>
            <a:r>
              <a:rPr lang="ja-JP" altLang="en-US" dirty="0" smtClean="0"/>
              <a:t>です。</a:t>
            </a:r>
            <a:endParaRPr lang="en-US" altLang="ja-JP" dirty="0" smtClean="0"/>
          </a:p>
          <a:p>
            <a:pPr lvl="2"/>
            <a:r>
              <a:rPr kumimoji="1" lang="ja-JP" altLang="en-US" dirty="0" smtClean="0"/>
              <a:t>エラーの場合はこの行が存在しません。</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EPD</a:t>
            </a:r>
            <a:r>
              <a:rPr kumimoji="1" lang="ja-JP" altLang="en-US" dirty="0" smtClean="0">
                <a:solidFill>
                  <a:srgbClr val="FF0000"/>
                </a:solidFill>
              </a:rPr>
              <a:t>確認</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lnSpcReduction="10000"/>
          </a:bodyPr>
          <a:lstStyle/>
          <a:p>
            <a:r>
              <a:rPr kumimoji="1" lang="en-US" altLang="ja-JP" dirty="0" smtClean="0"/>
              <a:t>epd_check.sh &lt;[</a:t>
            </a:r>
            <a:r>
              <a:rPr kumimoji="1" lang="en-US" altLang="ja-JP" dirty="0" err="1" smtClean="0"/>
              <a:t>pattern_no|bmp_file</a:t>
            </a:r>
            <a:r>
              <a:rPr kumimoji="1" lang="en-US" altLang="ja-JP" dirty="0" smtClean="0"/>
              <a:t>]&gt;</a:t>
            </a:r>
          </a:p>
          <a:p>
            <a:pPr lvl="1"/>
            <a:endParaRPr lang="en-US" altLang="ja-JP" dirty="0" smtClean="0">
              <a:solidFill>
                <a:srgbClr val="FF0000"/>
              </a:solidFill>
            </a:endParaRPr>
          </a:p>
          <a:p>
            <a:pPr lvl="1"/>
            <a:r>
              <a:rPr lang="ja-JP" altLang="en-US" dirty="0" smtClean="0">
                <a:solidFill>
                  <a:srgbClr val="FF0000"/>
                </a:solidFill>
              </a:rPr>
              <a:t>指示された</a:t>
            </a:r>
            <a:r>
              <a:rPr lang="en-US" altLang="ja-JP" dirty="0" smtClean="0">
                <a:solidFill>
                  <a:srgbClr val="FF0000"/>
                </a:solidFill>
              </a:rPr>
              <a:t>BMP</a:t>
            </a:r>
            <a:r>
              <a:rPr lang="ja-JP" altLang="en-US" dirty="0" smtClean="0">
                <a:solidFill>
                  <a:srgbClr val="FF0000"/>
                </a:solidFill>
              </a:rPr>
              <a:t>群（複数）をパネルに表示する</a:t>
            </a:r>
            <a:endParaRPr lang="en-US" altLang="ja-JP" dirty="0" smtClean="0">
              <a:solidFill>
                <a:srgbClr val="FF0000"/>
              </a:solidFill>
            </a:endParaRPr>
          </a:p>
          <a:p>
            <a:pPr lvl="2"/>
            <a:r>
              <a:rPr lang="en-US" altLang="ja-JP" dirty="0" smtClean="0">
                <a:solidFill>
                  <a:srgbClr val="FF0000"/>
                </a:solidFill>
              </a:rPr>
              <a:t>BMP</a:t>
            </a:r>
            <a:r>
              <a:rPr lang="ja-JP" altLang="en-US" dirty="0" smtClean="0">
                <a:solidFill>
                  <a:srgbClr val="FF0000"/>
                </a:solidFill>
              </a:rPr>
              <a:t>ファイルは</a:t>
            </a:r>
            <a:r>
              <a:rPr lang="en-US" altLang="ja-JP" dirty="0" smtClean="0">
                <a:solidFill>
                  <a:srgbClr val="FF0000"/>
                </a:solidFill>
              </a:rPr>
              <a:t>MS</a:t>
            </a:r>
            <a:r>
              <a:rPr lang="ja-JP" altLang="en-US" dirty="0" smtClean="0">
                <a:solidFill>
                  <a:srgbClr val="FF0000"/>
                </a:solidFill>
              </a:rPr>
              <a:t>もしくは</a:t>
            </a:r>
            <a:r>
              <a:rPr lang="en-US" altLang="ja-JP" dirty="0" smtClean="0">
                <a:solidFill>
                  <a:srgbClr val="FF0000"/>
                </a:solidFill>
              </a:rPr>
              <a:t>/Data</a:t>
            </a:r>
            <a:r>
              <a:rPr lang="ja-JP" altLang="en-US" dirty="0" smtClean="0">
                <a:solidFill>
                  <a:srgbClr val="FF0000"/>
                </a:solidFill>
              </a:rPr>
              <a:t>直下に </a:t>
            </a:r>
            <a:r>
              <a:rPr lang="en-US" altLang="ja-JP" dirty="0" smtClean="0">
                <a:solidFill>
                  <a:srgbClr val="FF0000"/>
                </a:solidFill>
              </a:rPr>
              <a:t>bitmap</a:t>
            </a:r>
            <a:r>
              <a:rPr lang="ja-JP" altLang="en-US" dirty="0" smtClean="0">
                <a:solidFill>
                  <a:srgbClr val="FF0000"/>
                </a:solidFill>
              </a:rPr>
              <a:t>というフォルダを作成し、その中に置いてください。</a:t>
            </a:r>
            <a:endParaRPr lang="en-US" altLang="ja-JP" dirty="0" smtClean="0">
              <a:solidFill>
                <a:srgbClr val="FF0000"/>
              </a:solidFill>
            </a:endParaRPr>
          </a:p>
          <a:p>
            <a:pPr lvl="3"/>
            <a:r>
              <a:rPr lang="ja-JP" altLang="en-US" dirty="0" smtClean="0">
                <a:solidFill>
                  <a:srgbClr val="FF0000"/>
                </a:solidFill>
              </a:rPr>
              <a:t>例</a:t>
            </a:r>
            <a:r>
              <a:rPr lang="en-US" altLang="ja-JP" dirty="0" smtClean="0">
                <a:solidFill>
                  <a:srgbClr val="FF0000"/>
                </a:solidFill>
              </a:rPr>
              <a:t>)  bitmap/test.bmp</a:t>
            </a:r>
          </a:p>
          <a:p>
            <a:pPr lvl="2"/>
            <a:r>
              <a:rPr lang="ja-JP" altLang="en-US" dirty="0" smtClean="0">
                <a:solidFill>
                  <a:srgbClr val="FF0000"/>
                </a:solidFill>
              </a:rPr>
              <a:t>対応する</a:t>
            </a:r>
            <a:r>
              <a:rPr lang="en-US" altLang="ja-JP" dirty="0" smtClean="0">
                <a:solidFill>
                  <a:srgbClr val="FF0000"/>
                </a:solidFill>
              </a:rPr>
              <a:t>BMP</a:t>
            </a:r>
            <a:r>
              <a:rPr lang="ja-JP" altLang="en-US" dirty="0" smtClean="0">
                <a:solidFill>
                  <a:srgbClr val="FF0000"/>
                </a:solidFill>
              </a:rPr>
              <a:t>ファイルのフォーマットは以下の通り。</a:t>
            </a:r>
            <a:endParaRPr lang="en-US" altLang="ja-JP" dirty="0" smtClean="0">
              <a:solidFill>
                <a:srgbClr val="FF0000"/>
              </a:solidFill>
            </a:endParaRPr>
          </a:p>
          <a:p>
            <a:pPr lvl="3"/>
            <a:r>
              <a:rPr lang="ja-JP" altLang="en-US" dirty="0" smtClean="0">
                <a:solidFill>
                  <a:srgbClr val="FF0000"/>
                </a:solidFill>
              </a:rPr>
              <a:t>・・・</a:t>
            </a:r>
            <a:endParaRPr lang="en-US" altLang="ja-JP" dirty="0" smtClean="0">
              <a:solidFill>
                <a:srgbClr val="FF0000"/>
              </a:solidFill>
            </a:endParaRPr>
          </a:p>
          <a:p>
            <a:pPr lvl="1"/>
            <a:r>
              <a:rPr lang="ja-JP" altLang="en-US" dirty="0" smtClean="0">
                <a:solidFill>
                  <a:schemeClr val="tx1"/>
                </a:solidFill>
              </a:rPr>
              <a:t>引数で指定された描画パターンを表示する</a:t>
            </a:r>
            <a:endParaRPr lang="en-US" altLang="ja-JP" dirty="0" smtClean="0">
              <a:solidFill>
                <a:schemeClr val="tx1"/>
              </a:solidFill>
            </a:endParaRPr>
          </a:p>
          <a:p>
            <a:pPr lvl="1"/>
            <a:endParaRPr lang="en-US" altLang="ja-JP" dirty="0" smtClean="0">
              <a:solidFill>
                <a:schemeClr val="tx1"/>
              </a:solidFill>
            </a:endParaRPr>
          </a:p>
          <a:p>
            <a:pPr lvl="1"/>
            <a:r>
              <a:rPr lang="ja-JP" altLang="en-US" dirty="0" smtClean="0">
                <a:solidFill>
                  <a:schemeClr val="tx1"/>
                </a:solidFill>
              </a:rPr>
              <a:t>コンソール出力</a:t>
            </a:r>
            <a:endParaRPr lang="en-US" altLang="ja-JP" dirty="0" smtClean="0">
              <a:solidFill>
                <a:schemeClr val="tx1"/>
              </a:solidFill>
            </a:endParaRPr>
          </a:p>
          <a:p>
            <a:pPr lvl="2"/>
            <a:r>
              <a:rPr lang="ja-JP" altLang="en-US" dirty="0" smtClean="0"/>
              <a:t>コンソール表示はありません</a:t>
            </a:r>
            <a:endParaRPr lang="en-US" altLang="ja-JP" dirty="0" smtClean="0"/>
          </a:p>
          <a:p>
            <a:pPr lvl="2"/>
            <a:r>
              <a:rPr lang="ja-JP" altLang="en-US" dirty="0" smtClean="0"/>
              <a:t>エラーが発生した場合はその状況を示すメッセージが表示されます</a:t>
            </a:r>
            <a:endParaRPr lang="en-US" altLang="ja-JP" dirty="0" smtClean="0"/>
          </a:p>
          <a:p>
            <a:endParaRPr kumimoji="1" lang="en-US" altLang="ja-JP"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スイッチ確認 </a:t>
            </a:r>
            <a:r>
              <a:rPr kumimoji="1" lang="en-US" altLang="ja-JP" dirty="0" smtClean="0">
                <a:solidFill>
                  <a:schemeClr val="tx1"/>
                </a:solidFill>
              </a:rPr>
              <a:t>(1/2)</a:t>
            </a:r>
            <a:endParaRPr kumimoji="1" lang="ja-JP" altLang="en-US" dirty="0">
              <a:solidFill>
                <a:schemeClr val="tx1"/>
              </a:solidFill>
            </a:endParaRPr>
          </a:p>
        </p:txBody>
      </p:sp>
      <p:sp>
        <p:nvSpPr>
          <p:cNvPr id="3" name="コンテンツ プレースホルダ 2"/>
          <p:cNvSpPr>
            <a:spLocks noGrp="1"/>
          </p:cNvSpPr>
          <p:nvPr>
            <p:ph sz="quarter" idx="1"/>
          </p:nvPr>
        </p:nvSpPr>
        <p:spPr/>
        <p:txBody>
          <a:bodyPr>
            <a:normAutofit fontScale="85000" lnSpcReduction="20000"/>
          </a:bodyPr>
          <a:lstStyle/>
          <a:p>
            <a:r>
              <a:rPr kumimoji="1" lang="en-US" altLang="ja-JP" dirty="0" smtClean="0"/>
              <a:t>key_check.sh &lt;[start | stop]&gt;</a:t>
            </a:r>
          </a:p>
          <a:p>
            <a:pPr lvl="1"/>
            <a:endParaRPr lang="en-US" altLang="ja-JP" dirty="0" smtClean="0"/>
          </a:p>
          <a:p>
            <a:pPr lvl="1"/>
            <a:r>
              <a:rPr lang="ja-JP" altLang="en-US" dirty="0" smtClean="0"/>
              <a:t>押されたキーをコンソールに表示する</a:t>
            </a:r>
            <a:endParaRPr lang="en-US" altLang="ja-JP" dirty="0" smtClean="0"/>
          </a:p>
          <a:p>
            <a:pPr lvl="2"/>
            <a:r>
              <a:rPr lang="en-US" sz="2200" dirty="0" smtClean="0"/>
              <a:t>"start"</a:t>
            </a:r>
            <a:r>
              <a:rPr lang="ja-JP" altLang="en-US" sz="2200" dirty="0" smtClean="0"/>
              <a:t>引数で</a:t>
            </a:r>
            <a:r>
              <a:rPr lang="en-US" sz="2200" dirty="0" smtClean="0"/>
              <a:t> </a:t>
            </a:r>
            <a:r>
              <a:rPr lang="en-US" sz="2200" dirty="0" err="1" smtClean="0"/>
              <a:t>SubCPU</a:t>
            </a:r>
            <a:r>
              <a:rPr lang="ja-JP" altLang="en-US" sz="2200" dirty="0" smtClean="0"/>
              <a:t>からのキー通知出力を開始します。</a:t>
            </a:r>
          </a:p>
          <a:p>
            <a:pPr lvl="2"/>
            <a:r>
              <a:rPr lang="ja-JP" altLang="en-US" sz="2200" dirty="0" smtClean="0"/>
              <a:t>実行後は即座にシェルプロンプトに戻ります。</a:t>
            </a:r>
          </a:p>
          <a:p>
            <a:pPr lvl="2"/>
            <a:r>
              <a:rPr lang="en-US" sz="2200" dirty="0" smtClean="0"/>
              <a:t>"stop"</a:t>
            </a:r>
            <a:r>
              <a:rPr lang="ja-JP" altLang="en-US" sz="2200" dirty="0" smtClean="0"/>
              <a:t>引数でキー通知出力を停止します。</a:t>
            </a:r>
          </a:p>
          <a:p>
            <a:pPr lvl="1">
              <a:buNone/>
            </a:pPr>
            <a:endParaRPr kumimoji="1" lang="en-US" altLang="ja-JP" dirty="0" smtClean="0"/>
          </a:p>
          <a:p>
            <a:pPr lvl="1"/>
            <a:r>
              <a:rPr lang="en-US" altLang="ja-JP" dirty="0" smtClean="0"/>
              <a:t>wireless</a:t>
            </a:r>
            <a:r>
              <a:rPr lang="ja-JP" altLang="en-US" dirty="0" smtClean="0"/>
              <a:t>キーは</a:t>
            </a:r>
            <a:r>
              <a:rPr lang="en-US" altLang="ja-JP" dirty="0" smtClean="0"/>
              <a:t>OFF</a:t>
            </a:r>
            <a:r>
              <a:rPr lang="ja-JP" altLang="en-US" dirty="0" smtClean="0"/>
              <a:t>状態から、</a:t>
            </a:r>
            <a:r>
              <a:rPr lang="en-US" altLang="ja-JP" dirty="0" smtClean="0"/>
              <a:t>ON</a:t>
            </a:r>
            <a:r>
              <a:rPr lang="ja-JP" altLang="en-US" dirty="0" smtClean="0"/>
              <a:t>→</a:t>
            </a:r>
            <a:r>
              <a:rPr lang="en-US" altLang="ja-JP" dirty="0" smtClean="0"/>
              <a:t>OFF</a:t>
            </a:r>
            <a:r>
              <a:rPr lang="ja-JP" altLang="en-US" dirty="0" smtClean="0"/>
              <a:t>と操作する</a:t>
            </a:r>
            <a:endParaRPr kumimoji="1" lang="en-US" altLang="ja-JP" dirty="0" smtClean="0"/>
          </a:p>
          <a:p>
            <a:pPr lvl="1"/>
            <a:r>
              <a:rPr lang="en-US" altLang="ja-JP" dirty="0" smtClean="0"/>
              <a:t>Power</a:t>
            </a:r>
            <a:r>
              <a:rPr lang="ja-JP" altLang="en-US" dirty="0" smtClean="0"/>
              <a:t>と</a:t>
            </a:r>
            <a:r>
              <a:rPr lang="en-US" altLang="ja-JP" dirty="0" smtClean="0"/>
              <a:t>Reset</a:t>
            </a:r>
            <a:r>
              <a:rPr lang="ja-JP" altLang="en-US" dirty="0" smtClean="0"/>
              <a:t>は除外する（別工程で判定する）</a:t>
            </a:r>
            <a:endParaRPr lang="en-US" altLang="ja-JP" dirty="0" smtClean="0"/>
          </a:p>
          <a:p>
            <a:pPr lvl="1"/>
            <a:endParaRPr lang="en-US" altLang="ja-JP" dirty="0" smtClean="0"/>
          </a:p>
          <a:p>
            <a:pPr lvl="1"/>
            <a:r>
              <a:rPr kumimoji="1" lang="ja-JP" altLang="en-US" dirty="0" smtClean="0"/>
              <a:t>コンソール出力</a:t>
            </a:r>
            <a:endParaRPr kumimoji="1" lang="en-US" altLang="ja-JP" dirty="0" smtClean="0"/>
          </a:p>
          <a:p>
            <a:pPr lvl="2">
              <a:buNone/>
            </a:pPr>
            <a:r>
              <a:rPr lang="en-US" sz="2200" dirty="0" smtClean="0"/>
              <a:t># key_check.sh start</a:t>
            </a:r>
            <a:endParaRPr lang="ja-JP" altLang="en-US" sz="2200" dirty="0" smtClean="0"/>
          </a:p>
          <a:p>
            <a:pPr lvl="2">
              <a:buNone/>
            </a:pPr>
            <a:r>
              <a:rPr lang="en-US" sz="2200" dirty="0" smtClean="0"/>
              <a:t>on : 0A: VOL+</a:t>
            </a:r>
            <a:endParaRPr lang="ja-JP" altLang="en-US" sz="2200" dirty="0" smtClean="0"/>
          </a:p>
          <a:p>
            <a:pPr lvl="2">
              <a:buNone/>
            </a:pPr>
            <a:r>
              <a:rPr lang="en-US" sz="2200" dirty="0" smtClean="0"/>
              <a:t>off: 0A: VOL+</a:t>
            </a:r>
            <a:endParaRPr lang="ja-JP" altLang="en-US" sz="2200" dirty="0" smtClean="0"/>
          </a:p>
          <a:p>
            <a:pPr lvl="2">
              <a:buNone/>
            </a:pPr>
            <a:r>
              <a:rPr lang="en-US" sz="2200" dirty="0" smtClean="0"/>
              <a:t>on : 0B: VOL-</a:t>
            </a:r>
            <a:endParaRPr lang="ja-JP" altLang="en-US" sz="2200" dirty="0" smtClean="0"/>
          </a:p>
          <a:p>
            <a:pPr lvl="2">
              <a:buNone/>
            </a:pPr>
            <a:r>
              <a:rPr lang="en-US" sz="2200" dirty="0" smtClean="0"/>
              <a:t>off: 0B: VOL-</a:t>
            </a:r>
            <a:endParaRPr lang="ja-JP" altLang="en-US" sz="2200" dirty="0" smtClean="0"/>
          </a:p>
          <a:p>
            <a:pPr lvl="2"/>
            <a:endParaRPr kumimoji="1" lang="ja-JP" altLang="en-US" dirty="0"/>
          </a:p>
        </p:txBody>
      </p:sp>
      <p:sp>
        <p:nvSpPr>
          <p:cNvPr id="10" name="テキスト ボックス 9"/>
          <p:cNvSpPr txBox="1"/>
          <p:nvPr/>
        </p:nvSpPr>
        <p:spPr>
          <a:xfrm>
            <a:off x="3071802" y="4929198"/>
            <a:ext cx="3828292" cy="369332"/>
          </a:xfrm>
          <a:prstGeom prst="rect">
            <a:avLst/>
          </a:prstGeom>
          <a:noFill/>
          <a:ln w="12700">
            <a:solidFill>
              <a:schemeClr val="tx1"/>
            </a:solidFill>
          </a:ln>
        </p:spPr>
        <p:txBody>
          <a:bodyPr wrap="none" rtlCol="0">
            <a:spAutoFit/>
          </a:bodyPr>
          <a:lstStyle/>
          <a:p>
            <a:r>
              <a:rPr kumimoji="1" lang="en-US" altLang="ja-JP" dirty="0" smtClean="0"/>
              <a:t>on/off</a:t>
            </a:r>
            <a:r>
              <a:rPr kumimoji="1" lang="ja-JP" altLang="en-US" dirty="0" smtClean="0"/>
              <a:t>状態　</a:t>
            </a:r>
            <a:r>
              <a:rPr kumimoji="1" lang="en-US" altLang="ja-JP" dirty="0" smtClean="0"/>
              <a:t>:</a:t>
            </a:r>
            <a:r>
              <a:rPr kumimoji="1" lang="ja-JP" altLang="en-US" dirty="0" smtClean="0"/>
              <a:t>　キーコード　</a:t>
            </a:r>
            <a:r>
              <a:rPr kumimoji="1" lang="en-US" altLang="ja-JP" dirty="0" smtClean="0"/>
              <a:t>:</a:t>
            </a:r>
            <a:r>
              <a:rPr kumimoji="1" lang="ja-JP" altLang="en-US" dirty="0" smtClean="0"/>
              <a:t>　キー名称</a:t>
            </a:r>
            <a:endParaRPr kumimoji="1" lang="ja-JP" altLang="en-US" dirty="0"/>
          </a:p>
        </p:txBody>
      </p:sp>
      <p:sp>
        <p:nvSpPr>
          <p:cNvPr id="5" name="角丸四角形 4"/>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6" name="角丸四角形 5"/>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7" name="角丸四角形 6"/>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スイッチ確認 </a:t>
            </a:r>
            <a:r>
              <a:rPr kumimoji="1" lang="en-US" altLang="ja-JP" dirty="0" smtClean="0">
                <a:solidFill>
                  <a:schemeClr val="tx1"/>
                </a:solidFill>
              </a:rPr>
              <a:t>(2/2)</a:t>
            </a:r>
            <a:endParaRPr kumimoji="1" lang="ja-JP" altLang="en-US" dirty="0">
              <a:solidFill>
                <a:schemeClr val="tx1"/>
              </a:solidFill>
            </a:endParaRPr>
          </a:p>
        </p:txBody>
      </p:sp>
      <p:sp>
        <p:nvSpPr>
          <p:cNvPr id="3" name="コンテンツ プレースホルダ 2"/>
          <p:cNvSpPr>
            <a:spLocks noGrp="1"/>
          </p:cNvSpPr>
          <p:nvPr>
            <p:ph sz="quarter" idx="1"/>
          </p:nvPr>
        </p:nvSpPr>
        <p:spPr/>
        <p:txBody>
          <a:bodyPr>
            <a:normAutofit/>
          </a:bodyPr>
          <a:lstStyle/>
          <a:p>
            <a:r>
              <a:rPr lang="ja-JP" altLang="en-US" sz="2200" dirty="0" smtClean="0"/>
              <a:t>キーコード・名称一覧</a:t>
            </a:r>
          </a:p>
          <a:p>
            <a:pPr lvl="2"/>
            <a:endParaRPr kumimoji="1" lang="ja-JP" altLang="en-US" dirty="0"/>
          </a:p>
        </p:txBody>
      </p:sp>
      <p:sp>
        <p:nvSpPr>
          <p:cNvPr id="5" name="角丸四角形 4"/>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6" name="角丸四角形 5"/>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7" name="角丸四角形 6"/>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graphicFrame>
        <p:nvGraphicFramePr>
          <p:cNvPr id="8" name="表 7"/>
          <p:cNvGraphicFramePr>
            <a:graphicFrameLocks noGrp="1"/>
          </p:cNvGraphicFramePr>
          <p:nvPr/>
        </p:nvGraphicFramePr>
        <p:xfrm>
          <a:off x="1428728" y="1785926"/>
          <a:ext cx="5072098" cy="3688080"/>
        </p:xfrm>
        <a:graphic>
          <a:graphicData uri="http://schemas.openxmlformats.org/drawingml/2006/table">
            <a:tbl>
              <a:tblPr firstRow="1" bandRow="1">
                <a:tableStyleId>{5C22544A-7EE6-4342-B048-85BDC9FD1C3A}</a:tableStyleId>
              </a:tblPr>
              <a:tblGrid>
                <a:gridCol w="1928826"/>
                <a:gridCol w="3143272"/>
              </a:tblGrid>
              <a:tr h="370840">
                <a:tc>
                  <a:txBody>
                    <a:bodyPr/>
                    <a:lstStyle/>
                    <a:p>
                      <a:r>
                        <a:rPr kumimoji="1" lang="ja-JP" altLang="en-US" dirty="0" smtClean="0"/>
                        <a:t>キーコード</a:t>
                      </a:r>
                      <a:endParaRPr kumimoji="1" lang="ja-JP" altLang="en-US" dirty="0"/>
                    </a:p>
                  </a:txBody>
                  <a:tcPr/>
                </a:tc>
                <a:tc>
                  <a:txBody>
                    <a:bodyPr/>
                    <a:lstStyle/>
                    <a:p>
                      <a:r>
                        <a:rPr kumimoji="1" lang="ja-JP" altLang="en-US" dirty="0" smtClean="0"/>
                        <a:t>キー名称</a:t>
                      </a:r>
                      <a:endParaRPr kumimoji="1" lang="ja-JP" altLang="en-US" dirty="0"/>
                    </a:p>
                  </a:txBody>
                  <a:tcPr/>
                </a:tc>
              </a:tr>
              <a:tr h="370840">
                <a:tc>
                  <a:txBody>
                    <a:bodyPr/>
                    <a:lstStyle/>
                    <a:p>
                      <a:r>
                        <a:rPr kumimoji="1" lang="en-US" altLang="ja-JP" dirty="0" smtClean="0"/>
                        <a:t>0x03</a:t>
                      </a:r>
                      <a:endParaRPr kumimoji="1" lang="ja-JP" altLang="en-US" dirty="0"/>
                    </a:p>
                  </a:txBody>
                  <a:tcPr/>
                </a:tc>
                <a:tc>
                  <a:txBody>
                    <a:bodyPr/>
                    <a:lstStyle/>
                    <a:p>
                      <a:r>
                        <a:rPr kumimoji="1" lang="en-US" altLang="ja-JP" dirty="0" err="1" smtClean="0"/>
                        <a:t>Prev</a:t>
                      </a:r>
                      <a:endParaRPr kumimoji="1" lang="ja-JP" altLang="en-US" dirty="0"/>
                    </a:p>
                  </a:txBody>
                  <a:tcPr/>
                </a:tc>
              </a:tr>
              <a:tr h="370840">
                <a:tc>
                  <a:txBody>
                    <a:bodyPr/>
                    <a:lstStyle/>
                    <a:p>
                      <a:r>
                        <a:rPr kumimoji="1" lang="en-US" altLang="ja-JP" dirty="0" smtClean="0"/>
                        <a:t>0x02</a:t>
                      </a:r>
                      <a:endParaRPr kumimoji="1" lang="ja-JP" altLang="en-US" dirty="0"/>
                    </a:p>
                  </a:txBody>
                  <a:tcPr/>
                </a:tc>
                <a:tc>
                  <a:txBody>
                    <a:bodyPr/>
                    <a:lstStyle/>
                    <a:p>
                      <a:r>
                        <a:rPr kumimoji="1" lang="en-US" altLang="ja-JP" dirty="0" smtClean="0"/>
                        <a:t>Next</a:t>
                      </a:r>
                      <a:endParaRPr kumimoji="1" lang="ja-JP" altLang="en-US" dirty="0"/>
                    </a:p>
                  </a:txBody>
                  <a:tcPr/>
                </a:tc>
              </a:tr>
              <a:tr h="370840">
                <a:tc>
                  <a:txBody>
                    <a:bodyPr/>
                    <a:lstStyle/>
                    <a:p>
                      <a:r>
                        <a:rPr kumimoji="1" lang="en-US" altLang="ja-JP" dirty="0" smtClean="0"/>
                        <a:t>0x01</a:t>
                      </a:r>
                      <a:endParaRPr kumimoji="1" lang="ja-JP" altLang="en-US" dirty="0"/>
                    </a:p>
                  </a:txBody>
                  <a:tcPr/>
                </a:tc>
                <a:tc>
                  <a:txBody>
                    <a:bodyPr/>
                    <a:lstStyle/>
                    <a:p>
                      <a:r>
                        <a:rPr kumimoji="1" lang="en-US" altLang="ja-JP" dirty="0" smtClean="0"/>
                        <a:t>Home</a:t>
                      </a:r>
                      <a:endParaRPr kumimoji="1" lang="ja-JP" altLang="en-US" dirty="0"/>
                    </a:p>
                  </a:txBody>
                  <a:tcPr/>
                </a:tc>
              </a:tr>
              <a:tr h="370840">
                <a:tc>
                  <a:txBody>
                    <a:bodyPr/>
                    <a:lstStyle/>
                    <a:p>
                      <a:r>
                        <a:rPr kumimoji="1" lang="en-US" altLang="ja-JP" dirty="0" smtClean="0"/>
                        <a:t>0x0E</a:t>
                      </a:r>
                      <a:endParaRPr kumimoji="1" lang="ja-JP" altLang="en-US" dirty="0"/>
                    </a:p>
                  </a:txBody>
                  <a:tcPr/>
                </a:tc>
                <a:tc>
                  <a:txBody>
                    <a:bodyPr/>
                    <a:lstStyle/>
                    <a:p>
                      <a:r>
                        <a:rPr kumimoji="1" lang="en-US" altLang="ja-JP" dirty="0" smtClean="0"/>
                        <a:t>Size</a:t>
                      </a:r>
                      <a:endParaRPr kumimoji="1" lang="ja-JP" altLang="en-US" dirty="0"/>
                    </a:p>
                  </a:txBody>
                  <a:tcPr/>
                </a:tc>
              </a:tr>
              <a:tr h="370840">
                <a:tc>
                  <a:txBody>
                    <a:bodyPr/>
                    <a:lstStyle/>
                    <a:p>
                      <a:r>
                        <a:rPr kumimoji="1" lang="en-US" altLang="ja-JP" dirty="0" smtClean="0"/>
                        <a:t>0x0D</a:t>
                      </a:r>
                      <a:endParaRPr kumimoji="1" lang="ja-JP" altLang="en-US" dirty="0"/>
                    </a:p>
                  </a:txBody>
                  <a:tcPr/>
                </a:tc>
                <a:tc>
                  <a:txBody>
                    <a:bodyPr/>
                    <a:lstStyle/>
                    <a:p>
                      <a:r>
                        <a:rPr kumimoji="1" lang="en-US" altLang="ja-JP" dirty="0" smtClean="0"/>
                        <a:t>Opt</a:t>
                      </a:r>
                      <a:endParaRPr kumimoji="1" lang="ja-JP" altLang="en-US" dirty="0"/>
                    </a:p>
                  </a:txBody>
                  <a:tcPr/>
                </a:tc>
              </a:tr>
              <a:tr h="185420">
                <a:tc>
                  <a:txBody>
                    <a:bodyPr/>
                    <a:lstStyle/>
                    <a:p>
                      <a:r>
                        <a:rPr kumimoji="1" lang="en-US" altLang="ja-JP" dirty="0" smtClean="0"/>
                        <a:t>0x0C</a:t>
                      </a:r>
                      <a:endParaRPr kumimoji="1" lang="ja-JP" altLang="en-US" dirty="0"/>
                    </a:p>
                  </a:txBody>
                  <a:tcPr/>
                </a:tc>
                <a:tc>
                  <a:txBody>
                    <a:bodyPr/>
                    <a:lstStyle/>
                    <a:p>
                      <a:r>
                        <a:rPr kumimoji="1" lang="en-US" altLang="ja-JP" dirty="0" err="1" smtClean="0"/>
                        <a:t>Vol</a:t>
                      </a:r>
                      <a:r>
                        <a:rPr kumimoji="1" lang="en-US" altLang="ja-JP" dirty="0" smtClean="0"/>
                        <a:t>-</a:t>
                      </a:r>
                    </a:p>
                  </a:txBody>
                  <a:tcPr/>
                </a:tc>
              </a:tr>
              <a:tr h="182880">
                <a:tc>
                  <a:txBody>
                    <a:bodyPr/>
                    <a:lstStyle/>
                    <a:p>
                      <a:r>
                        <a:rPr kumimoji="1" lang="en-US" altLang="ja-JP" dirty="0" smtClean="0"/>
                        <a:t>0x0B</a:t>
                      </a:r>
                      <a:endParaRPr kumimoji="1" lang="ja-JP" altLang="en-US" dirty="0"/>
                    </a:p>
                  </a:txBody>
                  <a:tcPr/>
                </a:tc>
                <a:tc>
                  <a:txBody>
                    <a:bodyPr/>
                    <a:lstStyle/>
                    <a:p>
                      <a:r>
                        <a:rPr kumimoji="1" lang="en-US" altLang="ja-JP" dirty="0" err="1" smtClean="0"/>
                        <a:t>Vol</a:t>
                      </a:r>
                      <a:r>
                        <a:rPr kumimoji="1" lang="en-US" altLang="ja-JP" dirty="0" smtClean="0"/>
                        <a:t>+</a:t>
                      </a:r>
                    </a:p>
                  </a:txBody>
                  <a:tcPr/>
                </a:tc>
              </a:tr>
              <a:tr h="182880">
                <a:tc>
                  <a:txBody>
                    <a:bodyPr/>
                    <a:lstStyle/>
                    <a:p>
                      <a:r>
                        <a:rPr kumimoji="1" lang="en-US" altLang="ja-JP" dirty="0" smtClean="0"/>
                        <a:t>0x1E</a:t>
                      </a:r>
                      <a:endParaRPr kumimoji="1" lang="ja-JP" altLang="en-US" dirty="0"/>
                    </a:p>
                  </a:txBody>
                  <a:tcPr/>
                </a:tc>
                <a:tc>
                  <a:txBody>
                    <a:bodyPr/>
                    <a:lstStyle/>
                    <a:p>
                      <a:r>
                        <a:rPr kumimoji="1" lang="en-US" altLang="ja-JP" dirty="0" smtClean="0"/>
                        <a:t>Wireless</a:t>
                      </a:r>
                    </a:p>
                  </a:txBody>
                  <a:tcPr/>
                </a:tc>
              </a:tr>
              <a:tr h="182880">
                <a:tc>
                  <a:txBody>
                    <a:bodyPr/>
                    <a:lstStyle/>
                    <a:p>
                      <a:r>
                        <a:rPr kumimoji="1" lang="en-US" altLang="ja-JP" dirty="0" smtClean="0"/>
                        <a:t>0x20</a:t>
                      </a:r>
                      <a:endParaRPr kumimoji="1" lang="ja-JP" altLang="en-US" dirty="0"/>
                    </a:p>
                  </a:txBody>
                  <a:tcPr/>
                </a:tc>
                <a:tc>
                  <a:txBody>
                    <a:bodyPr/>
                    <a:lstStyle/>
                    <a:p>
                      <a:r>
                        <a:rPr kumimoji="1" lang="en-US" altLang="ja-JP" dirty="0" smtClean="0"/>
                        <a:t>Power</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IR TP HW</a:t>
            </a:r>
            <a:r>
              <a:rPr kumimoji="1" lang="ja-JP" altLang="en-US" dirty="0" smtClean="0">
                <a:solidFill>
                  <a:srgbClr val="FF0000"/>
                </a:solidFill>
              </a:rPr>
              <a:t>ばらつき検査</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r>
              <a:rPr lang="en-US" altLang="ja-JP" dirty="0" smtClean="0">
                <a:solidFill>
                  <a:srgbClr val="FF0000"/>
                </a:solidFill>
              </a:rPr>
              <a:t>XXXXX.XX</a:t>
            </a:r>
          </a:p>
          <a:p>
            <a:endParaRPr kumimoji="1" lang="en-US" altLang="ja-JP" dirty="0" smtClean="0">
              <a:solidFill>
                <a:srgbClr val="FF0000"/>
              </a:solidFill>
            </a:endParaRPr>
          </a:p>
          <a:p>
            <a:pPr lvl="1"/>
            <a:r>
              <a:rPr lang="en-US" altLang="ja-JP" dirty="0" smtClean="0">
                <a:solidFill>
                  <a:srgbClr val="FF0000"/>
                </a:solidFill>
              </a:rPr>
              <a:t>IR</a:t>
            </a:r>
            <a:r>
              <a:rPr lang="ja-JP" altLang="en-US" dirty="0" smtClean="0">
                <a:solidFill>
                  <a:srgbClr val="FF0000"/>
                </a:solidFill>
              </a:rPr>
              <a:t>素子のばらつきチェックを行う</a:t>
            </a:r>
            <a:endParaRPr lang="en-US" altLang="ja-JP" dirty="0" smtClean="0">
              <a:solidFill>
                <a:srgbClr val="FF0000"/>
              </a:solidFill>
            </a:endParaRP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
        <p:nvSpPr>
          <p:cNvPr id="7" name="正方形/長方形 6"/>
          <p:cNvSpPr/>
          <p:nvPr/>
        </p:nvSpPr>
        <p:spPr>
          <a:xfrm rot="19659319">
            <a:off x="1504939" y="2168563"/>
            <a:ext cx="5357850"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smtClean="0">
                <a:solidFill>
                  <a:srgbClr val="FF0000"/>
                </a:solidFill>
              </a:rPr>
              <a:t>TBD</a:t>
            </a:r>
            <a:endParaRPr kumimoji="1" lang="ja-JP" altLang="en-US" sz="96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TP</a:t>
            </a:r>
            <a:r>
              <a:rPr kumimoji="1" lang="ja-JP" altLang="en-US" dirty="0" smtClean="0">
                <a:solidFill>
                  <a:srgbClr val="FF0000"/>
                </a:solidFill>
              </a:rPr>
              <a:t>検査</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r>
              <a:rPr lang="en-US" altLang="ja-JP" dirty="0" smtClean="0"/>
              <a:t>tp_check.sh</a:t>
            </a:r>
          </a:p>
          <a:p>
            <a:endParaRPr kumimoji="1" lang="en-US" altLang="ja-JP" dirty="0" smtClean="0"/>
          </a:p>
          <a:p>
            <a:pPr lvl="1"/>
            <a:r>
              <a:rPr lang="ja-JP" altLang="en-US" dirty="0" smtClean="0">
                <a:solidFill>
                  <a:srgbClr val="FF0000"/>
                </a:solidFill>
              </a:rPr>
              <a:t>検知された座標に対し、画面上に点を表示する。</a:t>
            </a:r>
            <a:r>
              <a:rPr lang="en-US" altLang="ja-JP" dirty="0" smtClean="0">
                <a:solidFill>
                  <a:srgbClr val="FF0000"/>
                </a:solidFill>
              </a:rPr>
              <a:t>(TBD)</a:t>
            </a:r>
          </a:p>
          <a:p>
            <a:pPr lvl="1"/>
            <a:r>
              <a:rPr lang="ja-JP" altLang="en-US" dirty="0" smtClean="0">
                <a:solidFill>
                  <a:srgbClr val="FF0000"/>
                </a:solidFill>
              </a:rPr>
              <a:t>画面の縁を一周なぞり、縁正しく検知 </a:t>
            </a:r>
            <a:r>
              <a:rPr lang="en-US" altLang="ja-JP" dirty="0" smtClean="0">
                <a:solidFill>
                  <a:srgbClr val="FF0000"/>
                </a:solidFill>
              </a:rPr>
              <a:t>(TBD)</a:t>
            </a:r>
          </a:p>
          <a:p>
            <a:pPr lvl="2">
              <a:buNone/>
            </a:pPr>
            <a:endParaRPr lang="en-US" altLang="ja-JP" dirty="0" smtClean="0"/>
          </a:p>
          <a:p>
            <a:pPr lvl="1"/>
            <a:r>
              <a:rPr kumimoji="1" lang="ja-JP" altLang="en-US" dirty="0" smtClean="0"/>
              <a:t>コンソール出力</a:t>
            </a:r>
            <a:endParaRPr lang="en-US" altLang="ja-JP" sz="2800" dirty="0" smtClean="0"/>
          </a:p>
          <a:p>
            <a:pPr lvl="2"/>
            <a:r>
              <a:rPr kumimoji="1" lang="en-US" altLang="ja-JP" dirty="0" smtClean="0">
                <a:solidFill>
                  <a:srgbClr val="FF0000"/>
                </a:solidFill>
              </a:rPr>
              <a:t>TBD</a:t>
            </a: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
        <p:nvSpPr>
          <p:cNvPr id="7" name="正方形/長方形 6"/>
          <p:cNvSpPr/>
          <p:nvPr/>
        </p:nvSpPr>
        <p:spPr>
          <a:xfrm rot="19659319">
            <a:off x="1504939" y="2168563"/>
            <a:ext cx="5357850"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smtClean="0">
                <a:solidFill>
                  <a:srgbClr val="FF0000"/>
                </a:solidFill>
              </a:rPr>
              <a:t>TBD</a:t>
            </a:r>
            <a:endParaRPr kumimoji="1" lang="ja-JP" altLang="en-US" sz="96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TP</a:t>
            </a:r>
            <a:r>
              <a:rPr kumimoji="1" lang="ja-JP" altLang="en-US" dirty="0" smtClean="0"/>
              <a:t>検査</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pPr>
              <a:buNone/>
            </a:pPr>
            <a:r>
              <a:rPr lang="en-US" sz="2800" dirty="0" smtClean="0"/>
              <a:t> </a:t>
            </a:r>
            <a:r>
              <a:rPr lang="ja-JP" altLang="en-US" sz="2800" dirty="0" smtClean="0"/>
              <a:t>出力例</a:t>
            </a:r>
            <a:r>
              <a:rPr lang="en-US" sz="2800" dirty="0" smtClean="0"/>
              <a:t>:</a:t>
            </a:r>
            <a:endParaRPr lang="ja-JP" altLang="en-US" sz="2800"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
        <p:nvSpPr>
          <p:cNvPr id="7" name="正方形/長方形 6"/>
          <p:cNvSpPr/>
          <p:nvPr/>
        </p:nvSpPr>
        <p:spPr>
          <a:xfrm rot="19659319">
            <a:off x="1504939" y="2168563"/>
            <a:ext cx="5357850"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smtClean="0">
                <a:solidFill>
                  <a:srgbClr val="FF0000"/>
                </a:solidFill>
              </a:rPr>
              <a:t>TBD</a:t>
            </a:r>
            <a:endParaRPr kumimoji="1" lang="ja-JP" altLang="en-US" sz="9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変更履歴</a:t>
            </a:r>
            <a:endParaRPr kumimoji="1" lang="ja-JP" altLang="en-US" dirty="0"/>
          </a:p>
        </p:txBody>
      </p:sp>
      <p:graphicFrame>
        <p:nvGraphicFramePr>
          <p:cNvPr id="3" name="表 2"/>
          <p:cNvGraphicFramePr>
            <a:graphicFrameLocks noGrp="1"/>
          </p:cNvGraphicFramePr>
          <p:nvPr/>
        </p:nvGraphicFramePr>
        <p:xfrm>
          <a:off x="571472" y="1357298"/>
          <a:ext cx="7858179" cy="5000628"/>
        </p:xfrm>
        <a:graphic>
          <a:graphicData uri="http://schemas.openxmlformats.org/drawingml/2006/table">
            <a:tbl>
              <a:tblPr firstRow="1" bandRow="1">
                <a:tableStyleId>{00A15C55-8517-42AA-B614-E9B94910E393}</a:tableStyleId>
              </a:tblPr>
              <a:tblGrid>
                <a:gridCol w="1214446"/>
                <a:gridCol w="915341"/>
                <a:gridCol w="5728392"/>
              </a:tblGrid>
              <a:tr h="428628">
                <a:tc>
                  <a:txBody>
                    <a:bodyPr/>
                    <a:lstStyle/>
                    <a:p>
                      <a:r>
                        <a:rPr kumimoji="1" lang="ja-JP" altLang="en-US" dirty="0" smtClean="0"/>
                        <a:t>変更日</a:t>
                      </a:r>
                      <a:endParaRPr kumimoji="1" lang="ja-JP" altLang="en-US" dirty="0"/>
                    </a:p>
                  </a:txBody>
                  <a:tcPr/>
                </a:tc>
                <a:tc>
                  <a:txBody>
                    <a:bodyPr/>
                    <a:lstStyle/>
                    <a:p>
                      <a:r>
                        <a:rPr kumimoji="1" lang="ja-JP" altLang="en-US" dirty="0" smtClean="0"/>
                        <a:t>変更者</a:t>
                      </a:r>
                      <a:endParaRPr kumimoji="1" lang="ja-JP" altLang="en-US" dirty="0"/>
                    </a:p>
                  </a:txBody>
                  <a:tcPr/>
                </a:tc>
                <a:tc>
                  <a:txBody>
                    <a:bodyPr/>
                    <a:lstStyle/>
                    <a:p>
                      <a:r>
                        <a:rPr kumimoji="1" lang="ja-JP" altLang="en-US" dirty="0" smtClean="0"/>
                        <a:t>変更内容</a:t>
                      </a:r>
                      <a:endParaRPr kumimoji="1" lang="ja-JP" altLang="en-US" dirty="0"/>
                    </a:p>
                  </a:txBody>
                  <a:tcPr/>
                </a:tc>
              </a:tr>
              <a:tr h="428628">
                <a:tc>
                  <a:txBody>
                    <a:bodyPr/>
                    <a:lstStyle/>
                    <a:p>
                      <a:r>
                        <a:rPr kumimoji="1" lang="en-US" altLang="ja-JP" dirty="0" smtClean="0"/>
                        <a:t>2010/3/31</a:t>
                      </a:r>
                      <a:endParaRPr kumimoji="1" lang="ja-JP" altLang="en-US" dirty="0"/>
                    </a:p>
                  </a:txBody>
                  <a:tcPr/>
                </a:tc>
                <a:tc>
                  <a:txBody>
                    <a:bodyPr/>
                    <a:lstStyle/>
                    <a:p>
                      <a:r>
                        <a:rPr kumimoji="1" lang="en-US" altLang="ja-JP" dirty="0" err="1" smtClean="0"/>
                        <a:t>ueno</a:t>
                      </a:r>
                      <a:endParaRPr kumimoji="1" lang="ja-JP" altLang="en-US" dirty="0"/>
                    </a:p>
                  </a:txBody>
                  <a:tcPr/>
                </a:tc>
                <a:tc>
                  <a:txBody>
                    <a:bodyPr/>
                    <a:lstStyle/>
                    <a:p>
                      <a:r>
                        <a:rPr kumimoji="1" lang="ja-JP" altLang="en-US" dirty="0" smtClean="0"/>
                        <a:t>・メモリチェックに</a:t>
                      </a:r>
                      <a:r>
                        <a:rPr kumimoji="1" lang="en-US" altLang="ja-JP" dirty="0" smtClean="0"/>
                        <a:t>128MB</a:t>
                      </a:r>
                      <a:r>
                        <a:rPr kumimoji="1" lang="ja-JP" altLang="en-US" dirty="0" smtClean="0"/>
                        <a:t>と</a:t>
                      </a:r>
                      <a:r>
                        <a:rPr kumimoji="1" lang="en-US" altLang="ja-JP" dirty="0" smtClean="0"/>
                        <a:t>256MB</a:t>
                      </a:r>
                      <a:r>
                        <a:rPr kumimoji="1" lang="ja-JP" altLang="en-US" dirty="0" smtClean="0"/>
                        <a:t>の説明を追加。</a:t>
                      </a:r>
                      <a:endParaRPr kumimoji="1" lang="en-US" altLang="ja-JP" dirty="0" smtClean="0"/>
                    </a:p>
                    <a:p>
                      <a:r>
                        <a:rPr kumimoji="1" lang="ja-JP" altLang="en-US" dirty="0" smtClean="0"/>
                        <a:t>・</a:t>
                      </a:r>
                      <a:r>
                        <a:rPr kumimoji="1" lang="en-US" altLang="ja-JP" dirty="0" smtClean="0"/>
                        <a:t>VCOM</a:t>
                      </a:r>
                      <a:r>
                        <a:rPr kumimoji="1" lang="ja-JP" altLang="en-US" dirty="0" smtClean="0"/>
                        <a:t>設定に設定方法を追加。</a:t>
                      </a:r>
                      <a:endParaRPr kumimoji="1" lang="en-US" altLang="ja-JP" dirty="0" smtClean="0"/>
                    </a:p>
                    <a:p>
                      <a:r>
                        <a:rPr kumimoji="1" lang="ja-JP" altLang="en-US" dirty="0" smtClean="0"/>
                        <a:t>・</a:t>
                      </a:r>
                      <a:r>
                        <a:rPr kumimoji="1" lang="en-US" altLang="ja-JP" dirty="0" smtClean="0"/>
                        <a:t>harmony</a:t>
                      </a:r>
                      <a:r>
                        <a:rPr kumimoji="1" lang="ja-JP" altLang="en-US" dirty="0" smtClean="0"/>
                        <a:t>関連に</a:t>
                      </a:r>
                      <a:r>
                        <a:rPr kumimoji="1" lang="en-US" altLang="ja-JP" dirty="0" smtClean="0"/>
                        <a:t>MAC</a:t>
                      </a:r>
                      <a:r>
                        <a:rPr kumimoji="1" lang="ja-JP" altLang="en-US" dirty="0" smtClean="0"/>
                        <a:t>アドレス設定説明を追加。</a:t>
                      </a:r>
                      <a:endParaRPr kumimoji="1" lang="en-US" altLang="ja-JP" dirty="0" smtClean="0"/>
                    </a:p>
                    <a:p>
                      <a:r>
                        <a:rPr kumimoji="1" lang="ja-JP" altLang="en-US" dirty="0" smtClean="0"/>
                        <a:t>・</a:t>
                      </a:r>
                      <a:r>
                        <a:rPr kumimoji="1" lang="en-US" altLang="ja-JP" dirty="0" smtClean="0"/>
                        <a:t>IR TP HW</a:t>
                      </a:r>
                      <a:r>
                        <a:rPr kumimoji="1" lang="ja-JP" altLang="en-US" dirty="0" smtClean="0"/>
                        <a:t>ばらつき検査　項目追加。</a:t>
                      </a:r>
                      <a:endParaRPr kumimoji="1" lang="ja-JP" altLang="en-US" dirty="0"/>
                    </a:p>
                  </a:txBody>
                  <a:tcPr/>
                </a:tc>
              </a:tr>
              <a:tr h="428628">
                <a:tc>
                  <a:txBody>
                    <a:bodyPr/>
                    <a:lstStyle/>
                    <a:p>
                      <a:r>
                        <a:rPr kumimoji="1" lang="en-US" altLang="ja-JP" dirty="0" smtClean="0"/>
                        <a:t>2010/4/2</a:t>
                      </a:r>
                      <a:endParaRPr kumimoji="1" lang="ja-JP" altLang="en-US" dirty="0"/>
                    </a:p>
                  </a:txBody>
                  <a:tcPr/>
                </a:tc>
                <a:tc>
                  <a:txBody>
                    <a:bodyPr/>
                    <a:lstStyle/>
                    <a:p>
                      <a:r>
                        <a:rPr kumimoji="1" lang="en-US" altLang="ja-JP" dirty="0" err="1" smtClean="0"/>
                        <a:t>ueno</a:t>
                      </a:r>
                      <a:endParaRPr kumimoji="1" lang="ja-JP" altLang="en-US" dirty="0"/>
                    </a:p>
                  </a:txBody>
                  <a:tcPr/>
                </a:tc>
                <a:tc>
                  <a:txBody>
                    <a:bodyPr/>
                    <a:lstStyle/>
                    <a:p>
                      <a:r>
                        <a:rPr kumimoji="1" lang="ja-JP" altLang="en-US" dirty="0" smtClean="0"/>
                        <a:t>・</a:t>
                      </a:r>
                      <a:r>
                        <a:rPr kumimoji="1" lang="en-US" altLang="ja-JP" dirty="0" smtClean="0"/>
                        <a:t>Audio</a:t>
                      </a:r>
                      <a:r>
                        <a:rPr kumimoji="1" lang="ja-JP" altLang="en-US" dirty="0" smtClean="0"/>
                        <a:t>再生時のファイル置き場に</a:t>
                      </a:r>
                      <a:r>
                        <a:rPr kumimoji="1" lang="en-US" altLang="ja-JP" dirty="0" smtClean="0"/>
                        <a:t>/Data</a:t>
                      </a:r>
                      <a:r>
                        <a:rPr kumimoji="1" lang="ja-JP" altLang="en-US" dirty="0" smtClean="0"/>
                        <a:t>を追加。それに伴いコンソール出力等の一部説明を修正。</a:t>
                      </a:r>
                      <a:endParaRPr kumimoji="1" lang="en-US" altLang="ja-JP" dirty="0" smtClean="0"/>
                    </a:p>
                    <a:p>
                      <a:r>
                        <a:rPr kumimoji="1" lang="ja-JP" altLang="en-US" dirty="0" smtClean="0"/>
                        <a:t>・</a:t>
                      </a:r>
                      <a:r>
                        <a:rPr kumimoji="1" lang="en-US" altLang="ja-JP" dirty="0" smtClean="0"/>
                        <a:t>Waveform</a:t>
                      </a:r>
                      <a:r>
                        <a:rPr kumimoji="1" lang="ja-JP" altLang="en-US" dirty="0" smtClean="0"/>
                        <a:t>書き込みでファイル置き場に</a:t>
                      </a:r>
                      <a:r>
                        <a:rPr kumimoji="1" lang="en-US" altLang="ja-JP" dirty="0" smtClean="0"/>
                        <a:t>/Data</a:t>
                      </a:r>
                      <a:r>
                        <a:rPr kumimoji="1" lang="ja-JP" altLang="en-US" dirty="0" smtClean="0"/>
                        <a:t>を追加。</a:t>
                      </a:r>
                      <a:endParaRPr kumimoji="1" lang="en-US" altLang="ja-JP" dirty="0" smtClean="0"/>
                    </a:p>
                    <a:p>
                      <a:r>
                        <a:rPr kumimoji="1" lang="ja-JP" altLang="en-US" dirty="0" smtClean="0"/>
                        <a:t>・</a:t>
                      </a:r>
                      <a:r>
                        <a:rPr kumimoji="1" lang="en-US" altLang="ja-JP" dirty="0" smtClean="0"/>
                        <a:t>USB MSC / Serial</a:t>
                      </a:r>
                      <a:r>
                        <a:rPr kumimoji="1" lang="ja-JP" altLang="en-US" dirty="0" smtClean="0"/>
                        <a:t>切り替え 項目追加</a:t>
                      </a:r>
                      <a:endParaRPr kumimoji="1" lang="en-US" altLang="ja-JP" dirty="0" smtClean="0"/>
                    </a:p>
                    <a:p>
                      <a:r>
                        <a:rPr kumimoji="1" lang="ja-JP" altLang="en-US" dirty="0" smtClean="0"/>
                        <a:t>・</a:t>
                      </a:r>
                      <a:r>
                        <a:rPr kumimoji="1" lang="en-US" altLang="ja-JP" dirty="0" smtClean="0"/>
                        <a:t>EPD</a:t>
                      </a:r>
                      <a:r>
                        <a:rPr kumimoji="1" lang="ja-JP" altLang="en-US" dirty="0" smtClean="0"/>
                        <a:t>確認で</a:t>
                      </a:r>
                      <a:r>
                        <a:rPr kumimoji="1" lang="en-US" altLang="ja-JP" dirty="0" smtClean="0"/>
                        <a:t>BMP</a:t>
                      </a:r>
                      <a:r>
                        <a:rPr kumimoji="1" lang="ja-JP" altLang="en-US" dirty="0" smtClean="0"/>
                        <a:t>表示機能追加。</a:t>
                      </a:r>
                      <a:endParaRPr kumimoji="1" lang="en-US" altLang="ja-JP" dirty="0" smtClean="0"/>
                    </a:p>
                    <a:p>
                      <a:r>
                        <a:rPr kumimoji="1" lang="ja-JP" altLang="en-US" dirty="0" smtClean="0"/>
                        <a:t>・</a:t>
                      </a:r>
                      <a:r>
                        <a:rPr kumimoji="1" lang="en-US" altLang="ja-JP" dirty="0" smtClean="0"/>
                        <a:t>TP</a:t>
                      </a:r>
                      <a:r>
                        <a:rPr kumimoji="1" lang="ja-JP" altLang="en-US" dirty="0" smtClean="0"/>
                        <a:t>検査 で 検査方法変更。</a:t>
                      </a:r>
                      <a:endParaRPr kumimoji="1" lang="en-US" altLang="ja-JP" dirty="0" smtClean="0"/>
                    </a:p>
                    <a:p>
                      <a:r>
                        <a:rPr kumimoji="1" lang="ja-JP" altLang="en-US" dirty="0" smtClean="0"/>
                        <a:t>・バージョンチェック で </a:t>
                      </a:r>
                      <a:r>
                        <a:rPr kumimoji="1" lang="en-US" altLang="ja-JP" dirty="0" smtClean="0"/>
                        <a:t>EPD</a:t>
                      </a:r>
                      <a:r>
                        <a:rPr kumimoji="1" lang="ja-JP" altLang="en-US" dirty="0" smtClean="0"/>
                        <a:t>と</a:t>
                      </a:r>
                      <a:r>
                        <a:rPr kumimoji="1" lang="en-US" altLang="ja-JP" dirty="0" smtClean="0"/>
                        <a:t>WLAN</a:t>
                      </a:r>
                      <a:r>
                        <a:rPr kumimoji="1" lang="ja-JP" altLang="en-US" dirty="0" smtClean="0"/>
                        <a:t>を追加。</a:t>
                      </a:r>
                      <a:endParaRPr kumimoji="1" lang="en-US" altLang="ja-JP" dirty="0" smtClean="0"/>
                    </a:p>
                    <a:p>
                      <a:r>
                        <a:rPr kumimoji="1" lang="ja-JP" altLang="en-US" dirty="0" smtClean="0"/>
                        <a:t>・バージョン削除 項目削除</a:t>
                      </a:r>
                      <a:endParaRPr kumimoji="1" lang="en-US" altLang="ja-JP" dirty="0" smtClean="0"/>
                    </a:p>
                    <a:p>
                      <a:r>
                        <a:rPr kumimoji="1" lang="ja-JP" altLang="en-US" dirty="0" smtClean="0"/>
                        <a:t>・工程</a:t>
                      </a:r>
                      <a:r>
                        <a:rPr kumimoji="1" lang="en-US" altLang="ja-JP" dirty="0" smtClean="0"/>
                        <a:t>ID</a:t>
                      </a:r>
                      <a:r>
                        <a:rPr kumimoji="1" lang="ja-JP" altLang="en-US" dirty="0" smtClean="0"/>
                        <a:t>管理 項目削除</a:t>
                      </a:r>
                      <a:endParaRPr kumimoji="1" lang="en-US" altLang="ja-JP" dirty="0" smtClean="0"/>
                    </a:p>
                    <a:p>
                      <a:r>
                        <a:rPr kumimoji="1" lang="ja-JP" altLang="en-US" dirty="0" smtClean="0"/>
                        <a:t>・出荷設定コマンド</a:t>
                      </a:r>
                      <a:endParaRPr kumimoji="1" lang="en-US" altLang="ja-JP" dirty="0" smtClean="0"/>
                    </a:p>
                    <a:p>
                      <a:r>
                        <a:rPr kumimoji="1" lang="ja-JP" altLang="en-US" dirty="0" smtClean="0"/>
                        <a:t>・コンテンツ確認コマンド　で確認方法変更。</a:t>
                      </a:r>
                      <a:endParaRPr kumimoji="1" lang="en-US" altLang="ja-JP" dirty="0" smtClean="0"/>
                    </a:p>
                    <a:p>
                      <a:r>
                        <a:rPr kumimoji="1" lang="ja-JP" altLang="en-US" dirty="0" smtClean="0"/>
                        <a:t>・</a:t>
                      </a:r>
                      <a:r>
                        <a:rPr kumimoji="1" lang="en-US" altLang="ja-JP" dirty="0" smtClean="0"/>
                        <a:t>Boot mode </a:t>
                      </a:r>
                      <a:r>
                        <a:rPr kumimoji="1" lang="ja-JP" altLang="en-US" dirty="0" smtClean="0"/>
                        <a:t>設定コマンド 項目追加</a:t>
                      </a:r>
                      <a:endParaRPr kumimoji="1" lang="en-US" altLang="ja-JP" dirty="0" smtClean="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MS/SD</a:t>
            </a:r>
            <a:r>
              <a:rPr kumimoji="1" lang="ja-JP" altLang="en-US" dirty="0" smtClean="0"/>
              <a:t>確認</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92500" lnSpcReduction="10000"/>
          </a:bodyPr>
          <a:lstStyle/>
          <a:p>
            <a:r>
              <a:rPr kumimoji="1" lang="en-US" altLang="ja-JP" dirty="0" smtClean="0"/>
              <a:t>ms_check.sh</a:t>
            </a:r>
          </a:p>
          <a:p>
            <a:r>
              <a:rPr lang="en-US" altLang="ja-JP" dirty="0" smtClean="0"/>
              <a:t>sd_check.sh</a:t>
            </a:r>
          </a:p>
          <a:p>
            <a:endParaRPr kumimoji="1" lang="en-US" altLang="ja-JP" dirty="0" smtClean="0"/>
          </a:p>
          <a:p>
            <a:pPr lvl="1"/>
            <a:r>
              <a:rPr lang="en-US" altLang="ja-JP" dirty="0" smtClean="0"/>
              <a:t>MS/SD</a:t>
            </a:r>
            <a:r>
              <a:rPr lang="ja-JP" altLang="en-US" dirty="0" err="1" smtClean="0"/>
              <a:t>の挿抜</a:t>
            </a:r>
            <a:r>
              <a:rPr lang="ja-JP" altLang="en-US" dirty="0" smtClean="0"/>
              <a:t>認識を確認する</a:t>
            </a:r>
            <a:endParaRPr kumimoji="1" lang="en-US" altLang="ja-JP" dirty="0" smtClean="0"/>
          </a:p>
          <a:p>
            <a:pPr lvl="1"/>
            <a:r>
              <a:rPr lang="ja-JP" altLang="en-US" dirty="0" smtClean="0"/>
              <a:t>挿入後に自動的に</a:t>
            </a:r>
            <a:r>
              <a:rPr lang="en-US" altLang="ja-JP" dirty="0" smtClean="0"/>
              <a:t>512Byte</a:t>
            </a:r>
            <a:r>
              <a:rPr lang="ja-JP" altLang="en-US" dirty="0" smtClean="0"/>
              <a:t>データの</a:t>
            </a:r>
            <a:r>
              <a:rPr lang="en-US" altLang="ja-JP" dirty="0" smtClean="0"/>
              <a:t>Write/Read/Verify/Delete</a:t>
            </a:r>
            <a:r>
              <a:rPr lang="ja-JP" altLang="en-US" dirty="0" smtClean="0"/>
              <a:t>を行います</a:t>
            </a:r>
            <a:endParaRPr lang="en-US" altLang="ja-JP" dirty="0" smtClean="0"/>
          </a:p>
          <a:p>
            <a:pPr lvl="1"/>
            <a:r>
              <a:rPr lang="ja-JP" altLang="en-US" dirty="0" smtClean="0"/>
              <a:t>各処理毎に</a:t>
            </a:r>
            <a:r>
              <a:rPr lang="en-US" altLang="ja-JP" dirty="0" smtClean="0"/>
              <a:t>sync</a:t>
            </a:r>
            <a:r>
              <a:rPr lang="ja-JP" altLang="en-US" dirty="0" smtClean="0"/>
              <a:t>がされメディアに処理が反映されています</a:t>
            </a:r>
            <a:endParaRPr lang="en-US" altLang="ja-JP" dirty="0" smtClean="0"/>
          </a:p>
          <a:p>
            <a:pPr lvl="1"/>
            <a:r>
              <a:rPr lang="ja-JP" altLang="en-US" dirty="0" smtClean="0">
                <a:solidFill>
                  <a:schemeClr val="tx1"/>
                </a:solidFill>
              </a:rPr>
              <a:t>状態はコンソールに表示が出ます（</a:t>
            </a:r>
            <a:r>
              <a:rPr lang="ja-JP" altLang="en-US" dirty="0" smtClean="0">
                <a:solidFill>
                  <a:srgbClr val="FF0000"/>
                </a:solidFill>
              </a:rPr>
              <a:t>文字列を確定すること</a:t>
            </a:r>
            <a:r>
              <a:rPr lang="ja-JP" altLang="en-US" dirty="0" smtClean="0">
                <a:solidFill>
                  <a:schemeClr val="tx1"/>
                </a:solidFill>
              </a:rPr>
              <a:t>）</a:t>
            </a:r>
            <a:endParaRPr lang="en-US" altLang="ja-JP" dirty="0" smtClean="0">
              <a:solidFill>
                <a:schemeClr val="tx1"/>
              </a:solidFill>
            </a:endParaRPr>
          </a:p>
          <a:p>
            <a:pPr lvl="2"/>
            <a:r>
              <a:rPr lang="ja-JP" altLang="en-US" dirty="0" smtClean="0"/>
              <a:t>メディア挿入時</a:t>
            </a:r>
            <a:endParaRPr lang="en-US" altLang="ja-JP" dirty="0" smtClean="0"/>
          </a:p>
          <a:p>
            <a:pPr lvl="2"/>
            <a:r>
              <a:rPr lang="en-US" altLang="ja-JP" dirty="0" smtClean="0"/>
              <a:t>Write/Read/Verify/Delete</a:t>
            </a:r>
            <a:r>
              <a:rPr lang="ja-JP" altLang="en-US" dirty="0" smtClean="0"/>
              <a:t>実施時</a:t>
            </a:r>
            <a:endParaRPr lang="en-US" altLang="ja-JP" dirty="0" smtClean="0"/>
          </a:p>
          <a:p>
            <a:pPr lvl="2"/>
            <a:r>
              <a:rPr lang="ja-JP" altLang="en-US" dirty="0" smtClean="0"/>
              <a:t>メディア抜去時</a:t>
            </a:r>
            <a:endParaRPr lang="en-US" altLang="ja-JP" dirty="0" smtClean="0"/>
          </a:p>
          <a:p>
            <a:pPr lvl="2"/>
            <a:endParaRPr kumimoji="1" lang="en-US" altLang="ja-JP" dirty="0" smtClean="0"/>
          </a:p>
          <a:p>
            <a:pPr lvl="2"/>
            <a:r>
              <a:rPr lang="ja-JP" altLang="en-US" dirty="0" smtClean="0"/>
              <a:t>停止は</a:t>
            </a:r>
            <a:r>
              <a:rPr lang="en-US" altLang="ja-JP" dirty="0" smtClean="0"/>
              <a:t>Ctrl-C</a:t>
            </a:r>
            <a:r>
              <a:rPr lang="ja-JP" altLang="en-US" dirty="0" smtClean="0"/>
              <a:t>で行ってください</a:t>
            </a:r>
            <a:endParaRPr kumimoji="1" lang="en-US" altLang="ja-JP" dirty="0" smtClean="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MS/SD</a:t>
            </a:r>
            <a:r>
              <a:rPr kumimoji="1" lang="ja-JP" altLang="en-US" dirty="0" smtClean="0"/>
              <a:t>確認</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32500" lnSpcReduction="20000"/>
          </a:bodyPr>
          <a:lstStyle/>
          <a:p>
            <a:r>
              <a:rPr kumimoji="1" lang="ja-JP" altLang="en-US" sz="2800" dirty="0" smtClean="0"/>
              <a:t>コンソール出力（</a:t>
            </a:r>
            <a:r>
              <a:rPr lang="en-US" altLang="ja-JP" sz="2800" smtClean="0"/>
              <a:t>sd</a:t>
            </a:r>
            <a:r>
              <a:rPr lang="en-US" sz="2800" smtClean="0"/>
              <a:t>_check.sh</a:t>
            </a:r>
            <a:r>
              <a:rPr lang="ja-JP" altLang="en-US" sz="2800" dirty="0" smtClean="0"/>
              <a:t>）</a:t>
            </a:r>
          </a:p>
          <a:p>
            <a:r>
              <a:rPr lang="en-US" sz="2800" dirty="0" smtClean="0">
                <a:solidFill>
                  <a:schemeClr val="bg2">
                    <a:lumMod val="90000"/>
                  </a:schemeClr>
                </a:solidFill>
              </a:rPr>
              <a:t>        </a:t>
            </a:r>
            <a:r>
              <a:rPr lang="en-US" sz="2800" dirty="0" err="1" smtClean="0">
                <a:solidFill>
                  <a:schemeClr val="bg2">
                    <a:lumMod val="90000"/>
                  </a:schemeClr>
                </a:solidFill>
              </a:rPr>
              <a:t>sdmsdrv</a:t>
            </a:r>
            <a:r>
              <a:rPr lang="en-US" sz="2800" dirty="0" smtClean="0">
                <a:solidFill>
                  <a:schemeClr val="bg2">
                    <a:lumMod val="90000"/>
                  </a:schemeClr>
                </a:solidFill>
              </a:rPr>
              <a:t>(4483): R5C807 : Controller power supply injection and clock output. </a:t>
            </a:r>
            <a:endParaRPr lang="ja-JP" altLang="en-US" sz="2800" dirty="0" smtClean="0">
              <a:solidFill>
                <a:schemeClr val="bg2">
                  <a:lumMod val="90000"/>
                </a:schemeClr>
              </a:solidFill>
            </a:endParaRPr>
          </a:p>
          <a:p>
            <a:r>
              <a:rPr lang="en-US" sz="2800" dirty="0" smtClean="0">
                <a:solidFill>
                  <a:schemeClr val="bg2">
                    <a:lumMod val="90000"/>
                  </a:schemeClr>
                </a:solidFill>
              </a:rPr>
              <a:t>        </a:t>
            </a:r>
            <a:r>
              <a:rPr lang="en-US" sz="2800" dirty="0" err="1" smtClean="0">
                <a:solidFill>
                  <a:schemeClr val="bg2">
                    <a:lumMod val="90000"/>
                  </a:schemeClr>
                </a:solidFill>
              </a:rPr>
              <a:t>sdmsdrv</a:t>
            </a:r>
            <a:r>
              <a:rPr lang="en-US" sz="2800" dirty="0" smtClean="0">
                <a:solidFill>
                  <a:schemeClr val="bg2">
                    <a:lumMod val="90000"/>
                  </a:schemeClr>
                </a:solidFill>
              </a:rPr>
              <a:t>(4816): R5C807 : The frequency of CLKO is 49875 kHz. </a:t>
            </a:r>
            <a:endParaRPr lang="ja-JP" altLang="en-US" sz="2800" dirty="0" smtClean="0">
              <a:solidFill>
                <a:schemeClr val="bg2">
                  <a:lumMod val="90000"/>
                </a:schemeClr>
              </a:solidFill>
            </a:endParaRPr>
          </a:p>
          <a:p>
            <a:r>
              <a:rPr lang="en-US" sz="2800" dirty="0" smtClean="0">
                <a:solidFill>
                  <a:schemeClr val="bg2">
                    <a:lumMod val="90000"/>
                  </a:schemeClr>
                </a:solidFill>
              </a:rPr>
              <a:t>        </a:t>
            </a:r>
            <a:r>
              <a:rPr lang="en-US" sz="2800" dirty="0" err="1" smtClean="0">
                <a:solidFill>
                  <a:schemeClr val="bg2">
                    <a:lumMod val="90000"/>
                  </a:schemeClr>
                </a:solidFill>
              </a:rPr>
              <a:t>sdmsdrv</a:t>
            </a:r>
            <a:r>
              <a:rPr lang="en-US" sz="2800" dirty="0" smtClean="0">
                <a:solidFill>
                  <a:schemeClr val="bg2">
                    <a:lumMod val="90000"/>
                  </a:schemeClr>
                </a:solidFill>
              </a:rPr>
              <a:t>(4501): R5C807 : SD slot power supply injection. </a:t>
            </a:r>
            <a:endParaRPr lang="ja-JP" altLang="en-US" sz="2800" dirty="0" smtClean="0">
              <a:solidFill>
                <a:schemeClr val="bg2">
                  <a:lumMod val="90000"/>
                </a:schemeClr>
              </a:solidFill>
            </a:endParaRPr>
          </a:p>
          <a:p>
            <a:r>
              <a:rPr lang="en-US" sz="2800" dirty="0" smtClean="0">
                <a:solidFill>
                  <a:schemeClr val="bg2">
                    <a:lumMod val="90000"/>
                  </a:schemeClr>
                </a:solidFill>
              </a:rPr>
              <a:t>         </a:t>
            </a:r>
            <a:r>
              <a:rPr lang="en-US" sz="2800" dirty="0" err="1" smtClean="0">
                <a:solidFill>
                  <a:schemeClr val="bg2">
                    <a:lumMod val="90000"/>
                  </a:schemeClr>
                </a:solidFill>
              </a:rPr>
              <a:t>sdmsa</a:t>
            </a:r>
            <a:r>
              <a:rPr lang="en-US" sz="2800" dirty="0" smtClean="0">
                <a:solidFill>
                  <a:schemeClr val="bg2">
                    <a:lumMod val="90000"/>
                  </a:schemeClr>
                </a:solidFill>
              </a:rPr>
              <a:t>: sdmsa1</a:t>
            </a:r>
            <a:endParaRPr lang="ja-JP" altLang="en-US" sz="2800" dirty="0" smtClean="0">
              <a:solidFill>
                <a:schemeClr val="bg2">
                  <a:lumMod val="90000"/>
                </a:schemeClr>
              </a:solidFill>
            </a:endParaRPr>
          </a:p>
          <a:p>
            <a:r>
              <a:rPr lang="en-US" sz="2800" dirty="0" smtClean="0"/>
              <a:t>        Info : SD Detect</a:t>
            </a:r>
            <a:endParaRPr lang="ja-JP" altLang="en-US" sz="2800" dirty="0" smtClean="0"/>
          </a:p>
          <a:p>
            <a:r>
              <a:rPr lang="en-US" sz="2800" dirty="0" smtClean="0"/>
              <a:t>          SD mount...</a:t>
            </a:r>
            <a:endParaRPr lang="ja-JP" altLang="en-US" sz="2800" dirty="0" smtClean="0"/>
          </a:p>
          <a:p>
            <a:r>
              <a:rPr lang="en-US" sz="2800" dirty="0" smtClean="0"/>
              <a:t>         </a:t>
            </a:r>
            <a:r>
              <a:rPr lang="en-US" sz="2800" dirty="0" err="1" smtClean="0">
                <a:solidFill>
                  <a:schemeClr val="bg2">
                    <a:lumMod val="90000"/>
                  </a:schemeClr>
                </a:solidFill>
              </a:rPr>
              <a:t>sdmsa</a:t>
            </a:r>
            <a:r>
              <a:rPr lang="en-US" sz="2800" dirty="0" smtClean="0">
                <a:solidFill>
                  <a:schemeClr val="bg2">
                    <a:lumMod val="90000"/>
                  </a:schemeClr>
                </a:solidFill>
              </a:rPr>
              <a:t>: sdmsa1</a:t>
            </a:r>
            <a:endParaRPr lang="ja-JP" altLang="en-US" sz="2800" dirty="0" smtClean="0"/>
          </a:p>
          <a:p>
            <a:r>
              <a:rPr lang="en-US" sz="2800" dirty="0" smtClean="0"/>
              <a:t>          Write check...</a:t>
            </a:r>
            <a:endParaRPr lang="ja-JP" altLang="en-US" sz="2800" dirty="0" smtClean="0"/>
          </a:p>
          <a:p>
            <a:r>
              <a:rPr lang="en-US" sz="2800" dirty="0" smtClean="0"/>
              <a:t>          Read check...</a:t>
            </a:r>
            <a:endParaRPr lang="ja-JP" altLang="en-US" sz="2800" dirty="0" smtClean="0"/>
          </a:p>
          <a:p>
            <a:r>
              <a:rPr lang="en-US" sz="2800" dirty="0" smtClean="0"/>
              <a:t>          Verify check...</a:t>
            </a:r>
            <a:endParaRPr lang="ja-JP" altLang="en-US" sz="2800" dirty="0" smtClean="0"/>
          </a:p>
          <a:p>
            <a:r>
              <a:rPr lang="en-US" sz="2800" dirty="0" smtClean="0"/>
              <a:t>          Delete check data...</a:t>
            </a:r>
            <a:endParaRPr lang="ja-JP" altLang="en-US" sz="2800" dirty="0" smtClean="0"/>
          </a:p>
          <a:p>
            <a:r>
              <a:rPr lang="en-US" sz="2800" dirty="0" smtClean="0"/>
              <a:t>          SD </a:t>
            </a:r>
            <a:r>
              <a:rPr lang="en-US" sz="2800" dirty="0" err="1" smtClean="0"/>
              <a:t>unmount</a:t>
            </a:r>
            <a:r>
              <a:rPr lang="en-US" sz="2800" dirty="0" smtClean="0"/>
              <a:t>...</a:t>
            </a:r>
            <a:endParaRPr lang="ja-JP" altLang="en-US" sz="2800" dirty="0" smtClean="0"/>
          </a:p>
          <a:p>
            <a:r>
              <a:rPr lang="en-US" sz="2800" dirty="0" smtClean="0"/>
              <a:t>        Info : Done.</a:t>
            </a:r>
            <a:endParaRPr lang="ja-JP" altLang="en-US" sz="2800" dirty="0" smtClean="0"/>
          </a:p>
          <a:p>
            <a:r>
              <a:rPr lang="en-US" sz="2800" dirty="0" smtClean="0"/>
              <a:t>        </a:t>
            </a:r>
            <a:r>
              <a:rPr lang="en-US" sz="2800" dirty="0" err="1" smtClean="0">
                <a:solidFill>
                  <a:schemeClr val="bg2">
                    <a:lumMod val="90000"/>
                  </a:schemeClr>
                </a:solidFill>
              </a:rPr>
              <a:t>sdmsdrv</a:t>
            </a:r>
            <a:r>
              <a:rPr lang="en-US" sz="2800" dirty="0" smtClean="0">
                <a:solidFill>
                  <a:schemeClr val="bg2">
                    <a:lumMod val="90000"/>
                  </a:schemeClr>
                </a:solidFill>
              </a:rPr>
              <a:t>(4526): R5C807 : SD slot power supply stop. </a:t>
            </a:r>
            <a:endParaRPr lang="ja-JP" altLang="en-US" sz="2800" dirty="0" smtClean="0">
              <a:solidFill>
                <a:schemeClr val="bg2">
                  <a:lumMod val="90000"/>
                </a:schemeClr>
              </a:solidFill>
            </a:endParaRPr>
          </a:p>
          <a:p>
            <a:r>
              <a:rPr lang="en-US" sz="2800" dirty="0" smtClean="0">
                <a:solidFill>
                  <a:schemeClr val="bg2">
                    <a:lumMod val="90000"/>
                  </a:schemeClr>
                </a:solidFill>
              </a:rPr>
              <a:t>        </a:t>
            </a:r>
            <a:r>
              <a:rPr lang="en-US" sz="2800" dirty="0" err="1" smtClean="0">
                <a:solidFill>
                  <a:schemeClr val="bg2">
                    <a:lumMod val="90000"/>
                  </a:schemeClr>
                </a:solidFill>
              </a:rPr>
              <a:t>sdmsdrv</a:t>
            </a:r>
            <a:r>
              <a:rPr lang="en-US" sz="2800" dirty="0" smtClean="0">
                <a:solidFill>
                  <a:schemeClr val="bg2">
                    <a:lumMod val="90000"/>
                  </a:schemeClr>
                </a:solidFill>
              </a:rPr>
              <a:t>(4545): R5C807 : Controller power supply stop and clock stop. </a:t>
            </a:r>
            <a:endParaRPr lang="ja-JP" altLang="en-US" sz="2800" dirty="0" smtClean="0">
              <a:solidFill>
                <a:schemeClr val="bg2">
                  <a:lumMod val="90000"/>
                </a:schemeClr>
              </a:solidFill>
            </a:endParaRPr>
          </a:p>
          <a:p>
            <a:r>
              <a:rPr lang="en-US" sz="2800" dirty="0" smtClean="0"/>
              <a:t>        Info : SD Not detect</a:t>
            </a:r>
          </a:p>
          <a:p>
            <a:endParaRPr kumimoji="1" lang="en-US" altLang="ja-JP" sz="2800" dirty="0" smtClean="0"/>
          </a:p>
          <a:p>
            <a:r>
              <a:rPr lang="ja-JP" altLang="en-US" sz="2800" dirty="0" smtClean="0"/>
              <a:t>薄い文字列はドライバの出力なので変更の可能性がありますため、参照しないようにしてください。</a:t>
            </a:r>
            <a:endParaRPr lang="en-US" altLang="ja-JP" sz="2800" dirty="0" smtClean="0"/>
          </a:p>
          <a:p>
            <a:r>
              <a:rPr lang="en-US" sz="2800" dirty="0" smtClean="0"/>
              <a:t>"Info" </a:t>
            </a:r>
            <a:r>
              <a:rPr lang="ja-JP" altLang="en-US" sz="2800" dirty="0" smtClean="0"/>
              <a:t>は、抜き挿しの情報と、挿されたときのチェック終了を示します。</a:t>
            </a:r>
          </a:p>
          <a:p>
            <a:r>
              <a:rPr lang="en-US" sz="2800" dirty="0" smtClean="0"/>
              <a:t>    </a:t>
            </a:r>
            <a:r>
              <a:rPr lang="ja-JP" altLang="en-US" sz="2800" dirty="0" smtClean="0"/>
              <a:t>エラーが発生すると、</a:t>
            </a:r>
            <a:r>
              <a:rPr lang="en-US" sz="2800" dirty="0" smtClean="0"/>
              <a:t>"Error : " </a:t>
            </a:r>
            <a:r>
              <a:rPr lang="ja-JP" altLang="en-US" sz="2800" dirty="0" smtClean="0"/>
              <a:t>の 後に、内容が出力されます。</a:t>
            </a:r>
          </a:p>
          <a:p>
            <a:r>
              <a:rPr lang="en-US" sz="2800" dirty="0" smtClean="0"/>
              <a:t>    </a:t>
            </a:r>
            <a:r>
              <a:rPr lang="ja-JP" altLang="en-US" sz="2800" dirty="0" smtClean="0"/>
              <a:t>致命的でない場合は、</a:t>
            </a:r>
            <a:r>
              <a:rPr lang="en-US" sz="2800" dirty="0" smtClean="0"/>
              <a:t>"Warning : " </a:t>
            </a:r>
            <a:r>
              <a:rPr lang="ja-JP" altLang="en-US" sz="2800" dirty="0" smtClean="0"/>
              <a:t>の 後に、内容が出力されます。</a:t>
            </a:r>
          </a:p>
          <a:p>
            <a:r>
              <a:rPr lang="en-US" sz="2800" dirty="0" smtClean="0"/>
              <a:t>    </a:t>
            </a:r>
            <a:endParaRPr lang="ja-JP" altLang="en-US" sz="2800" dirty="0" smtClean="0"/>
          </a:p>
          <a:p>
            <a:r>
              <a:rPr lang="en-US" sz="2800" dirty="0" smtClean="0"/>
              <a:t>    </a:t>
            </a:r>
            <a:r>
              <a:rPr lang="en-US" altLang="ja-JP" sz="2800" dirty="0" smtClean="0"/>
              <a:t>※</a:t>
            </a:r>
            <a:r>
              <a:rPr lang="en-US" sz="2800" dirty="0" smtClean="0"/>
              <a:t>"Error : " </a:t>
            </a:r>
            <a:r>
              <a:rPr lang="ja-JP" altLang="en-US" sz="2800" dirty="0" smtClean="0"/>
              <a:t>や、</a:t>
            </a:r>
            <a:r>
              <a:rPr lang="en-US" sz="2800" dirty="0" smtClean="0"/>
              <a:t>"Warning : " </a:t>
            </a:r>
            <a:r>
              <a:rPr lang="ja-JP" altLang="en-US" sz="2800" dirty="0" smtClean="0"/>
              <a:t>は、行の先頭から始まるとは限りません。</a:t>
            </a:r>
            <a:endParaRPr kumimoji="1" lang="en-US" altLang="ja-JP" sz="2800" dirty="0" smtClean="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MS/SD</a:t>
            </a:r>
            <a:r>
              <a:rPr lang="ja-JP" altLang="en-US" dirty="0" smtClean="0"/>
              <a:t>確認</a:t>
            </a:r>
            <a:endParaRPr kumimoji="1" lang="ja-JP" altLang="en-US" dirty="0"/>
          </a:p>
        </p:txBody>
      </p:sp>
      <p:sp>
        <p:nvSpPr>
          <p:cNvPr id="3" name="コンテンツ プレースホルダ 2"/>
          <p:cNvSpPr>
            <a:spLocks noGrp="1"/>
          </p:cNvSpPr>
          <p:nvPr>
            <p:ph sz="quarter" idx="1"/>
          </p:nvPr>
        </p:nvSpPr>
        <p:spPr/>
        <p:txBody>
          <a:bodyPr>
            <a:normAutofit fontScale="47500" lnSpcReduction="20000"/>
          </a:bodyPr>
          <a:lstStyle/>
          <a:p>
            <a:r>
              <a:rPr lang="ja-JP" altLang="en-US" sz="2400" dirty="0" smtClean="0"/>
              <a:t>コンソール出力（</a:t>
            </a:r>
            <a:r>
              <a:rPr lang="en-US" altLang="ja-JP" sz="2400" dirty="0" smtClean="0"/>
              <a:t>ms</a:t>
            </a:r>
            <a:r>
              <a:rPr lang="en-US" sz="2400" dirty="0" smtClean="0"/>
              <a:t>_check.sh</a:t>
            </a:r>
            <a:r>
              <a:rPr lang="ja-JP" altLang="en-US" sz="2400" dirty="0" smtClean="0"/>
              <a:t>）</a:t>
            </a:r>
            <a:endParaRPr lang="ja-JP" altLang="en-US" dirty="0" smtClean="0"/>
          </a:p>
          <a:p>
            <a:r>
              <a:rPr lang="en-US" dirty="0" smtClean="0">
                <a:solidFill>
                  <a:schemeClr val="bg2">
                    <a:lumMod val="90000"/>
                  </a:schemeClr>
                </a:solidFill>
              </a:rPr>
              <a:t>        </a:t>
            </a:r>
            <a:r>
              <a:rPr lang="en-US" dirty="0" err="1" smtClean="0">
                <a:solidFill>
                  <a:schemeClr val="bg2">
                    <a:lumMod val="90000"/>
                  </a:schemeClr>
                </a:solidFill>
              </a:rPr>
              <a:t>sdmsdrv</a:t>
            </a:r>
            <a:r>
              <a:rPr lang="en-US" dirty="0" smtClean="0">
                <a:solidFill>
                  <a:schemeClr val="bg2">
                    <a:lumMod val="90000"/>
                  </a:schemeClr>
                </a:solidFill>
              </a:rPr>
              <a:t>(4483): R5C807 : Controller power supply injection and clock output.</a:t>
            </a:r>
            <a:endParaRPr lang="ja-JP" altLang="en-US" dirty="0" smtClean="0">
              <a:solidFill>
                <a:schemeClr val="bg2">
                  <a:lumMod val="90000"/>
                </a:schemeClr>
              </a:solidFill>
            </a:endParaRPr>
          </a:p>
          <a:p>
            <a:r>
              <a:rPr lang="en-US" dirty="0" smtClean="0">
                <a:solidFill>
                  <a:schemeClr val="bg2">
                    <a:lumMod val="90000"/>
                  </a:schemeClr>
                </a:solidFill>
              </a:rPr>
              <a:t>        </a:t>
            </a:r>
            <a:r>
              <a:rPr lang="en-US" dirty="0" err="1" smtClean="0">
                <a:solidFill>
                  <a:schemeClr val="bg2">
                    <a:lumMod val="90000"/>
                  </a:schemeClr>
                </a:solidFill>
              </a:rPr>
              <a:t>sdmsdrv</a:t>
            </a:r>
            <a:r>
              <a:rPr lang="en-US" dirty="0" smtClean="0">
                <a:solidFill>
                  <a:schemeClr val="bg2">
                    <a:lumMod val="90000"/>
                  </a:schemeClr>
                </a:solidFill>
              </a:rPr>
              <a:t>(4816): R5C807 : The frequency of CLKO is 49875 kHz.</a:t>
            </a:r>
            <a:endParaRPr lang="ja-JP" altLang="en-US" dirty="0" smtClean="0">
              <a:solidFill>
                <a:schemeClr val="bg2">
                  <a:lumMod val="90000"/>
                </a:schemeClr>
              </a:solidFill>
            </a:endParaRPr>
          </a:p>
          <a:p>
            <a:r>
              <a:rPr lang="en-US" dirty="0" smtClean="0">
                <a:solidFill>
                  <a:schemeClr val="bg2">
                    <a:lumMod val="90000"/>
                  </a:schemeClr>
                </a:solidFill>
              </a:rPr>
              <a:t>         </a:t>
            </a:r>
            <a:r>
              <a:rPr lang="en-US" dirty="0" err="1" smtClean="0">
                <a:solidFill>
                  <a:schemeClr val="bg2">
                    <a:lumMod val="90000"/>
                  </a:schemeClr>
                </a:solidFill>
              </a:rPr>
              <a:t>sdmsb</a:t>
            </a:r>
            <a:r>
              <a:rPr lang="en-US" dirty="0" smtClean="0">
                <a:solidFill>
                  <a:schemeClr val="bg2">
                    <a:lumMod val="90000"/>
                  </a:schemeClr>
                </a:solidFill>
              </a:rPr>
              <a:t>: sdmsb1</a:t>
            </a:r>
            <a:endParaRPr lang="ja-JP" altLang="en-US" dirty="0" smtClean="0">
              <a:solidFill>
                <a:schemeClr val="bg2">
                  <a:lumMod val="90000"/>
                </a:schemeClr>
              </a:solidFill>
            </a:endParaRPr>
          </a:p>
          <a:p>
            <a:r>
              <a:rPr lang="en-US" dirty="0" smtClean="0"/>
              <a:t>        Info : MS Detect</a:t>
            </a:r>
            <a:endParaRPr lang="ja-JP" altLang="en-US" dirty="0" smtClean="0"/>
          </a:p>
          <a:p>
            <a:r>
              <a:rPr lang="en-US" dirty="0" smtClean="0"/>
              <a:t>          MS mount...</a:t>
            </a:r>
            <a:endParaRPr lang="ja-JP" altLang="en-US" dirty="0" smtClean="0"/>
          </a:p>
          <a:p>
            <a:r>
              <a:rPr lang="en-US" dirty="0" smtClean="0">
                <a:solidFill>
                  <a:schemeClr val="bg2">
                    <a:lumMod val="90000"/>
                  </a:schemeClr>
                </a:solidFill>
              </a:rPr>
              <a:t>         </a:t>
            </a:r>
            <a:r>
              <a:rPr lang="en-US" dirty="0" err="1" smtClean="0">
                <a:solidFill>
                  <a:schemeClr val="bg2">
                    <a:lumMod val="90000"/>
                  </a:schemeClr>
                </a:solidFill>
              </a:rPr>
              <a:t>sdmsb</a:t>
            </a:r>
            <a:r>
              <a:rPr lang="en-US" dirty="0" smtClean="0">
                <a:solidFill>
                  <a:schemeClr val="bg2">
                    <a:lumMod val="90000"/>
                  </a:schemeClr>
                </a:solidFill>
              </a:rPr>
              <a:t>: sdmsb1</a:t>
            </a:r>
            <a:endParaRPr lang="ja-JP" altLang="en-US" dirty="0" smtClean="0">
              <a:solidFill>
                <a:schemeClr val="bg2">
                  <a:lumMod val="90000"/>
                </a:schemeClr>
              </a:solidFill>
            </a:endParaRPr>
          </a:p>
          <a:p>
            <a:r>
              <a:rPr lang="en-US" dirty="0" smtClean="0"/>
              <a:t>          Write check...</a:t>
            </a:r>
            <a:endParaRPr lang="ja-JP" altLang="en-US" dirty="0" smtClean="0"/>
          </a:p>
          <a:p>
            <a:r>
              <a:rPr lang="en-US" dirty="0" smtClean="0"/>
              <a:t>          Read check...</a:t>
            </a:r>
            <a:endParaRPr lang="ja-JP" altLang="en-US" dirty="0" smtClean="0"/>
          </a:p>
          <a:p>
            <a:r>
              <a:rPr lang="en-US" dirty="0" smtClean="0"/>
              <a:t>          Verify check...</a:t>
            </a:r>
            <a:endParaRPr lang="ja-JP" altLang="en-US" dirty="0" smtClean="0"/>
          </a:p>
          <a:p>
            <a:r>
              <a:rPr lang="en-US" dirty="0" smtClean="0"/>
              <a:t>          Delete check data...</a:t>
            </a:r>
            <a:endParaRPr lang="ja-JP" altLang="en-US" dirty="0" smtClean="0"/>
          </a:p>
          <a:p>
            <a:r>
              <a:rPr lang="en-US" dirty="0" smtClean="0"/>
              <a:t>          MS </a:t>
            </a:r>
            <a:r>
              <a:rPr lang="en-US" dirty="0" err="1" smtClean="0"/>
              <a:t>unmount</a:t>
            </a:r>
            <a:r>
              <a:rPr lang="en-US" dirty="0" smtClean="0"/>
              <a:t>...</a:t>
            </a:r>
            <a:endParaRPr lang="ja-JP" altLang="en-US" dirty="0" smtClean="0"/>
          </a:p>
          <a:p>
            <a:r>
              <a:rPr lang="en-US" dirty="0" smtClean="0"/>
              <a:t>        Info : Done.</a:t>
            </a:r>
            <a:endParaRPr lang="ja-JP" altLang="en-US" dirty="0" smtClean="0"/>
          </a:p>
          <a:p>
            <a:r>
              <a:rPr lang="en-US" dirty="0" smtClean="0">
                <a:solidFill>
                  <a:schemeClr val="bg2">
                    <a:lumMod val="90000"/>
                  </a:schemeClr>
                </a:solidFill>
              </a:rPr>
              <a:t>        </a:t>
            </a:r>
            <a:r>
              <a:rPr lang="en-US" dirty="0" err="1" smtClean="0">
                <a:solidFill>
                  <a:schemeClr val="bg2">
                    <a:lumMod val="90000"/>
                  </a:schemeClr>
                </a:solidFill>
              </a:rPr>
              <a:t>sdmsdrv</a:t>
            </a:r>
            <a:r>
              <a:rPr lang="en-US" dirty="0" smtClean="0">
                <a:solidFill>
                  <a:schemeClr val="bg2">
                    <a:lumMod val="90000"/>
                  </a:schemeClr>
                </a:solidFill>
              </a:rPr>
              <a:t>(4545): R5C807 : Controller power supply stop and clock stop. </a:t>
            </a:r>
            <a:endParaRPr lang="ja-JP" altLang="en-US" dirty="0" smtClean="0">
              <a:solidFill>
                <a:schemeClr val="bg2">
                  <a:lumMod val="90000"/>
                </a:schemeClr>
              </a:solidFill>
            </a:endParaRPr>
          </a:p>
          <a:p>
            <a:r>
              <a:rPr lang="en-US" dirty="0" smtClean="0"/>
              <a:t>        Info : MS Not detect</a:t>
            </a:r>
          </a:p>
          <a:p>
            <a:endParaRPr lang="ja-JP" altLang="en-US" dirty="0" smtClean="0"/>
          </a:p>
          <a:p>
            <a:r>
              <a:rPr lang="en-US" dirty="0" smtClean="0"/>
              <a:t> </a:t>
            </a:r>
            <a:r>
              <a:rPr lang="ja-JP" altLang="en-US" sz="2400" dirty="0" smtClean="0"/>
              <a:t>薄い文字列はドライバの出力なので変更の可能性がありますため、参照しないようにしてください。</a:t>
            </a:r>
            <a:endParaRPr lang="en-US" altLang="ja-JP" sz="2400" dirty="0" smtClean="0"/>
          </a:p>
          <a:p>
            <a:r>
              <a:rPr lang="en-US" sz="2400" dirty="0" smtClean="0"/>
              <a:t>"Info" </a:t>
            </a:r>
            <a:r>
              <a:rPr lang="ja-JP" altLang="en-US" sz="2400" dirty="0" smtClean="0"/>
              <a:t>は、抜き挿しの情報と、挿されたときのチェック終了を示します。</a:t>
            </a:r>
          </a:p>
          <a:p>
            <a:r>
              <a:rPr lang="en-US" sz="2400" dirty="0" smtClean="0"/>
              <a:t>    </a:t>
            </a:r>
            <a:r>
              <a:rPr lang="ja-JP" altLang="en-US" sz="2400" dirty="0" smtClean="0"/>
              <a:t>エラーが発生すると、</a:t>
            </a:r>
            <a:r>
              <a:rPr lang="en-US" sz="2400" dirty="0" smtClean="0"/>
              <a:t>"Error : " </a:t>
            </a:r>
            <a:r>
              <a:rPr lang="ja-JP" altLang="en-US" sz="2400" dirty="0" smtClean="0"/>
              <a:t>の 後に、内容が出力されます。</a:t>
            </a:r>
          </a:p>
          <a:p>
            <a:r>
              <a:rPr lang="en-US" sz="2400" dirty="0" smtClean="0"/>
              <a:t>    </a:t>
            </a:r>
            <a:r>
              <a:rPr lang="ja-JP" altLang="en-US" sz="2400" dirty="0" smtClean="0"/>
              <a:t>致命的でない場合は、</a:t>
            </a:r>
            <a:r>
              <a:rPr lang="en-US" sz="2400" dirty="0" smtClean="0"/>
              <a:t>"Warning : " </a:t>
            </a:r>
            <a:r>
              <a:rPr lang="ja-JP" altLang="en-US" sz="2400" dirty="0" smtClean="0"/>
              <a:t>の 後に、内容が出力されます。</a:t>
            </a:r>
          </a:p>
          <a:p>
            <a:r>
              <a:rPr lang="en-US" sz="2400" dirty="0" smtClean="0"/>
              <a:t>    </a:t>
            </a:r>
            <a:endParaRPr lang="ja-JP" altLang="en-US" sz="2400" dirty="0" smtClean="0"/>
          </a:p>
          <a:p>
            <a:r>
              <a:rPr lang="en-US" sz="2400" dirty="0" smtClean="0"/>
              <a:t>    </a:t>
            </a:r>
            <a:r>
              <a:rPr lang="en-US" altLang="ja-JP" sz="2400" dirty="0" smtClean="0"/>
              <a:t>※</a:t>
            </a:r>
            <a:r>
              <a:rPr lang="en-US" sz="2400" dirty="0" smtClean="0"/>
              <a:t>"Error : " </a:t>
            </a:r>
            <a:r>
              <a:rPr lang="ja-JP" altLang="en-US" sz="2400" dirty="0" smtClean="0"/>
              <a:t>や、</a:t>
            </a:r>
            <a:r>
              <a:rPr lang="en-US" sz="2400" dirty="0" smtClean="0"/>
              <a:t>"Warning : " </a:t>
            </a:r>
            <a:r>
              <a:rPr lang="ja-JP" altLang="en-US" sz="2400" dirty="0" smtClean="0"/>
              <a:t>は、行の先頭から始まるとは限りません。</a:t>
            </a:r>
            <a:endParaRPr lang="en-US" altLang="ja-JP" sz="2400" dirty="0" smtClean="0"/>
          </a:p>
          <a:p>
            <a:endParaRPr kumimoji="1" lang="ja-JP" altLang="en-US"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kumimoji="1" lang="en-US" altLang="ja-JP" dirty="0" smtClean="0">
                <a:solidFill>
                  <a:srgbClr val="FF0000"/>
                </a:solidFill>
              </a:rPr>
              <a:t>(1/9)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lstStyle/>
          <a:p>
            <a:r>
              <a:rPr kumimoji="1" lang="en-US" altLang="ja-JP" dirty="0" smtClean="0"/>
              <a:t>harmony</a:t>
            </a:r>
          </a:p>
          <a:p>
            <a:endParaRPr lang="en-US" altLang="ja-JP" dirty="0" smtClean="0"/>
          </a:p>
          <a:p>
            <a:pPr lvl="1"/>
            <a:r>
              <a:rPr lang="ja-JP" altLang="en-US" dirty="0" smtClean="0"/>
              <a:t>このコマンドを実行すると</a:t>
            </a:r>
            <a:r>
              <a:rPr lang="en-US" altLang="ja-JP" dirty="0" smtClean="0"/>
              <a:t>USB</a:t>
            </a:r>
            <a:r>
              <a:rPr lang="ja-JP" altLang="en-US" dirty="0" smtClean="0"/>
              <a:t>シリアルが無効化されます。</a:t>
            </a:r>
            <a:endParaRPr lang="en-US" altLang="ja-JP" dirty="0" smtClean="0"/>
          </a:p>
          <a:p>
            <a:pPr lvl="1"/>
            <a:r>
              <a:rPr kumimoji="1" lang="ja-JP" altLang="en-US" dirty="0" smtClean="0"/>
              <a:t>以降は</a:t>
            </a:r>
            <a:r>
              <a:rPr kumimoji="1" lang="en-US" altLang="ja-JP" dirty="0" smtClean="0"/>
              <a:t>SCSI</a:t>
            </a:r>
            <a:r>
              <a:rPr kumimoji="1" lang="ja-JP" altLang="en-US" dirty="0" smtClean="0"/>
              <a:t>コマンドで制御することになります。</a:t>
            </a:r>
            <a:endParaRPr kumimoji="1" lang="en-US" altLang="ja-JP" dirty="0" smtClean="0"/>
          </a:p>
          <a:p>
            <a:pPr lvl="2"/>
            <a:r>
              <a:rPr kumimoji="1" lang="en-US" altLang="ja-JP" dirty="0" smtClean="0">
                <a:solidFill>
                  <a:schemeClr val="tx1">
                    <a:lumMod val="65000"/>
                    <a:lumOff val="35000"/>
                  </a:schemeClr>
                </a:solidFill>
              </a:rPr>
              <a:t>SCSI</a:t>
            </a:r>
            <a:r>
              <a:rPr kumimoji="1" lang="ja-JP" altLang="en-US" dirty="0" smtClean="0">
                <a:solidFill>
                  <a:schemeClr val="tx1">
                    <a:lumMod val="65000"/>
                    <a:lumOff val="35000"/>
                  </a:schemeClr>
                </a:solidFill>
              </a:rPr>
              <a:t>コマンドでの工程</a:t>
            </a:r>
            <a:endParaRPr kumimoji="1" lang="en-US" altLang="ja-JP" dirty="0" smtClean="0">
              <a:solidFill>
                <a:schemeClr val="tx1">
                  <a:lumMod val="65000"/>
                  <a:lumOff val="35000"/>
                </a:schemeClr>
              </a:solidFill>
            </a:endParaRPr>
          </a:p>
          <a:p>
            <a:pPr lvl="3">
              <a:buNone/>
            </a:pPr>
            <a:r>
              <a:rPr lang="ja-JP" altLang="en-US" dirty="0" smtClean="0">
                <a:solidFill>
                  <a:schemeClr val="tx1">
                    <a:lumMod val="65000"/>
                    <a:lumOff val="35000"/>
                  </a:schemeClr>
                </a:solidFill>
              </a:rPr>
              <a:t>機器</a:t>
            </a:r>
            <a:r>
              <a:rPr lang="en-US" altLang="ja-JP" dirty="0" smtClean="0">
                <a:solidFill>
                  <a:schemeClr val="tx1">
                    <a:lumMod val="65000"/>
                    <a:lumOff val="35000"/>
                  </a:schemeClr>
                </a:solidFill>
              </a:rPr>
              <a:t>ID</a:t>
            </a:r>
            <a:r>
              <a:rPr lang="ja-JP" altLang="en-US" dirty="0" smtClean="0">
                <a:solidFill>
                  <a:schemeClr val="tx1">
                    <a:lumMod val="65000"/>
                    <a:lumOff val="35000"/>
                  </a:schemeClr>
                </a:solidFill>
              </a:rPr>
              <a:t>書き込み</a:t>
            </a:r>
            <a:endParaRPr lang="en-US" altLang="ja-JP" dirty="0" smtClean="0">
              <a:solidFill>
                <a:schemeClr val="tx1">
                  <a:lumMod val="65000"/>
                  <a:lumOff val="35000"/>
                </a:schemeClr>
              </a:solidFill>
            </a:endParaRPr>
          </a:p>
          <a:p>
            <a:pPr lvl="3">
              <a:buNone/>
            </a:pPr>
            <a:r>
              <a:rPr kumimoji="1" lang="en-US" altLang="ja-JP" dirty="0" smtClean="0">
                <a:solidFill>
                  <a:srgbClr val="FF0000"/>
                </a:solidFill>
              </a:rPr>
              <a:t>WLAN</a:t>
            </a:r>
            <a:r>
              <a:rPr kumimoji="1" lang="ja-JP" altLang="en-US" dirty="0" smtClean="0">
                <a:solidFill>
                  <a:srgbClr val="FF0000"/>
                </a:solidFill>
              </a:rPr>
              <a:t>用 </a:t>
            </a:r>
            <a:r>
              <a:rPr kumimoji="1" lang="en-US" altLang="ja-JP" dirty="0" smtClean="0">
                <a:solidFill>
                  <a:srgbClr val="FF0000"/>
                </a:solidFill>
              </a:rPr>
              <a:t>MAC</a:t>
            </a:r>
            <a:r>
              <a:rPr kumimoji="1" lang="ja-JP" altLang="en-US" dirty="0" smtClean="0">
                <a:solidFill>
                  <a:srgbClr val="FF0000"/>
                </a:solidFill>
              </a:rPr>
              <a:t>アドレス書き込み </a:t>
            </a:r>
            <a:r>
              <a:rPr kumimoji="1" lang="en-US" altLang="ja-JP" dirty="0" smtClean="0">
                <a:solidFill>
                  <a:srgbClr val="FF0000"/>
                </a:solidFill>
              </a:rPr>
              <a:t>(Athens</a:t>
            </a:r>
            <a:r>
              <a:rPr kumimoji="1" lang="ja-JP" altLang="en-US" dirty="0" smtClean="0">
                <a:solidFill>
                  <a:srgbClr val="FF0000"/>
                </a:solidFill>
              </a:rPr>
              <a:t>のみ</a:t>
            </a:r>
            <a:r>
              <a:rPr kumimoji="1" lang="en-US" altLang="ja-JP" dirty="0" smtClean="0">
                <a:solidFill>
                  <a:srgbClr val="FF0000"/>
                </a:solidFill>
              </a:rPr>
              <a:t>)</a:t>
            </a:r>
          </a:p>
          <a:p>
            <a:pPr lvl="2"/>
            <a:r>
              <a:rPr kumimoji="1" lang="en-US" altLang="ja-JP" dirty="0" smtClean="0">
                <a:solidFill>
                  <a:srgbClr val="FF0000"/>
                </a:solidFill>
              </a:rPr>
              <a:t>SCSI</a:t>
            </a:r>
            <a:r>
              <a:rPr kumimoji="1" lang="ja-JP" altLang="en-US" dirty="0" smtClean="0">
                <a:solidFill>
                  <a:srgbClr val="FF0000"/>
                </a:solidFill>
              </a:rPr>
              <a:t>コマンドは</a:t>
            </a:r>
            <a:r>
              <a:rPr kumimoji="1" lang="en-US" altLang="ja-JP" dirty="0" smtClean="0">
                <a:solidFill>
                  <a:srgbClr val="FF0000"/>
                </a:solidFill>
              </a:rPr>
              <a:t>DRBD</a:t>
            </a:r>
            <a:r>
              <a:rPr lang="ja-JP" altLang="en-US" dirty="0" smtClean="0">
                <a:solidFill>
                  <a:srgbClr val="FF0000"/>
                </a:solidFill>
              </a:rPr>
              <a:t>から提供する </a:t>
            </a:r>
            <a:r>
              <a:rPr lang="en-US" altLang="ja-JP" dirty="0" smtClean="0">
                <a:solidFill>
                  <a:srgbClr val="FF0000"/>
                </a:solidFill>
              </a:rPr>
              <a:t>prsusb.dll </a:t>
            </a:r>
            <a:r>
              <a:rPr lang="ja-JP" altLang="en-US" dirty="0" smtClean="0">
                <a:solidFill>
                  <a:srgbClr val="FF0000"/>
                </a:solidFill>
              </a:rPr>
              <a:t>の</a:t>
            </a:r>
            <a:r>
              <a:rPr lang="en-US" altLang="ja-JP" dirty="0" smtClean="0">
                <a:solidFill>
                  <a:srgbClr val="FF0000"/>
                </a:solidFill>
              </a:rPr>
              <a:t>API</a:t>
            </a:r>
            <a:r>
              <a:rPr lang="ja-JP" altLang="en-US" dirty="0" smtClean="0">
                <a:solidFill>
                  <a:srgbClr val="FF0000"/>
                </a:solidFill>
              </a:rPr>
              <a:t>を使い制御を行います。</a:t>
            </a:r>
            <a:r>
              <a:rPr lang="en-US" altLang="ja-JP" dirty="0" smtClean="0">
                <a:solidFill>
                  <a:srgbClr val="FF0000"/>
                </a:solidFill>
              </a:rPr>
              <a:t>API</a:t>
            </a:r>
            <a:r>
              <a:rPr lang="ja-JP" altLang="en-US" dirty="0" smtClean="0">
                <a:solidFill>
                  <a:srgbClr val="FF0000"/>
                </a:solidFill>
              </a:rPr>
              <a:t>の仕様は以降のページに記載します。</a:t>
            </a:r>
            <a:endParaRPr kumimoji="1" lang="en-US" altLang="ja-JP" dirty="0" smtClean="0">
              <a:solidFill>
                <a:srgbClr val="FF0000"/>
              </a:solidFill>
            </a:endParaRPr>
          </a:p>
          <a:p>
            <a:pPr lvl="1"/>
            <a:r>
              <a:rPr lang="ja-JP" altLang="en-US" dirty="0" smtClean="0"/>
              <a:t>復帰することは出来ませんので、作業完了後に再起動が必要です。</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(2/9)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85000" lnSpcReduction="20000"/>
          </a:bodyPr>
          <a:lstStyle/>
          <a:p>
            <a:pPr lvl="1"/>
            <a:r>
              <a:rPr lang="en-US" altLang="ja-JP" dirty="0" smtClean="0"/>
              <a:t>prsusb.dll  API</a:t>
            </a:r>
            <a:r>
              <a:rPr lang="ja-JP" altLang="en-US" dirty="0" smtClean="0"/>
              <a:t>仕様</a:t>
            </a:r>
            <a:endParaRPr lang="en-US" altLang="ja-JP" dirty="0" smtClean="0"/>
          </a:p>
          <a:p>
            <a:pPr lvl="2">
              <a:buFont typeface="Wingdings" pitchFamily="2" charset="2"/>
              <a:buChar char="n"/>
            </a:pPr>
            <a:r>
              <a:rPr lang="ja-JP" altLang="en-US" dirty="0" smtClean="0"/>
              <a:t>ファイル構成</a:t>
            </a:r>
            <a:endParaRPr lang="en-US" altLang="ja-JP" dirty="0" smtClean="0"/>
          </a:p>
          <a:p>
            <a:pPr lvl="3">
              <a:buFont typeface="Wingdings" pitchFamily="2" charset="2"/>
              <a:buChar char="n"/>
            </a:pPr>
            <a:r>
              <a:rPr lang="ja-JP" altLang="en-US" dirty="0" smtClean="0"/>
              <a:t> </a:t>
            </a:r>
            <a:r>
              <a:rPr lang="en-US" altLang="ja-JP" dirty="0" err="1" smtClean="0"/>
              <a:t>prsusb.h</a:t>
            </a:r>
            <a:r>
              <a:rPr lang="en-US" altLang="ja-JP" dirty="0" smtClean="0"/>
              <a:t> :  </a:t>
            </a:r>
            <a:r>
              <a:rPr lang="ja-JP" altLang="en-US" dirty="0" smtClean="0"/>
              <a:t>関数プロトタイプ宣言・各種定義ヘッダファイル。</a:t>
            </a:r>
          </a:p>
          <a:p>
            <a:pPr lvl="3">
              <a:buFont typeface="Wingdings" pitchFamily="2" charset="2"/>
              <a:buChar char="n"/>
            </a:pPr>
            <a:r>
              <a:rPr lang="ja-JP" altLang="en-US" dirty="0" smtClean="0"/>
              <a:t> </a:t>
            </a:r>
            <a:r>
              <a:rPr lang="en-US" altLang="ja-JP" dirty="0" smtClean="0"/>
              <a:t>prsusb.lib :  </a:t>
            </a:r>
            <a:r>
              <a:rPr lang="ja-JP" altLang="en-US" dirty="0" smtClean="0"/>
              <a:t>アプリケーションがリンクするインポートライブラリファイル。</a:t>
            </a:r>
          </a:p>
          <a:p>
            <a:pPr lvl="3">
              <a:buFont typeface="Wingdings" pitchFamily="2" charset="2"/>
              <a:buChar char="n"/>
            </a:pPr>
            <a:r>
              <a:rPr lang="ja-JP" altLang="en-US" dirty="0" smtClean="0"/>
              <a:t> </a:t>
            </a:r>
            <a:r>
              <a:rPr lang="en-US" altLang="ja-JP" dirty="0" smtClean="0"/>
              <a:t>prsusb.dll :  </a:t>
            </a:r>
            <a:r>
              <a:rPr lang="ja-JP" altLang="en-US" dirty="0" smtClean="0"/>
              <a:t>ダイナミックリンクライブラリファイル。</a:t>
            </a:r>
            <a:endParaRPr lang="en-US" altLang="ja-JP" dirty="0" smtClean="0"/>
          </a:p>
          <a:p>
            <a:pPr marL="1165225" lvl="4" indent="-22225">
              <a:buNone/>
            </a:pPr>
            <a:endParaRPr lang="en-US" altLang="ja-JP" dirty="0" smtClean="0"/>
          </a:p>
          <a:p>
            <a:pPr marL="616585" lvl="2" indent="-22225">
              <a:buFont typeface="Wingdings" pitchFamily="2" charset="2"/>
              <a:buChar char="n"/>
            </a:pPr>
            <a:r>
              <a:rPr kumimoji="1" lang="en-US" altLang="ja-JP" dirty="0" smtClean="0"/>
              <a:t>API</a:t>
            </a:r>
            <a:r>
              <a:rPr kumimoji="1" lang="ja-JP" altLang="en-US" dirty="0" smtClean="0"/>
              <a:t>一覧</a:t>
            </a:r>
            <a:endParaRPr kumimoji="1" lang="en-US" altLang="ja-JP" dirty="0" smtClean="0"/>
          </a:p>
          <a:p>
            <a:pPr marL="890905" lvl="3" indent="-22225">
              <a:buFont typeface="Wingdings" pitchFamily="2" charset="2"/>
              <a:buChar char="n"/>
            </a:pPr>
            <a:r>
              <a:rPr lang="en-US" altLang="ja-JP" dirty="0" err="1" smtClean="0"/>
              <a:t>PRSUSB_SetMessage</a:t>
            </a:r>
            <a:r>
              <a:rPr lang="en-US" altLang="ja-JP" dirty="0" smtClean="0"/>
              <a:t> </a:t>
            </a:r>
          </a:p>
          <a:p>
            <a:pPr marL="1165225" lvl="4" indent="-22225">
              <a:buNone/>
            </a:pPr>
            <a:r>
              <a:rPr lang="en-US" altLang="ja-JP" dirty="0" smtClean="0"/>
              <a:t>USB</a:t>
            </a:r>
            <a:r>
              <a:rPr lang="ja-JP" altLang="en-US" dirty="0" smtClean="0"/>
              <a:t>接続・切断を通知するウィンドウハンドルを設定する。</a:t>
            </a:r>
            <a:endParaRPr lang="en-US" altLang="ja-JP" dirty="0" smtClean="0"/>
          </a:p>
          <a:p>
            <a:pPr marL="890905" lvl="3" indent="-22225">
              <a:buFont typeface="Wingdings" pitchFamily="2" charset="2"/>
              <a:buChar char="n"/>
            </a:pPr>
            <a:r>
              <a:rPr lang="en-US" altLang="ja-JP" dirty="0" err="1" smtClean="0"/>
              <a:t>PRSUSB_GetTargetDrive</a:t>
            </a:r>
            <a:endParaRPr lang="en-US" altLang="ja-JP" dirty="0" smtClean="0"/>
          </a:p>
          <a:p>
            <a:pPr marL="1165225" lvl="4" indent="-22225">
              <a:buNone/>
            </a:pPr>
            <a:r>
              <a:rPr lang="en-US" altLang="ja-JP" dirty="0" smtClean="0"/>
              <a:t>Reader</a:t>
            </a:r>
            <a:r>
              <a:rPr lang="ja-JP" altLang="en-US" dirty="0" smtClean="0"/>
              <a:t>が接続されているドライブ名を取得する</a:t>
            </a:r>
            <a:endParaRPr lang="en-US" altLang="ja-JP" dirty="0" smtClean="0"/>
          </a:p>
          <a:p>
            <a:pPr marL="890905" lvl="3" indent="-22225">
              <a:buFont typeface="Wingdings" pitchFamily="2" charset="2"/>
              <a:buChar char="n"/>
            </a:pPr>
            <a:r>
              <a:rPr lang="en-US" altLang="ja-JP" dirty="0" err="1" smtClean="0"/>
              <a:t>PRSUSB_SetDeviceId</a:t>
            </a:r>
            <a:endParaRPr lang="en-US" altLang="ja-JP" dirty="0" smtClean="0"/>
          </a:p>
          <a:p>
            <a:pPr marL="1165225" lvl="4" indent="-22225">
              <a:buNone/>
            </a:pPr>
            <a:r>
              <a:rPr lang="ja-JP" altLang="en-US" dirty="0" smtClean="0"/>
              <a:t>機器</a:t>
            </a:r>
            <a:r>
              <a:rPr lang="en-US" altLang="ja-JP" dirty="0" smtClean="0"/>
              <a:t>ID</a:t>
            </a:r>
            <a:r>
              <a:rPr lang="ja-JP" altLang="en-US" dirty="0" smtClean="0"/>
              <a:t>を設定する。</a:t>
            </a:r>
            <a:endParaRPr lang="en-US" altLang="ja-JP" dirty="0" smtClean="0"/>
          </a:p>
          <a:p>
            <a:pPr marL="890905" lvl="3" indent="-22225">
              <a:buFont typeface="Wingdings" pitchFamily="2" charset="2"/>
              <a:buChar char="n"/>
            </a:pPr>
            <a:r>
              <a:rPr lang="en-US" altLang="ja-JP" dirty="0" err="1" smtClean="0"/>
              <a:t>PRSUSB_GetDeviceId</a:t>
            </a:r>
            <a:endParaRPr lang="en-US" altLang="ja-JP" dirty="0" smtClean="0"/>
          </a:p>
          <a:p>
            <a:pPr marL="1165225" lvl="4" indent="-22225">
              <a:buNone/>
            </a:pPr>
            <a:r>
              <a:rPr lang="ja-JP" altLang="en-US" dirty="0" smtClean="0"/>
              <a:t>機器</a:t>
            </a:r>
            <a:r>
              <a:rPr lang="en-US" altLang="ja-JP" dirty="0" smtClean="0"/>
              <a:t>ID</a:t>
            </a:r>
            <a:r>
              <a:rPr lang="ja-JP" altLang="en-US" dirty="0" smtClean="0"/>
              <a:t>を取得する</a:t>
            </a:r>
            <a:endParaRPr lang="en-US" altLang="ja-JP" dirty="0" smtClean="0"/>
          </a:p>
          <a:p>
            <a:pPr marL="890905" lvl="3" indent="-22225">
              <a:buFont typeface="Wingdings" pitchFamily="2" charset="2"/>
              <a:buChar char="n"/>
            </a:pPr>
            <a:r>
              <a:rPr lang="en-US" altLang="ja-JP" dirty="0" err="1" smtClean="0">
                <a:solidFill>
                  <a:srgbClr val="FF0000"/>
                </a:solidFill>
              </a:rPr>
              <a:t>PRSUSB_SetWlanMacAddress</a:t>
            </a:r>
            <a:endParaRPr lang="en-US" altLang="ja-JP" dirty="0" smtClean="0">
              <a:solidFill>
                <a:srgbClr val="FF0000"/>
              </a:solidFill>
            </a:endParaRPr>
          </a:p>
          <a:p>
            <a:pPr marL="1165225" lvl="4" indent="-22225">
              <a:buNone/>
            </a:pPr>
            <a:r>
              <a:rPr lang="ja-JP" altLang="en-US" dirty="0" smtClean="0">
                <a:solidFill>
                  <a:srgbClr val="FF0000"/>
                </a:solidFill>
              </a:rPr>
              <a:t>無線</a:t>
            </a:r>
            <a:r>
              <a:rPr lang="en-US" altLang="ja-JP" dirty="0" smtClean="0">
                <a:solidFill>
                  <a:srgbClr val="FF0000"/>
                </a:solidFill>
              </a:rPr>
              <a:t>LAN</a:t>
            </a:r>
            <a:r>
              <a:rPr lang="ja-JP" altLang="en-US" dirty="0" smtClean="0">
                <a:solidFill>
                  <a:srgbClr val="FF0000"/>
                </a:solidFill>
              </a:rPr>
              <a:t>用</a:t>
            </a:r>
            <a:r>
              <a:rPr lang="en-US" altLang="ja-JP" dirty="0" smtClean="0">
                <a:solidFill>
                  <a:srgbClr val="FF0000"/>
                </a:solidFill>
              </a:rPr>
              <a:t>MAC</a:t>
            </a:r>
            <a:r>
              <a:rPr lang="ja-JP" altLang="en-US" dirty="0" smtClean="0">
                <a:solidFill>
                  <a:srgbClr val="FF0000"/>
                </a:solidFill>
              </a:rPr>
              <a:t>アドレスを設定する。</a:t>
            </a:r>
            <a:endParaRPr lang="en-US" altLang="ja-JP" dirty="0" smtClean="0">
              <a:solidFill>
                <a:srgbClr val="FF0000"/>
              </a:solidFill>
            </a:endParaRPr>
          </a:p>
          <a:p>
            <a:pPr marL="893763" lvl="3" indent="-25400">
              <a:buFont typeface="Wingdings" pitchFamily="2" charset="2"/>
              <a:buChar char="n"/>
            </a:pPr>
            <a:r>
              <a:rPr lang="en-US" altLang="ja-JP" dirty="0" err="1" smtClean="0">
                <a:solidFill>
                  <a:srgbClr val="FF0000"/>
                </a:solidFill>
              </a:rPr>
              <a:t>PRSUSB_GetWlanMacAddress</a:t>
            </a:r>
            <a:endParaRPr lang="en-US" altLang="ja-JP" dirty="0" smtClean="0">
              <a:solidFill>
                <a:srgbClr val="FF0000"/>
              </a:solidFill>
            </a:endParaRPr>
          </a:p>
          <a:p>
            <a:pPr marL="1168083" lvl="4" indent="-25400">
              <a:buNone/>
            </a:pPr>
            <a:r>
              <a:rPr lang="ja-JP" altLang="en-US" dirty="0" smtClean="0">
                <a:solidFill>
                  <a:srgbClr val="FF0000"/>
                </a:solidFill>
              </a:rPr>
              <a:t>無線</a:t>
            </a:r>
            <a:r>
              <a:rPr lang="en-US" altLang="ja-JP" dirty="0" smtClean="0">
                <a:solidFill>
                  <a:srgbClr val="FF0000"/>
                </a:solidFill>
              </a:rPr>
              <a:t>LAN</a:t>
            </a:r>
            <a:r>
              <a:rPr lang="ja-JP" altLang="en-US" dirty="0" smtClean="0">
                <a:solidFill>
                  <a:srgbClr val="FF0000"/>
                </a:solidFill>
              </a:rPr>
              <a:t>用</a:t>
            </a:r>
            <a:r>
              <a:rPr lang="en-US" altLang="ja-JP" dirty="0" smtClean="0">
                <a:solidFill>
                  <a:srgbClr val="FF0000"/>
                </a:solidFill>
              </a:rPr>
              <a:t>MAC</a:t>
            </a:r>
            <a:r>
              <a:rPr lang="ja-JP" altLang="en-US" dirty="0" smtClean="0">
                <a:solidFill>
                  <a:srgbClr val="FF0000"/>
                </a:solidFill>
              </a:rPr>
              <a:t>アドレスを取得する</a:t>
            </a:r>
            <a:endParaRPr lang="en-US" altLang="ja-JP" dirty="0" smtClean="0">
              <a:solidFill>
                <a:srgbClr val="FF0000"/>
              </a:solidFill>
            </a:endParaRPr>
          </a:p>
          <a:p>
            <a:pPr marL="893763" lvl="3" indent="-25400">
              <a:buFont typeface="Wingdings" pitchFamily="2" charset="2"/>
              <a:buChar char="n"/>
            </a:pPr>
            <a:r>
              <a:rPr lang="en-US" altLang="ja-JP" dirty="0" err="1" smtClean="0">
                <a:solidFill>
                  <a:srgbClr val="FF0000"/>
                </a:solidFill>
              </a:rPr>
              <a:t>PRSUSB_ChangeGadgetMode</a:t>
            </a:r>
            <a:r>
              <a:rPr lang="ja-JP" altLang="en-US" dirty="0" smtClean="0">
                <a:solidFill>
                  <a:srgbClr val="FF0000"/>
                </a:solidFill>
              </a:rPr>
              <a:t>　</a:t>
            </a:r>
            <a:r>
              <a:rPr lang="en-US" altLang="ja-JP" dirty="0" smtClean="0">
                <a:solidFill>
                  <a:srgbClr val="FF0000"/>
                </a:solidFill>
              </a:rPr>
              <a:t>(TBD)</a:t>
            </a:r>
          </a:p>
          <a:p>
            <a:pPr marL="1168083" lvl="4" indent="-25400">
              <a:buNone/>
            </a:pPr>
            <a:r>
              <a:rPr lang="en-US" altLang="ja-JP" dirty="0" smtClean="0">
                <a:solidFill>
                  <a:srgbClr val="FF0000"/>
                </a:solidFill>
              </a:rPr>
              <a:t>USB</a:t>
            </a:r>
            <a:r>
              <a:rPr lang="ja-JP" altLang="en-US" dirty="0" smtClean="0">
                <a:solidFill>
                  <a:srgbClr val="FF0000"/>
                </a:solidFill>
              </a:rPr>
              <a:t>の</a:t>
            </a:r>
            <a:r>
              <a:rPr lang="en-US" altLang="ja-JP" dirty="0" smtClean="0">
                <a:solidFill>
                  <a:srgbClr val="FF0000"/>
                </a:solidFill>
              </a:rPr>
              <a:t>Mode</a:t>
            </a:r>
            <a:r>
              <a:rPr lang="ja-JP" altLang="en-US" dirty="0" smtClean="0">
                <a:solidFill>
                  <a:srgbClr val="FF0000"/>
                </a:solidFill>
              </a:rPr>
              <a:t>を</a:t>
            </a:r>
            <a:r>
              <a:rPr lang="en-US" altLang="ja-JP" dirty="0" smtClean="0">
                <a:solidFill>
                  <a:srgbClr val="FF0000"/>
                </a:solidFill>
              </a:rPr>
              <a:t>MSC</a:t>
            </a:r>
            <a:r>
              <a:rPr lang="ja-JP" altLang="en-US" dirty="0" smtClean="0">
                <a:solidFill>
                  <a:srgbClr val="FF0000"/>
                </a:solidFill>
              </a:rPr>
              <a:t>から</a:t>
            </a:r>
            <a:r>
              <a:rPr lang="en-US" altLang="ja-JP" dirty="0" smtClean="0">
                <a:solidFill>
                  <a:srgbClr val="FF0000"/>
                </a:solidFill>
              </a:rPr>
              <a:t>Gadget serial</a:t>
            </a:r>
            <a:r>
              <a:rPr lang="ja-JP" altLang="en-US" dirty="0" smtClean="0">
                <a:solidFill>
                  <a:srgbClr val="FF0000"/>
                </a:solidFill>
              </a:rPr>
              <a:t>に切り替える</a:t>
            </a:r>
            <a:endParaRPr lang="en-US" altLang="ja-JP" dirty="0" smtClean="0">
              <a:solidFill>
                <a:srgbClr val="FF0000"/>
              </a:solidFill>
            </a:endParaRPr>
          </a:p>
          <a:p>
            <a:pPr marL="890905" lvl="3" indent="-22225">
              <a:buFont typeface="Wingdings" pitchFamily="2" charset="2"/>
              <a:buChar char="n"/>
            </a:pP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(3/9)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00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void </a:t>
            </a:r>
            <a:r>
              <a:rPr lang="en-US" altLang="ja-JP" dirty="0" err="1" smtClean="0"/>
              <a:t>PRSUSB_SetMessage</a:t>
            </a:r>
            <a:r>
              <a:rPr lang="en-US" altLang="ja-JP" dirty="0" smtClean="0"/>
              <a:t>(HWND </a:t>
            </a:r>
            <a:r>
              <a:rPr lang="en-US" altLang="ja-JP" dirty="0" err="1" smtClean="0"/>
              <a:t>hwnd</a:t>
            </a:r>
            <a:r>
              <a:rPr lang="en-US" altLang="ja-JP" dirty="0" smtClean="0"/>
              <a:t>, UINT message);</a:t>
            </a:r>
          </a:p>
          <a:p>
            <a:pPr marL="890905" lvl="3" indent="-22225">
              <a:buFont typeface="Wingdings" pitchFamily="2" charset="2"/>
              <a:buChar char="n"/>
            </a:pPr>
            <a:r>
              <a:rPr lang="en-US" altLang="ja-JP" dirty="0" smtClean="0"/>
              <a:t>- </a:t>
            </a:r>
            <a:r>
              <a:rPr lang="ja-JP" altLang="en-US" dirty="0" smtClean="0"/>
              <a:t>概要</a:t>
            </a:r>
          </a:p>
          <a:p>
            <a:pPr marL="890905" lvl="3" indent="-22225">
              <a:buNone/>
            </a:pPr>
            <a:r>
              <a:rPr lang="ja-JP" altLang="en-US" dirty="0" smtClean="0"/>
              <a:t>    </a:t>
            </a:r>
            <a:r>
              <a:rPr lang="en-US" altLang="ja-JP" dirty="0" smtClean="0"/>
              <a:t>USB</a:t>
            </a:r>
            <a:r>
              <a:rPr lang="ja-JP" altLang="en-US" dirty="0" smtClean="0"/>
              <a:t>接続・切断を通知するウィンドウハンドルを設定する。</a:t>
            </a:r>
            <a:endParaRPr lang="en-US" altLang="ja-JP" dirty="0" smtClean="0"/>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ja-JP" altLang="en-US" dirty="0" smtClean="0"/>
              <a:t> </a:t>
            </a:r>
            <a:r>
              <a:rPr lang="en-US" altLang="ja-JP" dirty="0" smtClean="0"/>
              <a:t>HWND  </a:t>
            </a:r>
            <a:r>
              <a:rPr lang="en-US" altLang="ja-JP" dirty="0" err="1" smtClean="0"/>
              <a:t>hwnd</a:t>
            </a:r>
            <a:endParaRPr lang="en-US" altLang="ja-JP" dirty="0" smtClean="0"/>
          </a:p>
          <a:p>
            <a:pPr marL="1165225" lvl="4" indent="-22225">
              <a:buNone/>
            </a:pPr>
            <a:r>
              <a:rPr lang="en-US" altLang="ja-JP" dirty="0" smtClean="0"/>
              <a:t>      USB</a:t>
            </a:r>
            <a:r>
              <a:rPr lang="ja-JP" altLang="en-US" dirty="0" smtClean="0"/>
              <a:t>接続・切断を通知するウィンドウハンドルを指定する。</a:t>
            </a:r>
          </a:p>
          <a:p>
            <a:pPr marL="1165225" lvl="4" indent="-22225">
              <a:buNone/>
            </a:pPr>
            <a:r>
              <a:rPr lang="ja-JP" altLang="en-US" dirty="0" smtClean="0"/>
              <a:t>      以後、</a:t>
            </a:r>
            <a:r>
              <a:rPr lang="en-US" altLang="ja-JP" dirty="0" smtClean="0"/>
              <a:t>Reader</a:t>
            </a:r>
            <a:r>
              <a:rPr lang="ja-JP" altLang="en-US" dirty="0" smtClean="0"/>
              <a:t>の</a:t>
            </a:r>
            <a:r>
              <a:rPr lang="en-US" altLang="ja-JP" dirty="0" smtClean="0"/>
              <a:t>USB</a:t>
            </a:r>
            <a:r>
              <a:rPr lang="ja-JP" altLang="en-US" dirty="0" smtClean="0"/>
              <a:t>接続・切断を検出するごとに指定したウィンドウへ</a:t>
            </a:r>
            <a:r>
              <a:rPr lang="en-US" altLang="ja-JP" dirty="0" smtClean="0"/>
              <a:t>message</a:t>
            </a:r>
            <a:r>
              <a:rPr lang="ja-JP" altLang="en-US" dirty="0" smtClean="0"/>
              <a:t>値</a:t>
            </a:r>
          </a:p>
          <a:p>
            <a:pPr marL="1165225" lvl="4" indent="-22225">
              <a:buNone/>
            </a:pPr>
            <a:r>
              <a:rPr lang="ja-JP" altLang="en-US" dirty="0" smtClean="0"/>
              <a:t>      を伴って通知される。</a:t>
            </a:r>
          </a:p>
          <a:p>
            <a:pPr marL="1165225" lvl="4" indent="-22225">
              <a:buNone/>
            </a:pPr>
            <a:r>
              <a:rPr lang="ja-JP" altLang="en-US" dirty="0" smtClean="0"/>
              <a:t>      通知を解除する場合は</a:t>
            </a:r>
            <a:r>
              <a:rPr lang="en-US" altLang="ja-JP" dirty="0" smtClean="0"/>
              <a:t>NULL</a:t>
            </a:r>
            <a:r>
              <a:rPr lang="ja-JP" altLang="en-US" dirty="0" smtClean="0"/>
              <a:t>を指定する。</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smtClean="0"/>
              <a:t>UINT  message</a:t>
            </a:r>
          </a:p>
          <a:p>
            <a:pPr marL="1165225" lvl="4" indent="-22225">
              <a:buNone/>
            </a:pPr>
            <a:r>
              <a:rPr lang="en-US" altLang="ja-JP" dirty="0" smtClean="0"/>
              <a:t>      </a:t>
            </a:r>
            <a:r>
              <a:rPr lang="ja-JP" altLang="en-US" dirty="0" smtClean="0"/>
              <a:t>通知時に利用されるウィンドウメッセージを指定する。</a:t>
            </a:r>
          </a:p>
          <a:p>
            <a:pPr marL="1165225" lvl="4" indent="-22225">
              <a:buNone/>
            </a:pPr>
            <a:r>
              <a:rPr lang="ja-JP" altLang="en-US" dirty="0" smtClean="0"/>
              <a:t>      ウィンドウ内で利用目的が重複していない</a:t>
            </a:r>
            <a:r>
              <a:rPr lang="en-US" altLang="ja-JP" dirty="0" smtClean="0"/>
              <a:t>WM_USER</a:t>
            </a:r>
            <a:r>
              <a:rPr lang="ja-JP" altLang="en-US" dirty="0" smtClean="0"/>
              <a:t>以降の値でなければならない。</a:t>
            </a:r>
          </a:p>
          <a:p>
            <a:pPr marL="1165225" lvl="4" indent="-22225">
              <a:buNone/>
            </a:pPr>
            <a:r>
              <a:rPr lang="ja-JP" altLang="en-US" dirty="0" smtClean="0"/>
              <a:t>      メッセージ通知時は</a:t>
            </a:r>
            <a:r>
              <a:rPr lang="en-US" altLang="ja-JP" dirty="0" smtClean="0"/>
              <a:t>WPARAM</a:t>
            </a:r>
            <a:r>
              <a:rPr lang="ja-JP" altLang="en-US" dirty="0" smtClean="0"/>
              <a:t>にドライブ文字コードが格納されている。切断時の</a:t>
            </a:r>
          </a:p>
          <a:p>
            <a:pPr marL="1165225" lvl="4" indent="-22225">
              <a:buNone/>
            </a:pPr>
            <a:r>
              <a:rPr lang="ja-JP" altLang="en-US" dirty="0" smtClean="0"/>
              <a:t>      </a:t>
            </a:r>
            <a:r>
              <a:rPr lang="en-US" altLang="ja-JP" dirty="0" smtClean="0"/>
              <a:t>WPARAM</a:t>
            </a:r>
            <a:r>
              <a:rPr lang="ja-JP" altLang="en-US" dirty="0" smtClean="0"/>
              <a:t>は</a:t>
            </a:r>
            <a:r>
              <a:rPr lang="en-US" altLang="ja-JP" dirty="0" smtClean="0"/>
              <a:t>0</a:t>
            </a:r>
            <a:r>
              <a:rPr lang="ja-JP" altLang="en-US" dirty="0" smtClean="0"/>
              <a:t>となる。</a:t>
            </a:r>
          </a:p>
          <a:p>
            <a:pPr marL="1165225" lvl="4" indent="-22225">
              <a:buNone/>
            </a:pPr>
            <a:r>
              <a:rPr lang="ja-JP" altLang="en-US" dirty="0" smtClean="0"/>
              <a:t>      </a:t>
            </a:r>
            <a:r>
              <a:rPr lang="en-US" altLang="ja-JP" dirty="0" err="1" smtClean="0"/>
              <a:t>hwnd</a:t>
            </a:r>
            <a:r>
              <a:rPr lang="ja-JP" altLang="en-US" dirty="0" smtClean="0"/>
              <a:t>引数が</a:t>
            </a:r>
            <a:r>
              <a:rPr lang="en-US" altLang="ja-JP" dirty="0" smtClean="0"/>
              <a:t>NULL</a:t>
            </a:r>
            <a:r>
              <a:rPr lang="ja-JP" altLang="en-US" dirty="0" smtClean="0"/>
              <a:t>の場合、この引数は無視される。</a:t>
            </a:r>
          </a:p>
          <a:p>
            <a:pPr marL="890905" lvl="3" indent="-22225">
              <a:buFont typeface="Wingdings" pitchFamily="2" charset="2"/>
              <a:buChar char="n"/>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なし</a:t>
            </a:r>
            <a:endParaRPr lang="en-US" altLang="ja-JP" dirty="0" smtClean="0"/>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なし</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(4/9)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550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BOOL </a:t>
            </a:r>
            <a:r>
              <a:rPr lang="en-US" altLang="ja-JP" dirty="0" err="1" smtClean="0"/>
              <a:t>PRSUSB_GetTargetDrive</a:t>
            </a:r>
            <a:r>
              <a:rPr lang="en-US" altLang="ja-JP" dirty="0" smtClean="0"/>
              <a:t>(CHAR* drive, </a:t>
            </a:r>
            <a:r>
              <a:rPr lang="en-US" altLang="ja-JP" dirty="0" err="1" smtClean="0"/>
              <a:t>size_t</a:t>
            </a:r>
            <a:r>
              <a:rPr lang="en-US" altLang="ja-JP" dirty="0" smtClean="0"/>
              <a:t> size, HANDLE* handle); </a:t>
            </a:r>
          </a:p>
          <a:p>
            <a:pPr marL="890905" lvl="3" indent="-22225">
              <a:buFont typeface="Wingdings" pitchFamily="2" charset="2"/>
              <a:buChar char="n"/>
            </a:pPr>
            <a:r>
              <a:rPr lang="en-US" altLang="ja-JP" dirty="0" smtClean="0"/>
              <a:t>- </a:t>
            </a:r>
            <a:r>
              <a:rPr lang="ja-JP" altLang="en-US" dirty="0" smtClean="0"/>
              <a:t>概要</a:t>
            </a:r>
          </a:p>
          <a:p>
            <a:pPr marL="890905" lvl="3" indent="-22225">
              <a:buNone/>
            </a:pPr>
            <a:r>
              <a:rPr lang="ja-JP" altLang="en-US" dirty="0" smtClean="0"/>
              <a:t>    </a:t>
            </a:r>
            <a:r>
              <a:rPr lang="en-US" altLang="ja-JP" dirty="0" smtClean="0"/>
              <a:t>Reader</a:t>
            </a:r>
            <a:r>
              <a:rPr lang="ja-JP" altLang="en-US" dirty="0" smtClean="0"/>
              <a:t>が接続されているドライブ名</a:t>
            </a:r>
            <a:r>
              <a:rPr lang="en-US" altLang="ja-JP" dirty="0" smtClean="0"/>
              <a:t>(</a:t>
            </a:r>
            <a:r>
              <a:rPr lang="ja-JP" altLang="en-US" dirty="0" smtClean="0"/>
              <a:t>パス名</a:t>
            </a:r>
            <a:r>
              <a:rPr lang="en-US" altLang="ja-JP" dirty="0" smtClean="0"/>
              <a:t>)</a:t>
            </a:r>
            <a:r>
              <a:rPr lang="ja-JP" altLang="en-US" dirty="0" smtClean="0"/>
              <a:t>を取得する。</a:t>
            </a:r>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ja-JP" altLang="en-US" dirty="0" smtClean="0"/>
              <a:t>    </a:t>
            </a:r>
            <a:r>
              <a:rPr lang="en-US" altLang="ja-JP" dirty="0" smtClean="0"/>
              <a:t>CHAR*  drive</a:t>
            </a:r>
          </a:p>
          <a:p>
            <a:pPr marL="1165225" lvl="4" indent="-22225">
              <a:buNone/>
            </a:pPr>
            <a:r>
              <a:rPr lang="en-US" altLang="ja-JP" dirty="0" smtClean="0"/>
              <a:t>      </a:t>
            </a:r>
            <a:r>
              <a:rPr lang="ja-JP" altLang="en-US" dirty="0" smtClean="0"/>
              <a:t>接続されたドライブパス名を取得するバッファへのポインタを指定する。</a:t>
            </a:r>
          </a:p>
          <a:p>
            <a:pPr marL="1165225" lvl="4" indent="-22225">
              <a:buNone/>
            </a:pPr>
            <a:r>
              <a:rPr lang="ja-JP" altLang="en-US" dirty="0" smtClean="0"/>
              <a:t>      バッファは第二引数</a:t>
            </a:r>
            <a:r>
              <a:rPr lang="en-US" altLang="ja-JP" dirty="0" smtClean="0"/>
              <a:t>size</a:t>
            </a:r>
            <a:r>
              <a:rPr lang="ja-JP" altLang="en-US" dirty="0" smtClean="0"/>
              <a:t>で指定した分確保されていなければならない。</a:t>
            </a:r>
          </a:p>
          <a:p>
            <a:pPr marL="1165225" lvl="4" indent="-22225">
              <a:buNone/>
            </a:pPr>
            <a:r>
              <a:rPr lang="ja-JP" altLang="en-US" dirty="0" smtClean="0"/>
              <a:t>      取得する必要がない場合は</a:t>
            </a:r>
            <a:r>
              <a:rPr lang="en-US" altLang="ja-JP" dirty="0" smtClean="0"/>
              <a:t>NULL</a:t>
            </a:r>
            <a:r>
              <a:rPr lang="ja-JP" altLang="en-US" dirty="0" smtClean="0"/>
              <a:t>を指定する。</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err="1" smtClean="0"/>
              <a:t>size_t</a:t>
            </a:r>
            <a:r>
              <a:rPr lang="en-US" altLang="ja-JP" dirty="0" smtClean="0"/>
              <a:t>  size</a:t>
            </a:r>
          </a:p>
          <a:p>
            <a:pPr marL="1165225" lvl="4" indent="-22225">
              <a:buNone/>
            </a:pPr>
            <a:r>
              <a:rPr lang="en-US" altLang="ja-JP" dirty="0" smtClean="0"/>
              <a:t>      </a:t>
            </a:r>
            <a:r>
              <a:rPr lang="ja-JP" altLang="en-US" dirty="0" smtClean="0"/>
              <a:t>第一引数</a:t>
            </a:r>
            <a:r>
              <a:rPr lang="en-US" altLang="ja-JP" dirty="0" smtClean="0"/>
              <a:t>drive</a:t>
            </a:r>
            <a:r>
              <a:rPr lang="ja-JP" altLang="en-US" dirty="0" smtClean="0"/>
              <a:t>のバッファサイズを指定する。</a:t>
            </a:r>
          </a:p>
          <a:p>
            <a:pPr marL="1165225" lvl="4" indent="-22225">
              <a:buNone/>
            </a:pPr>
            <a:r>
              <a:rPr lang="ja-JP" altLang="en-US" dirty="0" smtClean="0"/>
              <a:t>      </a:t>
            </a:r>
            <a:r>
              <a:rPr lang="en-US" altLang="ja-JP" dirty="0" smtClean="0"/>
              <a:t>drive</a:t>
            </a:r>
            <a:r>
              <a:rPr lang="ja-JP" altLang="en-US" dirty="0" smtClean="0"/>
              <a:t>引数が</a:t>
            </a:r>
            <a:r>
              <a:rPr lang="en-US" altLang="ja-JP" dirty="0" smtClean="0"/>
              <a:t>NULL</a:t>
            </a:r>
            <a:r>
              <a:rPr lang="ja-JP" altLang="en-US" dirty="0" smtClean="0"/>
              <a:t>の場合、この引数は無視される。</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smtClean="0"/>
              <a:t>HANDLE*  handle</a:t>
            </a:r>
          </a:p>
          <a:p>
            <a:pPr marL="1165225" lvl="4" indent="-22225">
              <a:buNone/>
            </a:pPr>
            <a:r>
              <a:rPr lang="en-US" altLang="ja-JP" dirty="0" smtClean="0"/>
              <a:t>      </a:t>
            </a:r>
            <a:r>
              <a:rPr lang="ja-JP" altLang="en-US" dirty="0" smtClean="0"/>
              <a:t>ドライブに対する</a:t>
            </a:r>
            <a:r>
              <a:rPr lang="en-US" altLang="ja-JP" dirty="0" smtClean="0"/>
              <a:t>IOCTL</a:t>
            </a:r>
            <a:r>
              <a:rPr lang="ja-JP" altLang="en-US" dirty="0" smtClean="0"/>
              <a:t>などが必要になる場合、</a:t>
            </a:r>
            <a:r>
              <a:rPr lang="en-US" altLang="ja-JP" dirty="0" smtClean="0"/>
              <a:t>Windows</a:t>
            </a:r>
            <a:r>
              <a:rPr lang="ja-JP" altLang="en-US" dirty="0" smtClean="0"/>
              <a:t>ハンドル変数へのポイン</a:t>
            </a:r>
          </a:p>
          <a:p>
            <a:pPr marL="1165225" lvl="4" indent="-22225">
              <a:buNone/>
            </a:pPr>
            <a:r>
              <a:rPr lang="ja-JP" altLang="en-US" dirty="0" smtClean="0"/>
              <a:t>      タを指定することで、ハンドルを取得できる。</a:t>
            </a:r>
          </a:p>
          <a:p>
            <a:pPr marL="1165225" lvl="4" indent="-22225">
              <a:buNone/>
            </a:pPr>
            <a:r>
              <a:rPr lang="ja-JP" altLang="en-US" dirty="0" smtClean="0"/>
              <a:t>      </a:t>
            </a:r>
            <a:r>
              <a:rPr lang="en-US" altLang="ja-JP" dirty="0" smtClean="0"/>
              <a:t>※ </a:t>
            </a:r>
            <a:r>
              <a:rPr lang="ja-JP" altLang="en-US" dirty="0" smtClean="0"/>
              <a:t>ここで取得したハンドルは使用後、</a:t>
            </a:r>
            <a:r>
              <a:rPr lang="en-US" altLang="ja-JP" dirty="0" err="1" smtClean="0"/>
              <a:t>CloseHandle</a:t>
            </a:r>
            <a:r>
              <a:rPr lang="en-US" altLang="ja-JP" dirty="0" smtClean="0"/>
              <a:t>() API</a:t>
            </a:r>
            <a:r>
              <a:rPr lang="ja-JP" altLang="en-US" dirty="0" smtClean="0"/>
              <a:t>で破棄する必要がある。</a:t>
            </a:r>
          </a:p>
          <a:p>
            <a:pPr marL="890905" lvl="3" indent="-22225">
              <a:buFont typeface="Wingdings" pitchFamily="2" charset="2"/>
              <a:buChar char="n"/>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    </a:t>
            </a:r>
            <a:r>
              <a:rPr lang="en-US" altLang="ja-JP" dirty="0" smtClean="0"/>
              <a:t>Reader</a:t>
            </a:r>
            <a:r>
              <a:rPr lang="ja-JP" altLang="en-US" dirty="0" smtClean="0"/>
              <a:t>の接続状態が返却される。</a:t>
            </a:r>
          </a:p>
          <a:p>
            <a:pPr marL="1165225" lvl="4" indent="-22225">
              <a:buNone/>
            </a:pPr>
            <a:r>
              <a:rPr lang="ja-JP" altLang="en-US" dirty="0" smtClean="0"/>
              <a:t>     </a:t>
            </a:r>
            <a:r>
              <a:rPr lang="en-US" altLang="ja-JP" dirty="0" smtClean="0"/>
              <a:t>TRUE   </a:t>
            </a:r>
            <a:r>
              <a:rPr lang="ja-JP" altLang="en-US" dirty="0" smtClean="0"/>
              <a:t>接続</a:t>
            </a:r>
          </a:p>
          <a:p>
            <a:pPr marL="1165225" lvl="4" indent="-22225">
              <a:buNone/>
            </a:pPr>
            <a:r>
              <a:rPr lang="ja-JP" altLang="en-US" dirty="0" smtClean="0"/>
              <a:t>     </a:t>
            </a:r>
            <a:r>
              <a:rPr lang="en-US" altLang="ja-JP" dirty="0" smtClean="0"/>
              <a:t>FALSE  </a:t>
            </a:r>
            <a:r>
              <a:rPr lang="ja-JP" altLang="en-US" dirty="0" smtClean="0"/>
              <a:t>未接続</a:t>
            </a:r>
            <a:r>
              <a:rPr lang="en-US" altLang="ja-JP" dirty="0" smtClean="0"/>
              <a:t>(</a:t>
            </a:r>
            <a:r>
              <a:rPr lang="ja-JP" altLang="en-US" dirty="0" smtClean="0"/>
              <a:t>または情報取得に失敗した</a:t>
            </a:r>
            <a:r>
              <a:rPr lang="en-US" altLang="ja-JP" dirty="0" smtClean="0"/>
              <a:t>)</a:t>
            </a:r>
          </a:p>
          <a:p>
            <a:pPr marL="890905" lvl="3" indent="-22225">
              <a:buFont typeface="Wingdings" pitchFamily="2" charset="2"/>
              <a:buChar char="n"/>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    </a:t>
            </a:r>
            <a:r>
              <a:rPr lang="en-US" altLang="ja-JP" dirty="0" smtClean="0"/>
              <a:t>drive/handle</a:t>
            </a:r>
            <a:r>
              <a:rPr lang="ja-JP" altLang="en-US" dirty="0" smtClean="0"/>
              <a:t>ともに</a:t>
            </a:r>
            <a:r>
              <a:rPr lang="en-US" altLang="ja-JP" dirty="0" smtClean="0"/>
              <a:t>NULL</a:t>
            </a:r>
            <a:r>
              <a:rPr lang="ja-JP" altLang="en-US" dirty="0" smtClean="0"/>
              <a:t>を指定し、戻り値を確認することで、接続されているかど</a:t>
            </a:r>
          </a:p>
          <a:p>
            <a:pPr marL="1165225" lvl="4" indent="-22225">
              <a:buNone/>
            </a:pPr>
            <a:r>
              <a:rPr lang="ja-JP" altLang="en-US" dirty="0" smtClean="0"/>
              <a:t>    </a:t>
            </a:r>
            <a:r>
              <a:rPr lang="ja-JP" altLang="en-US" dirty="0" err="1" smtClean="0"/>
              <a:t>うか</a:t>
            </a:r>
            <a:r>
              <a:rPr lang="ja-JP" altLang="en-US" dirty="0" smtClean="0"/>
              <a:t>のみの判定に利用できる。</a:t>
            </a:r>
          </a:p>
          <a:p>
            <a:pPr marL="1165225" lvl="4" indent="-22225">
              <a:buNone/>
            </a:pPr>
            <a:r>
              <a:rPr lang="ja-JP" altLang="en-US" dirty="0" smtClean="0"/>
              <a:t>    呼び出しに伴う副作用はないため、ポーリング処理などでも利用できる。</a:t>
            </a:r>
            <a:endParaRPr lang="en-US" altLang="ja-JP" dirty="0" smtClean="0">
              <a:solidFill>
                <a:srgbClr val="FF0000"/>
              </a:solidFill>
            </a:endParaRPr>
          </a:p>
          <a:p>
            <a:pPr marL="890905" lvl="3" indent="-22225">
              <a:buFont typeface="Wingdings" pitchFamily="2" charset="2"/>
              <a:buChar char="n"/>
            </a:pP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(5/9)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850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BOOL </a:t>
            </a:r>
            <a:r>
              <a:rPr lang="en-US" altLang="ja-JP" dirty="0" err="1" smtClean="0"/>
              <a:t>PRSUSB_SetDeviceId</a:t>
            </a:r>
            <a:r>
              <a:rPr lang="en-US" altLang="ja-JP" dirty="0" smtClean="0"/>
              <a:t>(const BYTE* </a:t>
            </a:r>
            <a:r>
              <a:rPr lang="en-US" altLang="ja-JP" dirty="0" err="1" smtClean="0"/>
              <a:t>deviceid</a:t>
            </a:r>
            <a:r>
              <a:rPr lang="en-US" altLang="ja-JP" dirty="0" smtClean="0"/>
              <a:t>, </a:t>
            </a:r>
            <a:r>
              <a:rPr lang="en-US" altLang="ja-JP" dirty="0" err="1" smtClean="0"/>
              <a:t>size_t</a:t>
            </a:r>
            <a:r>
              <a:rPr lang="en-US" altLang="ja-JP" dirty="0" smtClean="0"/>
              <a:t> size); </a:t>
            </a:r>
          </a:p>
          <a:p>
            <a:pPr marL="890905" lvl="3" indent="-22225">
              <a:buFont typeface="Wingdings" pitchFamily="2" charset="2"/>
              <a:buChar char="n"/>
            </a:pPr>
            <a:r>
              <a:rPr lang="en-US" altLang="ja-JP" dirty="0" smtClean="0"/>
              <a:t>- </a:t>
            </a:r>
            <a:r>
              <a:rPr lang="ja-JP" altLang="en-US" dirty="0" smtClean="0"/>
              <a:t>概要</a:t>
            </a:r>
          </a:p>
          <a:p>
            <a:pPr marL="1165225" lvl="4" indent="-22225">
              <a:buNone/>
            </a:pPr>
            <a:r>
              <a:rPr lang="ja-JP" altLang="en-US" dirty="0" smtClean="0"/>
              <a:t>機器</a:t>
            </a:r>
            <a:r>
              <a:rPr lang="en-US" altLang="ja-JP" dirty="0" smtClean="0"/>
              <a:t>ID</a:t>
            </a:r>
            <a:r>
              <a:rPr lang="ja-JP" altLang="en-US" dirty="0" smtClean="0"/>
              <a:t>を設定する</a:t>
            </a:r>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ja-JP" altLang="en-US" dirty="0" smtClean="0"/>
              <a:t> </a:t>
            </a:r>
            <a:r>
              <a:rPr lang="en-US" altLang="ja-JP" dirty="0" smtClean="0"/>
              <a:t>const BYTE*  </a:t>
            </a:r>
            <a:r>
              <a:rPr lang="en-US" altLang="ja-JP" dirty="0" err="1" smtClean="0"/>
              <a:t>deviceid</a:t>
            </a:r>
            <a:endParaRPr lang="en-US" altLang="ja-JP" dirty="0" smtClean="0"/>
          </a:p>
          <a:p>
            <a:pPr marL="1165225" lvl="4" indent="-22225">
              <a:buNone/>
            </a:pPr>
            <a:r>
              <a:rPr lang="en-US" altLang="ja-JP" dirty="0" smtClean="0"/>
              <a:t>      </a:t>
            </a:r>
            <a:r>
              <a:rPr lang="ja-JP" altLang="en-US" dirty="0" smtClean="0"/>
              <a:t>機器</a:t>
            </a:r>
            <a:r>
              <a:rPr lang="en-US" altLang="ja-JP" dirty="0" smtClean="0"/>
              <a:t>ID</a:t>
            </a:r>
            <a:r>
              <a:rPr lang="ja-JP" altLang="en-US" dirty="0" smtClean="0"/>
              <a:t>を指定する。</a:t>
            </a:r>
          </a:p>
          <a:p>
            <a:pPr marL="1165225" lvl="4" indent="-22225">
              <a:buNone/>
            </a:pPr>
            <a:r>
              <a:rPr lang="ja-JP" altLang="en-US" dirty="0" smtClean="0"/>
              <a:t>      機器</a:t>
            </a:r>
            <a:r>
              <a:rPr lang="en-US" altLang="ja-JP" dirty="0" smtClean="0"/>
              <a:t>ID</a:t>
            </a:r>
            <a:r>
              <a:rPr lang="ja-JP" altLang="en-US" dirty="0" smtClean="0"/>
              <a:t>は少なくとも</a:t>
            </a:r>
            <a:r>
              <a:rPr lang="en-US" altLang="ja-JP" dirty="0" smtClean="0"/>
              <a:t>PRS_DEVICE_ID_LENGTH</a:t>
            </a:r>
            <a:r>
              <a:rPr lang="ja-JP" altLang="en-US" dirty="0" smtClean="0"/>
              <a:t>以上確保した領域でなければならない。</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err="1" smtClean="0"/>
              <a:t>size_t</a:t>
            </a:r>
            <a:r>
              <a:rPr lang="en-US" altLang="ja-JP" dirty="0" smtClean="0"/>
              <a:t>  size</a:t>
            </a:r>
          </a:p>
          <a:p>
            <a:pPr marL="1165225" lvl="4" indent="-22225">
              <a:buNone/>
            </a:pPr>
            <a:r>
              <a:rPr lang="en-US" altLang="ja-JP" dirty="0" smtClean="0"/>
              <a:t>      </a:t>
            </a:r>
            <a:r>
              <a:rPr lang="ja-JP" altLang="en-US" dirty="0" smtClean="0"/>
              <a:t>第一引数</a:t>
            </a:r>
            <a:r>
              <a:rPr lang="en-US" altLang="ja-JP" dirty="0" err="1" smtClean="0"/>
              <a:t>deviceid</a:t>
            </a:r>
            <a:r>
              <a:rPr lang="ja-JP" altLang="en-US" dirty="0" smtClean="0"/>
              <a:t>のサイズを指定する。</a:t>
            </a:r>
            <a:endParaRPr lang="en-US" altLang="ja-JP" dirty="0" smtClean="0"/>
          </a:p>
          <a:p>
            <a:pPr marL="1165225" lvl="4" indent="-22225">
              <a:buFont typeface="Wingdings" pitchFamily="2" charset="2"/>
              <a:buChar char="n"/>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    処理結果が返却される。</a:t>
            </a:r>
          </a:p>
          <a:p>
            <a:pPr marL="1165225" lvl="4" indent="-22225">
              <a:buNone/>
            </a:pPr>
            <a:r>
              <a:rPr lang="ja-JP" altLang="en-US" dirty="0" smtClean="0"/>
              <a:t>      </a:t>
            </a:r>
            <a:r>
              <a:rPr lang="en-US" altLang="ja-JP" dirty="0" smtClean="0"/>
              <a:t>TRUE   </a:t>
            </a:r>
            <a:r>
              <a:rPr lang="ja-JP" altLang="en-US" dirty="0" smtClean="0"/>
              <a:t>正常終了</a:t>
            </a:r>
          </a:p>
          <a:p>
            <a:pPr marL="1165225" lvl="4" indent="-22225">
              <a:buNone/>
            </a:pPr>
            <a:r>
              <a:rPr lang="ja-JP" altLang="en-US" dirty="0" smtClean="0"/>
              <a:t>      </a:t>
            </a:r>
            <a:r>
              <a:rPr lang="en-US" altLang="ja-JP" dirty="0" smtClean="0"/>
              <a:t>FALSE  </a:t>
            </a:r>
            <a:r>
              <a:rPr lang="ja-JP" altLang="en-US" dirty="0" smtClean="0"/>
              <a:t>機器</a:t>
            </a:r>
            <a:r>
              <a:rPr lang="en-US" altLang="ja-JP" dirty="0" smtClean="0"/>
              <a:t>ID</a:t>
            </a:r>
            <a:r>
              <a:rPr lang="ja-JP" altLang="en-US" dirty="0" smtClean="0"/>
              <a:t>設定に失敗した</a:t>
            </a:r>
            <a:endParaRPr lang="en-US" altLang="ja-JP" dirty="0" smtClean="0"/>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なし</a:t>
            </a:r>
            <a:endParaRPr lang="en-US" altLang="ja-JP" dirty="0" smtClean="0">
              <a:solidFill>
                <a:srgbClr val="FF0000"/>
              </a:solidFill>
            </a:endParaRPr>
          </a:p>
          <a:p>
            <a:pPr marL="890905" lvl="3" indent="-22225">
              <a:buFont typeface="Wingdings" pitchFamily="2" charset="2"/>
              <a:buChar char="n"/>
            </a:pP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(6/9)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75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BOOL </a:t>
            </a:r>
            <a:r>
              <a:rPr lang="en-US" altLang="ja-JP" dirty="0" err="1" smtClean="0"/>
              <a:t>PRSUSB_GetDeviceId</a:t>
            </a:r>
            <a:r>
              <a:rPr lang="en-US" altLang="ja-JP" dirty="0" smtClean="0"/>
              <a:t>(BYTE* </a:t>
            </a:r>
            <a:r>
              <a:rPr lang="en-US" altLang="ja-JP" dirty="0" err="1" smtClean="0"/>
              <a:t>deviceid</a:t>
            </a:r>
            <a:r>
              <a:rPr lang="en-US" altLang="ja-JP" dirty="0" smtClean="0"/>
              <a:t>, </a:t>
            </a:r>
            <a:r>
              <a:rPr lang="en-US" altLang="ja-JP" dirty="0" err="1" smtClean="0"/>
              <a:t>size_t</a:t>
            </a:r>
            <a:r>
              <a:rPr lang="en-US" altLang="ja-JP" dirty="0" smtClean="0"/>
              <a:t> size);</a:t>
            </a:r>
          </a:p>
          <a:p>
            <a:pPr marL="890905" lvl="3" indent="-22225">
              <a:buFont typeface="Wingdings" pitchFamily="2" charset="2"/>
              <a:buChar char="n"/>
            </a:pPr>
            <a:r>
              <a:rPr lang="en-US" altLang="ja-JP" dirty="0" smtClean="0"/>
              <a:t>- </a:t>
            </a:r>
            <a:r>
              <a:rPr lang="ja-JP" altLang="en-US" dirty="0" smtClean="0"/>
              <a:t>概要</a:t>
            </a:r>
          </a:p>
          <a:p>
            <a:pPr marL="890905" lvl="3" indent="-22225">
              <a:buNone/>
            </a:pPr>
            <a:r>
              <a:rPr lang="ja-JP" altLang="en-US" dirty="0" smtClean="0"/>
              <a:t>    機器</a:t>
            </a:r>
            <a:r>
              <a:rPr lang="en-US" altLang="ja-JP" dirty="0" smtClean="0"/>
              <a:t>ID</a:t>
            </a:r>
            <a:r>
              <a:rPr lang="ja-JP" altLang="en-US" dirty="0" smtClean="0"/>
              <a:t>を取得する</a:t>
            </a:r>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ja-JP" altLang="en-US" dirty="0" smtClean="0"/>
              <a:t>  </a:t>
            </a:r>
            <a:r>
              <a:rPr lang="en-US" altLang="ja-JP" dirty="0" smtClean="0"/>
              <a:t>BYTE*  </a:t>
            </a:r>
            <a:r>
              <a:rPr lang="en-US" altLang="ja-JP" dirty="0" err="1" smtClean="0"/>
              <a:t>deviceid</a:t>
            </a:r>
            <a:endParaRPr lang="en-US" altLang="ja-JP" dirty="0" smtClean="0"/>
          </a:p>
          <a:p>
            <a:pPr marL="1165225" lvl="4" indent="-22225">
              <a:buNone/>
            </a:pPr>
            <a:r>
              <a:rPr lang="en-US" altLang="ja-JP" dirty="0" smtClean="0"/>
              <a:t>      </a:t>
            </a:r>
            <a:r>
              <a:rPr lang="ja-JP" altLang="en-US" dirty="0" smtClean="0"/>
              <a:t>機器</a:t>
            </a:r>
            <a:r>
              <a:rPr lang="en-US" altLang="ja-JP" dirty="0" smtClean="0"/>
              <a:t>ID</a:t>
            </a:r>
            <a:r>
              <a:rPr lang="ja-JP" altLang="en-US" dirty="0" smtClean="0"/>
              <a:t>取得用バッファへポインタを指定する。</a:t>
            </a:r>
          </a:p>
          <a:p>
            <a:pPr marL="1165225" lvl="4" indent="-22225">
              <a:buNone/>
            </a:pPr>
            <a:r>
              <a:rPr lang="ja-JP" altLang="en-US" dirty="0" smtClean="0"/>
              <a:t>      機器</a:t>
            </a:r>
            <a:r>
              <a:rPr lang="en-US" altLang="ja-JP" dirty="0" smtClean="0"/>
              <a:t>ID</a:t>
            </a:r>
            <a:r>
              <a:rPr lang="ja-JP" altLang="en-US" dirty="0" smtClean="0"/>
              <a:t>取得用バッファサイズは少なくとも</a:t>
            </a:r>
            <a:r>
              <a:rPr lang="en-US" altLang="ja-JP" dirty="0" smtClean="0"/>
              <a:t>PRS_DEVICE_ID_LENGTH</a:t>
            </a:r>
            <a:r>
              <a:rPr lang="ja-JP" altLang="en-US" dirty="0" smtClean="0"/>
              <a:t>以上確保した領</a:t>
            </a:r>
          </a:p>
          <a:p>
            <a:pPr marL="1165225" lvl="4" indent="-22225">
              <a:buNone/>
            </a:pPr>
            <a:r>
              <a:rPr lang="ja-JP" altLang="en-US" dirty="0" smtClean="0"/>
              <a:t>      域でなければならない。</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err="1" smtClean="0"/>
              <a:t>size_t</a:t>
            </a:r>
            <a:r>
              <a:rPr lang="en-US" altLang="ja-JP" dirty="0" smtClean="0"/>
              <a:t>  size</a:t>
            </a:r>
          </a:p>
          <a:p>
            <a:pPr marL="1165225" lvl="4" indent="-22225">
              <a:buNone/>
            </a:pPr>
            <a:r>
              <a:rPr lang="en-US" altLang="ja-JP" dirty="0" smtClean="0"/>
              <a:t>      </a:t>
            </a:r>
            <a:r>
              <a:rPr lang="ja-JP" altLang="en-US" dirty="0" smtClean="0"/>
              <a:t>第一引数</a:t>
            </a:r>
            <a:r>
              <a:rPr lang="en-US" altLang="ja-JP" dirty="0" err="1" smtClean="0"/>
              <a:t>deviceid</a:t>
            </a:r>
            <a:r>
              <a:rPr lang="ja-JP" altLang="en-US" dirty="0" smtClean="0"/>
              <a:t>のサイズを指定する。</a:t>
            </a:r>
            <a:endParaRPr lang="en-US" altLang="ja-JP" dirty="0" smtClean="0"/>
          </a:p>
          <a:p>
            <a:pPr marL="1165225" lvl="4" indent="-22225">
              <a:buNone/>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処理結果が返却される。</a:t>
            </a:r>
          </a:p>
          <a:p>
            <a:pPr marL="1165225" lvl="4" indent="-22225">
              <a:buNone/>
            </a:pPr>
            <a:r>
              <a:rPr lang="ja-JP" altLang="en-US" dirty="0" smtClean="0"/>
              <a:t>  </a:t>
            </a:r>
            <a:r>
              <a:rPr lang="en-US" altLang="ja-JP" dirty="0" smtClean="0"/>
              <a:t>TRUE   </a:t>
            </a:r>
            <a:r>
              <a:rPr lang="ja-JP" altLang="en-US" dirty="0" smtClean="0"/>
              <a:t>正常終了</a:t>
            </a:r>
          </a:p>
          <a:p>
            <a:pPr marL="1165225" lvl="4" indent="-22225">
              <a:buNone/>
            </a:pPr>
            <a:r>
              <a:rPr lang="ja-JP" altLang="en-US" dirty="0" smtClean="0"/>
              <a:t>  </a:t>
            </a:r>
            <a:r>
              <a:rPr lang="en-US" altLang="ja-JP" dirty="0" smtClean="0"/>
              <a:t>FALSE  </a:t>
            </a:r>
            <a:r>
              <a:rPr lang="ja-JP" altLang="en-US" dirty="0" smtClean="0"/>
              <a:t>機器</a:t>
            </a:r>
            <a:r>
              <a:rPr lang="en-US" altLang="ja-JP" dirty="0" smtClean="0"/>
              <a:t>ID</a:t>
            </a:r>
            <a:r>
              <a:rPr lang="ja-JP" altLang="en-US" dirty="0" smtClean="0"/>
              <a:t>取得に失敗した</a:t>
            </a:r>
            <a:endParaRPr lang="en-US" altLang="ja-JP" dirty="0" smtClean="0"/>
          </a:p>
          <a:p>
            <a:pPr marL="1165225" lvl="4"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未書き込み</a:t>
            </a:r>
            <a:r>
              <a:rPr lang="en-US" altLang="ja-JP" dirty="0" smtClean="0"/>
              <a:t>(ATK</a:t>
            </a:r>
            <a:r>
              <a:rPr lang="ja-JP" altLang="en-US" dirty="0" smtClean="0"/>
              <a:t>で更新した直後などで</a:t>
            </a:r>
            <a:r>
              <a:rPr lang="en-US" altLang="ja-JP" dirty="0" smtClean="0"/>
              <a:t>Id</a:t>
            </a:r>
            <a:r>
              <a:rPr lang="ja-JP" altLang="en-US" dirty="0" smtClean="0"/>
              <a:t>パーティション領域が未設定</a:t>
            </a:r>
            <a:r>
              <a:rPr lang="en-US" altLang="ja-JP" dirty="0" smtClean="0"/>
              <a:t>)</a:t>
            </a:r>
            <a:r>
              <a:rPr lang="ja-JP" altLang="en-US" dirty="0" smtClean="0"/>
              <a:t>の場合、すべ</a:t>
            </a:r>
          </a:p>
          <a:p>
            <a:pPr marL="1165225" lvl="4" indent="-22225">
              <a:buNone/>
            </a:pPr>
            <a:r>
              <a:rPr lang="ja-JP" altLang="en-US" dirty="0" smtClean="0"/>
              <a:t>    て</a:t>
            </a:r>
            <a:r>
              <a:rPr lang="en-US" altLang="ja-JP" dirty="0" smtClean="0"/>
              <a:t>0</a:t>
            </a:r>
            <a:r>
              <a:rPr lang="ja-JP" altLang="en-US" dirty="0" smtClean="0"/>
              <a:t>で埋められた機器</a:t>
            </a:r>
            <a:r>
              <a:rPr lang="en-US" altLang="ja-JP" dirty="0" smtClean="0"/>
              <a:t>ID</a:t>
            </a:r>
            <a:r>
              <a:rPr lang="ja-JP" altLang="en-US" dirty="0" smtClean="0"/>
              <a:t>が返却される</a:t>
            </a:r>
            <a:r>
              <a:rPr lang="en-US" altLang="ja-JP" dirty="0" smtClean="0"/>
              <a:t>(</a:t>
            </a:r>
            <a:r>
              <a:rPr lang="ja-JP" altLang="en-US" dirty="0" smtClean="0"/>
              <a:t>関数は</a:t>
            </a:r>
            <a:r>
              <a:rPr lang="en-US" altLang="ja-JP" dirty="0" smtClean="0"/>
              <a:t>TRUE</a:t>
            </a:r>
            <a:r>
              <a:rPr lang="ja-JP" altLang="en-US" dirty="0" smtClean="0"/>
              <a:t>を返却する</a:t>
            </a:r>
            <a:r>
              <a:rPr lang="en-US" altLang="ja-JP" dirty="0" smtClean="0"/>
              <a:t>)</a:t>
            </a:r>
            <a:r>
              <a:rPr lang="ja-JP" altLang="en-US" dirty="0" err="1" smtClean="0"/>
              <a:t>。</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(7/9)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75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BOOL </a:t>
            </a:r>
            <a:r>
              <a:rPr lang="en-US" altLang="ja-JP" dirty="0" err="1" smtClean="0"/>
              <a:t>PRSUSB_SetWlanMacAddress</a:t>
            </a:r>
            <a:r>
              <a:rPr lang="en-US" altLang="ja-JP" dirty="0" smtClean="0"/>
              <a:t>(const BYTE* </a:t>
            </a:r>
            <a:r>
              <a:rPr lang="en-US" altLang="ja-JP" dirty="0" err="1" smtClean="0"/>
              <a:t>addr</a:t>
            </a:r>
            <a:r>
              <a:rPr lang="en-US" altLang="ja-JP" dirty="0" smtClean="0"/>
              <a:t>, </a:t>
            </a:r>
            <a:r>
              <a:rPr lang="en-US" altLang="ja-JP" dirty="0" err="1" smtClean="0"/>
              <a:t>size_t</a:t>
            </a:r>
            <a:r>
              <a:rPr lang="en-US" altLang="ja-JP" dirty="0" smtClean="0"/>
              <a:t> size);</a:t>
            </a:r>
          </a:p>
          <a:p>
            <a:pPr marL="890905" lvl="3" indent="-22225">
              <a:buFont typeface="Wingdings" pitchFamily="2" charset="2"/>
              <a:buChar char="n"/>
            </a:pPr>
            <a:r>
              <a:rPr lang="en-US" altLang="ja-JP" dirty="0" smtClean="0"/>
              <a:t>- </a:t>
            </a:r>
            <a:r>
              <a:rPr lang="ja-JP" altLang="en-US" dirty="0" smtClean="0"/>
              <a:t>概要</a:t>
            </a:r>
          </a:p>
          <a:p>
            <a:pPr marL="1165225" lvl="4" indent="-22225">
              <a:buNone/>
            </a:pPr>
            <a:r>
              <a:rPr lang="ja-JP" altLang="en-US" dirty="0" smtClean="0"/>
              <a:t>無線</a:t>
            </a:r>
            <a:r>
              <a:rPr lang="en-US" altLang="ja-JP" dirty="0" smtClean="0"/>
              <a:t>LAN</a:t>
            </a:r>
            <a:r>
              <a:rPr lang="ja-JP" altLang="en-US" dirty="0" smtClean="0"/>
              <a:t>用</a:t>
            </a:r>
            <a:r>
              <a:rPr lang="en-US" altLang="ja-JP" dirty="0" smtClean="0"/>
              <a:t>MAC</a:t>
            </a:r>
            <a:r>
              <a:rPr lang="ja-JP" altLang="en-US" dirty="0" smtClean="0"/>
              <a:t>アドレスを設定する</a:t>
            </a:r>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en-US" altLang="ja-JP" dirty="0" smtClean="0"/>
              <a:t>const BYTE*  </a:t>
            </a:r>
            <a:r>
              <a:rPr lang="en-US" altLang="ja-JP" dirty="0" err="1" smtClean="0"/>
              <a:t>addr</a:t>
            </a:r>
            <a:endParaRPr lang="en-US" altLang="ja-JP" dirty="0" smtClean="0"/>
          </a:p>
          <a:p>
            <a:pPr marL="1165225" lvl="4" indent="-22225">
              <a:buNone/>
            </a:pPr>
            <a:r>
              <a:rPr lang="en-US" altLang="ja-JP" dirty="0" smtClean="0"/>
              <a:t>      MAC</a:t>
            </a:r>
            <a:r>
              <a:rPr lang="ja-JP" altLang="en-US" dirty="0" smtClean="0"/>
              <a:t>アドレスを指定する。</a:t>
            </a:r>
          </a:p>
          <a:p>
            <a:pPr marL="1165225" lvl="4" indent="-22225">
              <a:buNone/>
            </a:pPr>
            <a:r>
              <a:rPr lang="ja-JP" altLang="en-US" dirty="0" smtClean="0"/>
              <a:t>      </a:t>
            </a:r>
            <a:r>
              <a:rPr lang="en-US" altLang="ja-JP" dirty="0" smtClean="0"/>
              <a:t>MAC</a:t>
            </a:r>
            <a:r>
              <a:rPr lang="ja-JP" altLang="en-US" dirty="0" smtClean="0"/>
              <a:t>アドレスは少なくとも</a:t>
            </a:r>
            <a:r>
              <a:rPr lang="en-US" altLang="ja-JP" dirty="0" smtClean="0"/>
              <a:t>PRS_WLAN_MAC_ADDRESS_LENGTH</a:t>
            </a:r>
            <a:r>
              <a:rPr lang="ja-JP" altLang="en-US" dirty="0" smtClean="0"/>
              <a:t>以上確保した領域で</a:t>
            </a:r>
            <a:r>
              <a:rPr lang="ja-JP" altLang="en-US" dirty="0" err="1" smtClean="0"/>
              <a:t>なけ</a:t>
            </a:r>
            <a:endParaRPr lang="ja-JP" altLang="en-US" dirty="0" smtClean="0"/>
          </a:p>
          <a:p>
            <a:pPr marL="1165225" lvl="4" indent="-22225">
              <a:buNone/>
            </a:pPr>
            <a:r>
              <a:rPr lang="ja-JP" altLang="en-US" dirty="0" smtClean="0"/>
              <a:t>      </a:t>
            </a:r>
            <a:r>
              <a:rPr lang="ja-JP" altLang="en-US" dirty="0" err="1" smtClean="0"/>
              <a:t>れば</a:t>
            </a:r>
            <a:r>
              <a:rPr lang="ja-JP" altLang="en-US" dirty="0" smtClean="0"/>
              <a:t>ならない。</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err="1" smtClean="0"/>
              <a:t>size_t</a:t>
            </a:r>
            <a:r>
              <a:rPr lang="en-US" altLang="ja-JP" dirty="0" smtClean="0"/>
              <a:t>  size</a:t>
            </a:r>
          </a:p>
          <a:p>
            <a:pPr marL="1165225" lvl="4" indent="-22225">
              <a:buNone/>
            </a:pPr>
            <a:r>
              <a:rPr lang="en-US" altLang="ja-JP" dirty="0" smtClean="0"/>
              <a:t>      </a:t>
            </a:r>
            <a:r>
              <a:rPr lang="ja-JP" altLang="en-US" dirty="0" smtClean="0"/>
              <a:t>第一引数</a:t>
            </a:r>
            <a:r>
              <a:rPr lang="en-US" altLang="ja-JP" dirty="0" err="1" smtClean="0"/>
              <a:t>addr</a:t>
            </a:r>
            <a:r>
              <a:rPr lang="ja-JP" altLang="en-US" dirty="0" smtClean="0"/>
              <a:t>のサイズを指定する。</a:t>
            </a:r>
            <a:endParaRPr lang="en-US" altLang="ja-JP" dirty="0" smtClean="0"/>
          </a:p>
          <a:p>
            <a:pPr marL="1165225" lvl="4" indent="-22225">
              <a:buNone/>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処理結果が返却される。</a:t>
            </a:r>
          </a:p>
          <a:p>
            <a:pPr marL="1165225" lvl="4" indent="-22225">
              <a:buNone/>
            </a:pPr>
            <a:r>
              <a:rPr lang="ja-JP" altLang="en-US" dirty="0" smtClean="0"/>
              <a:t>      </a:t>
            </a:r>
            <a:r>
              <a:rPr lang="en-US" altLang="ja-JP" dirty="0" smtClean="0"/>
              <a:t>TRUE   </a:t>
            </a:r>
            <a:r>
              <a:rPr lang="ja-JP" altLang="en-US" dirty="0" smtClean="0"/>
              <a:t>正常終了</a:t>
            </a:r>
          </a:p>
          <a:p>
            <a:pPr marL="1165225" lvl="4" indent="-22225">
              <a:buNone/>
            </a:pPr>
            <a:r>
              <a:rPr lang="ja-JP" altLang="en-US" dirty="0" smtClean="0"/>
              <a:t>      </a:t>
            </a:r>
            <a:r>
              <a:rPr lang="en-US" altLang="ja-JP" dirty="0" smtClean="0"/>
              <a:t>FALSE  </a:t>
            </a:r>
            <a:r>
              <a:rPr lang="ja-JP" altLang="en-US" dirty="0" smtClean="0"/>
              <a:t>無線</a:t>
            </a:r>
            <a:r>
              <a:rPr lang="en-US" altLang="ja-JP" dirty="0" smtClean="0"/>
              <a:t>LAN</a:t>
            </a:r>
            <a:r>
              <a:rPr lang="ja-JP" altLang="en-US" dirty="0" smtClean="0"/>
              <a:t>用</a:t>
            </a:r>
            <a:r>
              <a:rPr lang="en-US" altLang="ja-JP" dirty="0" smtClean="0"/>
              <a:t>MAC</a:t>
            </a:r>
            <a:r>
              <a:rPr lang="ja-JP" altLang="en-US" dirty="0" smtClean="0"/>
              <a:t>アドレス設定に失敗した</a:t>
            </a:r>
            <a:endParaRPr lang="en-US" altLang="ja-JP" dirty="0" smtClean="0"/>
          </a:p>
          <a:p>
            <a:pPr marL="1165225" lvl="4"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なし</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変更履歴</a:t>
            </a:r>
            <a:endParaRPr kumimoji="1" lang="ja-JP" altLang="en-US" dirty="0"/>
          </a:p>
        </p:txBody>
      </p:sp>
      <p:graphicFrame>
        <p:nvGraphicFramePr>
          <p:cNvPr id="3" name="表 2"/>
          <p:cNvGraphicFramePr>
            <a:graphicFrameLocks noGrp="1"/>
          </p:cNvGraphicFramePr>
          <p:nvPr/>
        </p:nvGraphicFramePr>
        <p:xfrm>
          <a:off x="571472" y="1357298"/>
          <a:ext cx="7858179" cy="2868936"/>
        </p:xfrm>
        <a:graphic>
          <a:graphicData uri="http://schemas.openxmlformats.org/drawingml/2006/table">
            <a:tbl>
              <a:tblPr firstRow="1" bandRow="1">
                <a:tableStyleId>{00A15C55-8517-42AA-B614-E9B94910E393}</a:tableStyleId>
              </a:tblPr>
              <a:tblGrid>
                <a:gridCol w="1214446"/>
                <a:gridCol w="915341"/>
                <a:gridCol w="5728392"/>
              </a:tblGrid>
              <a:tr h="428628">
                <a:tc>
                  <a:txBody>
                    <a:bodyPr/>
                    <a:lstStyle/>
                    <a:p>
                      <a:r>
                        <a:rPr kumimoji="1" lang="ja-JP" altLang="en-US" dirty="0" smtClean="0"/>
                        <a:t>変更日</a:t>
                      </a:r>
                      <a:endParaRPr kumimoji="1" lang="ja-JP" altLang="en-US" dirty="0"/>
                    </a:p>
                  </a:txBody>
                  <a:tcPr/>
                </a:tc>
                <a:tc>
                  <a:txBody>
                    <a:bodyPr/>
                    <a:lstStyle/>
                    <a:p>
                      <a:r>
                        <a:rPr kumimoji="1" lang="ja-JP" altLang="en-US" dirty="0" smtClean="0"/>
                        <a:t>変更者</a:t>
                      </a:r>
                      <a:endParaRPr kumimoji="1" lang="ja-JP" altLang="en-US" dirty="0"/>
                    </a:p>
                  </a:txBody>
                  <a:tcPr/>
                </a:tc>
                <a:tc>
                  <a:txBody>
                    <a:bodyPr/>
                    <a:lstStyle/>
                    <a:p>
                      <a:r>
                        <a:rPr kumimoji="1" lang="ja-JP" altLang="en-US" dirty="0" smtClean="0"/>
                        <a:t>変更内容</a:t>
                      </a:r>
                      <a:endParaRPr kumimoji="1" lang="ja-JP" altLang="en-US" dirty="0"/>
                    </a:p>
                  </a:txBody>
                  <a:tcPr/>
                </a:tc>
              </a:tr>
              <a:tr h="428628">
                <a:tc>
                  <a:txBody>
                    <a:bodyPr/>
                    <a:lstStyle/>
                    <a:p>
                      <a:r>
                        <a:rPr kumimoji="1" lang="en-US" altLang="ja-JP" dirty="0" smtClean="0"/>
                        <a:t>2010/4/5</a:t>
                      </a:r>
                      <a:endParaRPr kumimoji="1" lang="ja-JP" altLang="en-US" dirty="0"/>
                    </a:p>
                  </a:txBody>
                  <a:tcPr/>
                </a:tc>
                <a:tc>
                  <a:txBody>
                    <a:bodyPr/>
                    <a:lstStyle/>
                    <a:p>
                      <a:r>
                        <a:rPr kumimoji="1" lang="en-US" altLang="ja-JP" dirty="0" err="1" smtClean="0"/>
                        <a:t>ueno</a:t>
                      </a:r>
                      <a:endParaRPr kumimoji="1" lang="ja-JP" altLang="en-US" dirty="0"/>
                    </a:p>
                  </a:txBody>
                  <a:tcPr/>
                </a:tc>
                <a:tc>
                  <a:txBody>
                    <a:bodyPr/>
                    <a:lstStyle/>
                    <a:p>
                      <a:r>
                        <a:rPr kumimoji="1" lang="ja-JP" altLang="en-US" dirty="0" smtClean="0"/>
                        <a:t>・用語ページ追加</a:t>
                      </a:r>
                      <a:endParaRPr kumimoji="1" lang="en-US" altLang="ja-JP" dirty="0" smtClean="0"/>
                    </a:p>
                    <a:p>
                      <a:r>
                        <a:rPr kumimoji="1" lang="ja-JP" altLang="en-US" dirty="0" smtClean="0"/>
                        <a:t>・テストの対象機種がわかるように、機種ロゴを追加</a:t>
                      </a:r>
                      <a:endParaRPr kumimoji="1" lang="en-US" altLang="ja-JP" dirty="0" smtClean="0"/>
                    </a:p>
                    <a:p>
                      <a:r>
                        <a:rPr kumimoji="1" lang="ja-JP" altLang="en-US" dirty="0" smtClean="0"/>
                        <a:t>・</a:t>
                      </a:r>
                      <a:r>
                        <a:rPr kumimoji="1" lang="en-US" altLang="ja-JP" dirty="0" err="1" smtClean="0"/>
                        <a:t>auido</a:t>
                      </a:r>
                      <a:r>
                        <a:rPr kumimoji="1" lang="ja-JP" altLang="en-US" dirty="0" smtClean="0"/>
                        <a:t>ファイルのパス修正。</a:t>
                      </a:r>
                      <a:endParaRPr kumimoji="1" lang="en-US" altLang="ja-JP" dirty="0" smtClean="0"/>
                    </a:p>
                    <a:p>
                      <a:r>
                        <a:rPr kumimoji="1" lang="ja-JP" altLang="en-US" dirty="0" smtClean="0"/>
                        <a:t>・バッテリー充電関連 のコンソール出力内容に説明追加</a:t>
                      </a:r>
                      <a:endParaRPr kumimoji="1" lang="en-US" altLang="ja-JP" dirty="0" smtClean="0"/>
                    </a:p>
                    <a:p>
                      <a:r>
                        <a:rPr kumimoji="1" lang="ja-JP" altLang="en-US" dirty="0" smtClean="0"/>
                        <a:t>・スイッチ確認にキーコード一覧追加</a:t>
                      </a:r>
                      <a:endParaRPr kumimoji="1" lang="en-US" altLang="ja-JP" dirty="0" smtClean="0"/>
                    </a:p>
                    <a:p>
                      <a:r>
                        <a:rPr kumimoji="1" lang="ja-JP" altLang="en-US" dirty="0" smtClean="0"/>
                        <a:t>・</a:t>
                      </a:r>
                      <a:r>
                        <a:rPr kumimoji="1" lang="en-US" altLang="ja-JP" dirty="0" smtClean="0"/>
                        <a:t>Harmony</a:t>
                      </a:r>
                      <a:r>
                        <a:rPr kumimoji="1" lang="ja-JP" altLang="en-US" dirty="0" smtClean="0"/>
                        <a:t>関連に </a:t>
                      </a:r>
                      <a:r>
                        <a:rPr kumimoji="1" lang="en-US" altLang="ja-JP" dirty="0" smtClean="0"/>
                        <a:t>API</a:t>
                      </a:r>
                      <a:r>
                        <a:rPr kumimoji="1" lang="ja-JP" altLang="en-US" dirty="0" smtClean="0"/>
                        <a:t>仕様を追記</a:t>
                      </a:r>
                      <a:endParaRPr kumimoji="1" lang="en-US" altLang="ja-JP" dirty="0" smtClean="0"/>
                    </a:p>
                    <a:p>
                      <a:r>
                        <a:rPr kumimoji="1" lang="ja-JP" altLang="en-US" dirty="0" smtClean="0"/>
                        <a:t>・メモリチェック　に使用方法追記</a:t>
                      </a:r>
                      <a:endParaRPr kumimoji="1" lang="ja-JP" altLang="en-US" dirty="0"/>
                    </a:p>
                  </a:txBody>
                  <a:tcPr/>
                </a:tc>
              </a:tr>
              <a:tr h="428628">
                <a:tc>
                  <a:txBody>
                    <a:bodyPr/>
                    <a:lstStyle/>
                    <a:p>
                      <a:endParaRPr kumimoji="1" lang="ja-JP" altLang="en-US" dirty="0"/>
                    </a:p>
                  </a:txBody>
                  <a:tcPr/>
                </a:tc>
                <a:tc>
                  <a:txBody>
                    <a:bodyPr/>
                    <a:lstStyle/>
                    <a:p>
                      <a:endParaRPr kumimoji="1" lang="ja-JP" altLang="en-US" dirty="0"/>
                    </a:p>
                  </a:txBody>
                  <a:tcPr/>
                </a:tc>
                <a:tc>
                  <a:txBody>
                    <a:bodyPr/>
                    <a:lstStyle/>
                    <a:p>
                      <a:endParaRPr kumimoji="1" lang="en-US" altLang="ja-JP" dirty="0" smtClean="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(8/9)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7500" lnSpcReduction="20000"/>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t>BOOL </a:t>
            </a:r>
            <a:r>
              <a:rPr lang="en-US" altLang="ja-JP" dirty="0" err="1" smtClean="0"/>
              <a:t>PRSUSB_GetWlanMacAddress</a:t>
            </a:r>
            <a:r>
              <a:rPr lang="en-US" altLang="ja-JP" dirty="0" smtClean="0"/>
              <a:t>(BYTE* </a:t>
            </a:r>
            <a:r>
              <a:rPr lang="en-US" altLang="ja-JP" dirty="0" err="1" smtClean="0"/>
              <a:t>deviceid</a:t>
            </a:r>
            <a:r>
              <a:rPr lang="en-US" altLang="ja-JP" dirty="0" smtClean="0"/>
              <a:t>, </a:t>
            </a:r>
            <a:r>
              <a:rPr lang="en-US" altLang="ja-JP" dirty="0" err="1" smtClean="0"/>
              <a:t>size_t</a:t>
            </a:r>
            <a:r>
              <a:rPr lang="en-US" altLang="ja-JP" dirty="0" smtClean="0"/>
              <a:t> size);</a:t>
            </a:r>
          </a:p>
          <a:p>
            <a:pPr marL="890905" lvl="3" indent="-22225">
              <a:buFont typeface="Wingdings" pitchFamily="2" charset="2"/>
              <a:buChar char="n"/>
            </a:pPr>
            <a:r>
              <a:rPr lang="en-US" altLang="ja-JP" dirty="0" smtClean="0"/>
              <a:t>- </a:t>
            </a:r>
            <a:r>
              <a:rPr lang="ja-JP" altLang="en-US" dirty="0" smtClean="0"/>
              <a:t>概要</a:t>
            </a:r>
          </a:p>
          <a:p>
            <a:pPr marL="1165225" lvl="4" indent="-22225">
              <a:buNone/>
            </a:pPr>
            <a:r>
              <a:rPr lang="ja-JP" altLang="en-US" dirty="0" smtClean="0"/>
              <a:t>無線</a:t>
            </a:r>
            <a:r>
              <a:rPr lang="en-US" altLang="ja-JP" dirty="0" smtClean="0"/>
              <a:t>LAN</a:t>
            </a:r>
            <a:r>
              <a:rPr lang="ja-JP" altLang="en-US" dirty="0" smtClean="0"/>
              <a:t>用</a:t>
            </a:r>
            <a:r>
              <a:rPr lang="en-US" altLang="ja-JP" dirty="0" smtClean="0"/>
              <a:t>MAC</a:t>
            </a:r>
            <a:r>
              <a:rPr lang="ja-JP" altLang="en-US" dirty="0" smtClean="0"/>
              <a:t>アドレスを取得する</a:t>
            </a:r>
          </a:p>
          <a:p>
            <a:pPr marL="890905" lvl="3"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引数</a:t>
            </a:r>
          </a:p>
          <a:p>
            <a:pPr marL="1165225" lvl="4" indent="-22225">
              <a:buFont typeface="Wingdings" pitchFamily="2" charset="2"/>
              <a:buChar char="n"/>
            </a:pPr>
            <a:r>
              <a:rPr lang="en-US" altLang="ja-JP" dirty="0" smtClean="0"/>
              <a:t>BYTE*  </a:t>
            </a:r>
            <a:r>
              <a:rPr lang="en-US" altLang="ja-JP" dirty="0" err="1" smtClean="0"/>
              <a:t>deviceid</a:t>
            </a:r>
            <a:endParaRPr lang="en-US" altLang="ja-JP" dirty="0" smtClean="0"/>
          </a:p>
          <a:p>
            <a:pPr marL="1165225" lvl="4" indent="-22225">
              <a:buNone/>
            </a:pPr>
            <a:r>
              <a:rPr lang="en-US" altLang="ja-JP" dirty="0" smtClean="0"/>
              <a:t>      </a:t>
            </a:r>
            <a:r>
              <a:rPr lang="ja-JP" altLang="en-US" dirty="0" smtClean="0"/>
              <a:t>無線</a:t>
            </a:r>
            <a:r>
              <a:rPr lang="en-US" altLang="ja-JP" dirty="0" smtClean="0"/>
              <a:t>LAN</a:t>
            </a:r>
            <a:r>
              <a:rPr lang="ja-JP" altLang="en-US" dirty="0" smtClean="0"/>
              <a:t>用</a:t>
            </a:r>
            <a:r>
              <a:rPr lang="en-US" altLang="ja-JP" dirty="0" smtClean="0"/>
              <a:t>MAC</a:t>
            </a:r>
            <a:r>
              <a:rPr lang="ja-JP" altLang="en-US" dirty="0" smtClean="0"/>
              <a:t>アドレス用バッファへポインタを指定する。</a:t>
            </a:r>
          </a:p>
          <a:p>
            <a:pPr marL="1165225" lvl="4" indent="-22225">
              <a:buNone/>
            </a:pPr>
            <a:r>
              <a:rPr lang="ja-JP" altLang="en-US" dirty="0" smtClean="0"/>
              <a:t>      このバッファは少なくとも</a:t>
            </a:r>
            <a:r>
              <a:rPr lang="en-US" altLang="ja-JP" dirty="0" smtClean="0"/>
              <a:t>PRS_WLAN_MAC_ADDRESS_LENGTH</a:t>
            </a:r>
            <a:r>
              <a:rPr lang="ja-JP" altLang="en-US" dirty="0" smtClean="0"/>
              <a:t>以上確保した領域で</a:t>
            </a:r>
            <a:r>
              <a:rPr lang="ja-JP" altLang="en-US" dirty="0" err="1" smtClean="0"/>
              <a:t>なけ</a:t>
            </a:r>
            <a:endParaRPr lang="ja-JP" altLang="en-US" dirty="0" smtClean="0"/>
          </a:p>
          <a:p>
            <a:pPr marL="1165225" lvl="4" indent="-22225">
              <a:buNone/>
            </a:pPr>
            <a:r>
              <a:rPr lang="ja-JP" altLang="en-US" dirty="0" smtClean="0"/>
              <a:t>      </a:t>
            </a:r>
            <a:r>
              <a:rPr lang="ja-JP" altLang="en-US" dirty="0" err="1" smtClean="0"/>
              <a:t>れば</a:t>
            </a:r>
            <a:r>
              <a:rPr lang="ja-JP" altLang="en-US" dirty="0" smtClean="0"/>
              <a:t>ならない。</a:t>
            </a:r>
          </a:p>
          <a:p>
            <a:pPr marL="1165225" lvl="4" indent="-22225">
              <a:buFont typeface="Wingdings" pitchFamily="2" charset="2"/>
              <a:buChar char="n"/>
            </a:pPr>
            <a:endParaRPr lang="ja-JP" altLang="en-US" dirty="0" smtClean="0"/>
          </a:p>
          <a:p>
            <a:pPr marL="1165225" lvl="4" indent="-22225">
              <a:buFont typeface="Wingdings" pitchFamily="2" charset="2"/>
              <a:buChar char="n"/>
            </a:pPr>
            <a:r>
              <a:rPr lang="ja-JP" altLang="en-US" dirty="0" smtClean="0"/>
              <a:t>    </a:t>
            </a:r>
            <a:r>
              <a:rPr lang="en-US" altLang="ja-JP" dirty="0" err="1" smtClean="0"/>
              <a:t>size_t</a:t>
            </a:r>
            <a:r>
              <a:rPr lang="en-US" altLang="ja-JP" dirty="0" smtClean="0"/>
              <a:t>  size</a:t>
            </a:r>
          </a:p>
          <a:p>
            <a:pPr marL="1165225" lvl="4" indent="-22225">
              <a:buNone/>
            </a:pPr>
            <a:r>
              <a:rPr lang="en-US" altLang="ja-JP" dirty="0" smtClean="0"/>
              <a:t>      </a:t>
            </a:r>
            <a:r>
              <a:rPr lang="ja-JP" altLang="en-US" dirty="0" smtClean="0"/>
              <a:t>第一引数</a:t>
            </a:r>
            <a:r>
              <a:rPr lang="en-US" altLang="ja-JP" dirty="0" err="1" smtClean="0"/>
              <a:t>addr</a:t>
            </a:r>
            <a:r>
              <a:rPr lang="ja-JP" altLang="en-US" dirty="0" smtClean="0"/>
              <a:t>のサイズを指定する。</a:t>
            </a:r>
            <a:endParaRPr lang="en-US" altLang="ja-JP" dirty="0" smtClean="0"/>
          </a:p>
          <a:p>
            <a:pPr marL="1165225" lvl="4" indent="-22225">
              <a:buFont typeface="Wingdings" pitchFamily="2" charset="2"/>
              <a:buChar char="n"/>
            </a:pPr>
            <a:endParaRPr lang="ja-JP" altLang="en-US" dirty="0" smtClean="0"/>
          </a:p>
          <a:p>
            <a:pPr marL="890905" lvl="3" indent="-22225">
              <a:buFont typeface="Wingdings" pitchFamily="2" charset="2"/>
              <a:buChar char="n"/>
            </a:pPr>
            <a:r>
              <a:rPr lang="ja-JP" altLang="en-US" dirty="0" smtClean="0"/>
              <a:t> </a:t>
            </a:r>
            <a:r>
              <a:rPr lang="en-US" altLang="ja-JP" dirty="0" smtClean="0"/>
              <a:t>- </a:t>
            </a:r>
            <a:r>
              <a:rPr lang="ja-JP" altLang="en-US" dirty="0" smtClean="0"/>
              <a:t>戻り値</a:t>
            </a:r>
          </a:p>
          <a:p>
            <a:pPr marL="1165225" lvl="4" indent="-22225">
              <a:buNone/>
            </a:pPr>
            <a:r>
              <a:rPr lang="ja-JP" altLang="en-US" dirty="0" smtClean="0"/>
              <a:t>処理結果が返却される。</a:t>
            </a:r>
          </a:p>
          <a:p>
            <a:pPr marL="1165225" lvl="4" indent="-22225">
              <a:buNone/>
            </a:pPr>
            <a:r>
              <a:rPr lang="ja-JP" altLang="en-US" dirty="0" smtClean="0"/>
              <a:t>      </a:t>
            </a:r>
            <a:r>
              <a:rPr lang="en-US" altLang="ja-JP" dirty="0" smtClean="0"/>
              <a:t>TRUE   </a:t>
            </a:r>
            <a:r>
              <a:rPr lang="ja-JP" altLang="en-US" dirty="0" smtClean="0"/>
              <a:t>正常終了</a:t>
            </a:r>
          </a:p>
          <a:p>
            <a:pPr marL="1165225" lvl="4" indent="-22225">
              <a:buNone/>
            </a:pPr>
            <a:r>
              <a:rPr lang="ja-JP" altLang="en-US" dirty="0" smtClean="0"/>
              <a:t>      </a:t>
            </a:r>
            <a:r>
              <a:rPr lang="en-US" altLang="ja-JP" dirty="0" smtClean="0"/>
              <a:t>FALSE  </a:t>
            </a:r>
            <a:r>
              <a:rPr lang="ja-JP" altLang="en-US" dirty="0" smtClean="0"/>
              <a:t>機器</a:t>
            </a:r>
            <a:r>
              <a:rPr lang="en-US" altLang="ja-JP" dirty="0" smtClean="0"/>
              <a:t>ID</a:t>
            </a:r>
            <a:r>
              <a:rPr lang="ja-JP" altLang="en-US" dirty="0" smtClean="0"/>
              <a:t>取得に失敗した</a:t>
            </a:r>
            <a:endParaRPr lang="en-US" altLang="ja-JP" dirty="0" smtClean="0"/>
          </a:p>
          <a:p>
            <a:pPr marL="1165225" lvl="4" indent="-22225">
              <a:buNone/>
            </a:pPr>
            <a:endParaRPr lang="en-US" altLang="ja-JP" dirty="0" smtClean="0"/>
          </a:p>
          <a:p>
            <a:pPr marL="890905" lvl="3" indent="-22225">
              <a:buFont typeface="Wingdings" pitchFamily="2" charset="2"/>
              <a:buChar char="n"/>
            </a:pPr>
            <a:r>
              <a:rPr lang="en-US" altLang="ja-JP" dirty="0" smtClean="0"/>
              <a:t> - </a:t>
            </a:r>
            <a:r>
              <a:rPr lang="ja-JP" altLang="en-US" dirty="0" smtClean="0"/>
              <a:t>備考</a:t>
            </a:r>
          </a:p>
          <a:p>
            <a:pPr marL="1165225" lvl="4" indent="-22225">
              <a:buNone/>
            </a:pPr>
            <a:r>
              <a:rPr lang="ja-JP" altLang="en-US" dirty="0" smtClean="0"/>
              <a:t>未書き込み</a:t>
            </a:r>
            <a:r>
              <a:rPr lang="en-US" altLang="ja-JP" dirty="0" smtClean="0"/>
              <a:t>(ATK</a:t>
            </a:r>
            <a:r>
              <a:rPr lang="ja-JP" altLang="en-US" dirty="0" smtClean="0"/>
              <a:t>で更新した直後などで</a:t>
            </a:r>
            <a:r>
              <a:rPr lang="en-US" altLang="ja-JP" dirty="0" smtClean="0"/>
              <a:t>Id</a:t>
            </a:r>
            <a:r>
              <a:rPr lang="ja-JP" altLang="en-US" dirty="0" smtClean="0"/>
              <a:t>パーティション領域が未設定</a:t>
            </a:r>
            <a:r>
              <a:rPr lang="en-US" altLang="ja-JP" dirty="0" smtClean="0"/>
              <a:t>)</a:t>
            </a:r>
            <a:r>
              <a:rPr lang="ja-JP" altLang="en-US" dirty="0" smtClean="0"/>
              <a:t>の場合、すべ</a:t>
            </a:r>
          </a:p>
          <a:p>
            <a:pPr marL="1165225" lvl="4" indent="-22225">
              <a:buNone/>
            </a:pPr>
            <a:r>
              <a:rPr lang="ja-JP" altLang="en-US" dirty="0" smtClean="0"/>
              <a:t>    て</a:t>
            </a:r>
            <a:r>
              <a:rPr lang="en-US" altLang="ja-JP" dirty="0" smtClean="0"/>
              <a:t>0</a:t>
            </a:r>
            <a:r>
              <a:rPr lang="ja-JP" altLang="en-US" dirty="0" smtClean="0"/>
              <a:t>で埋められた</a:t>
            </a:r>
            <a:r>
              <a:rPr lang="en-US" altLang="ja-JP" dirty="0" smtClean="0"/>
              <a:t>MAC</a:t>
            </a:r>
            <a:r>
              <a:rPr lang="ja-JP" altLang="en-US" dirty="0" smtClean="0"/>
              <a:t>アドレスが返却される</a:t>
            </a:r>
            <a:r>
              <a:rPr lang="en-US" altLang="ja-JP" dirty="0" smtClean="0"/>
              <a:t>(</a:t>
            </a:r>
            <a:r>
              <a:rPr lang="ja-JP" altLang="en-US" dirty="0" smtClean="0"/>
              <a:t>関数は</a:t>
            </a:r>
            <a:r>
              <a:rPr lang="en-US" altLang="ja-JP" dirty="0" smtClean="0"/>
              <a:t>TRUE</a:t>
            </a:r>
            <a:r>
              <a:rPr lang="ja-JP" altLang="en-US" dirty="0" smtClean="0"/>
              <a:t>を返却する</a:t>
            </a:r>
            <a:r>
              <a:rPr lang="en-US" altLang="ja-JP" dirty="0" smtClean="0"/>
              <a:t>)</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Harmony</a:t>
            </a:r>
            <a:r>
              <a:rPr kumimoji="1" lang="ja-JP" altLang="en-US" dirty="0" smtClean="0">
                <a:solidFill>
                  <a:srgbClr val="FF0000"/>
                </a:solidFill>
              </a:rPr>
              <a:t>関連 </a:t>
            </a:r>
            <a:r>
              <a:rPr lang="en-US" altLang="ja-JP" dirty="0" smtClean="0">
                <a:solidFill>
                  <a:srgbClr val="FF0000"/>
                </a:solidFill>
              </a:rPr>
              <a:t>(9/9)</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pPr lvl="1"/>
            <a:r>
              <a:rPr lang="en-US" altLang="ja-JP" dirty="0" smtClean="0"/>
              <a:t>prsusb.dll  API</a:t>
            </a:r>
            <a:r>
              <a:rPr lang="ja-JP" altLang="en-US" dirty="0" smtClean="0"/>
              <a:t>仕様詳細</a:t>
            </a:r>
            <a:endParaRPr lang="en-US" altLang="ja-JP" dirty="0" smtClean="0"/>
          </a:p>
          <a:p>
            <a:pPr marL="1165225" lvl="4" indent="-22225">
              <a:buNone/>
            </a:pPr>
            <a:endParaRPr lang="en-US" altLang="ja-JP" dirty="0" smtClean="0"/>
          </a:p>
          <a:p>
            <a:pPr marL="616585" lvl="2" indent="-22225">
              <a:buFont typeface="Wingdings" pitchFamily="2" charset="2"/>
              <a:buChar char="n"/>
            </a:pPr>
            <a:r>
              <a:rPr lang="en-US" altLang="ja-JP" dirty="0" smtClean="0">
                <a:solidFill>
                  <a:srgbClr val="FF0000"/>
                </a:solidFill>
              </a:rPr>
              <a:t>BOOL </a:t>
            </a:r>
            <a:r>
              <a:rPr lang="en-US" altLang="ja-JP" dirty="0" err="1" smtClean="0">
                <a:solidFill>
                  <a:srgbClr val="FF0000"/>
                </a:solidFill>
              </a:rPr>
              <a:t>PRSUSB_ChangeGadgetMode</a:t>
            </a:r>
            <a:r>
              <a:rPr lang="en-US" altLang="ja-JP" dirty="0" smtClean="0">
                <a:solidFill>
                  <a:srgbClr val="FF0000"/>
                </a:solidFill>
              </a:rPr>
              <a:t>();</a:t>
            </a:r>
          </a:p>
          <a:p>
            <a:pPr marL="890905" lvl="3" indent="-22225">
              <a:buFont typeface="Wingdings" pitchFamily="2" charset="2"/>
              <a:buChar char="n"/>
            </a:pPr>
            <a:r>
              <a:rPr lang="en-US" altLang="ja-JP" dirty="0" smtClean="0">
                <a:solidFill>
                  <a:srgbClr val="FF0000"/>
                </a:solidFill>
              </a:rPr>
              <a:t>TBD</a:t>
            </a:r>
            <a:endParaRPr lang="ja-JP" altLang="en-US" dirty="0" smtClean="0">
              <a:solidFill>
                <a:srgbClr val="FF0000"/>
              </a:solidFill>
            </a:endParaRP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バージョンチェック </a:t>
            </a:r>
            <a:r>
              <a:rPr kumimoji="1" lang="en-US" altLang="ja-JP" dirty="0" smtClean="0">
                <a:solidFill>
                  <a:srgbClr val="FF0000"/>
                </a:solidFill>
              </a:rPr>
              <a:t>(1/3)</a:t>
            </a:r>
            <a:endParaRPr kumimoji="1" lang="ja-JP" altLang="en-US" dirty="0">
              <a:solidFill>
                <a:srgbClr val="FF0000"/>
              </a:solidFill>
            </a:endParaRPr>
          </a:p>
        </p:txBody>
      </p:sp>
      <p:sp>
        <p:nvSpPr>
          <p:cNvPr id="3" name="コンテンツ プレースホルダ 2"/>
          <p:cNvSpPr>
            <a:spLocks noGrp="1"/>
          </p:cNvSpPr>
          <p:nvPr>
            <p:ph sz="quarter" idx="1"/>
          </p:nvPr>
        </p:nvSpPr>
        <p:spPr>
          <a:xfrm>
            <a:off x="457200" y="1219200"/>
            <a:ext cx="8229600" cy="3281370"/>
          </a:xfrm>
        </p:spPr>
        <p:txBody>
          <a:bodyPr>
            <a:normAutofit fontScale="92500" lnSpcReduction="20000"/>
          </a:bodyPr>
          <a:lstStyle/>
          <a:p>
            <a:r>
              <a:rPr lang="en-US" altLang="ja-JP" sz="3100" dirty="0" smtClean="0"/>
              <a:t>version_check.sh [options]</a:t>
            </a:r>
            <a:endParaRPr kumimoji="1" lang="en-US" altLang="ja-JP" sz="3100" dirty="0" smtClean="0"/>
          </a:p>
          <a:p>
            <a:pPr lvl="1"/>
            <a:r>
              <a:rPr lang="en-US" altLang="ja-JP" sz="3100" dirty="0" smtClean="0"/>
              <a:t>options</a:t>
            </a:r>
          </a:p>
          <a:p>
            <a:pPr lvl="2">
              <a:buNone/>
            </a:pPr>
            <a:r>
              <a:rPr lang="en-US" altLang="ja-JP" sz="3100" dirty="0" err="1" smtClean="0"/>
              <a:t>nand</a:t>
            </a:r>
            <a:r>
              <a:rPr lang="en-US" altLang="ja-JP" sz="3100" dirty="0" smtClean="0"/>
              <a:t>	: NAND version</a:t>
            </a:r>
          </a:p>
          <a:p>
            <a:pPr lvl="2">
              <a:buNone/>
            </a:pPr>
            <a:r>
              <a:rPr lang="en-US" altLang="ja-JP" sz="3100" dirty="0" smtClean="0"/>
              <a:t>part	: NAND partition version</a:t>
            </a:r>
          </a:p>
          <a:p>
            <a:pPr lvl="2">
              <a:buNone/>
            </a:pPr>
            <a:r>
              <a:rPr lang="en-US" altLang="ja-JP" sz="3100" dirty="0" err="1" smtClean="0">
                <a:solidFill>
                  <a:srgbClr val="FF0000"/>
                </a:solidFill>
              </a:rPr>
              <a:t>epd</a:t>
            </a:r>
            <a:r>
              <a:rPr lang="en-US" altLang="ja-JP" sz="3100" dirty="0" smtClean="0">
                <a:solidFill>
                  <a:srgbClr val="FF0000"/>
                </a:solidFill>
              </a:rPr>
              <a:t>           : EPD (CIC and Waveform) version</a:t>
            </a:r>
          </a:p>
          <a:p>
            <a:pPr lvl="2">
              <a:buNone/>
            </a:pPr>
            <a:r>
              <a:rPr lang="en-US" altLang="ja-JP" sz="3100" dirty="0" smtClean="0"/>
              <a:t>sub	: Sub CPU </a:t>
            </a:r>
            <a:r>
              <a:rPr lang="en-US" altLang="ja-JP" sz="3100" dirty="0" smtClean="0"/>
              <a:t>version</a:t>
            </a:r>
          </a:p>
          <a:p>
            <a:pPr lvl="2"/>
            <a:endParaRPr lang="en-US" altLang="ja-JP" dirty="0" smtClean="0"/>
          </a:p>
          <a:p>
            <a:pPr lvl="1"/>
            <a:r>
              <a:rPr lang="ja-JP" altLang="en-US" dirty="0" smtClean="0"/>
              <a:t>デバイスに書き込まれている各種</a:t>
            </a:r>
            <a:r>
              <a:rPr lang="en-US" altLang="ja-JP" dirty="0" smtClean="0"/>
              <a:t>FW</a:t>
            </a:r>
            <a:r>
              <a:rPr lang="ja-JP" altLang="en-US" dirty="0" smtClean="0"/>
              <a:t>のバージョンを確認する</a:t>
            </a:r>
            <a:endParaRPr lang="en-US" altLang="ja-JP"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バージョンチェック </a:t>
            </a:r>
            <a:r>
              <a:rPr kumimoji="1" lang="en-US" altLang="ja-JP" dirty="0" smtClean="0">
                <a:solidFill>
                  <a:srgbClr val="FF0000"/>
                </a:solidFill>
              </a:rPr>
              <a:t>(2/3)</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25000" lnSpcReduction="20000"/>
          </a:bodyPr>
          <a:lstStyle/>
          <a:p>
            <a:pPr lvl="2">
              <a:buNone/>
            </a:pPr>
            <a:endParaRPr lang="en-US" altLang="ja-JP" dirty="0" smtClean="0"/>
          </a:p>
          <a:p>
            <a:r>
              <a:rPr lang="ja-JP" altLang="en-US" sz="2800" dirty="0" smtClean="0"/>
              <a:t>・使用例</a:t>
            </a:r>
            <a:r>
              <a:rPr lang="en-US" altLang="ja-JP" sz="2800" dirty="0" smtClean="0"/>
              <a:t>(</a:t>
            </a:r>
            <a:r>
              <a:rPr lang="ja-JP" altLang="en-US" sz="2800" dirty="0" smtClean="0"/>
              <a:t>全項目の表示</a:t>
            </a:r>
            <a:r>
              <a:rPr lang="en-US" altLang="ja-JP" sz="2800" dirty="0" smtClean="0"/>
              <a:t>)</a:t>
            </a:r>
            <a:endParaRPr lang="ja-JP" altLang="en-US" sz="2800" dirty="0" smtClean="0"/>
          </a:p>
          <a:p>
            <a:pPr lvl="1"/>
            <a:r>
              <a:rPr lang="en-US" sz="3200" dirty="0" smtClean="0"/>
              <a:t> # version_check.sh </a:t>
            </a:r>
            <a:r>
              <a:rPr lang="en-US" sz="3200" dirty="0" err="1" smtClean="0"/>
              <a:t>nand</a:t>
            </a:r>
            <a:r>
              <a:rPr lang="en-US" sz="3200" dirty="0" smtClean="0"/>
              <a:t> part </a:t>
            </a:r>
            <a:r>
              <a:rPr lang="en-US" sz="3200" dirty="0" err="1" smtClean="0"/>
              <a:t>epd</a:t>
            </a:r>
            <a:r>
              <a:rPr lang="en-US" sz="3200" dirty="0" smtClean="0"/>
              <a:t> sub wan info</a:t>
            </a:r>
          </a:p>
          <a:p>
            <a:pPr lvl="1"/>
            <a:r>
              <a:rPr lang="en-US" sz="3200" dirty="0" smtClean="0"/>
              <a:t>Updater run state    : No update run</a:t>
            </a:r>
          </a:p>
          <a:p>
            <a:pPr lvl="1"/>
            <a:r>
              <a:rPr lang="en-US" sz="3200" dirty="0" smtClean="0"/>
              <a:t>NAND                 : 1000040191</a:t>
            </a:r>
          </a:p>
          <a:p>
            <a:pPr lvl="1"/>
            <a:r>
              <a:rPr lang="en-US" sz="3200" dirty="0" smtClean="0"/>
              <a:t>IPL                  : 1000040191</a:t>
            </a:r>
          </a:p>
          <a:p>
            <a:pPr lvl="1"/>
            <a:r>
              <a:rPr lang="en-US" sz="3200" dirty="0" smtClean="0"/>
              <a:t>SPL                  : 1000040191</a:t>
            </a:r>
          </a:p>
          <a:p>
            <a:pPr lvl="1"/>
            <a:r>
              <a:rPr lang="en-US" sz="3200" dirty="0" err="1" smtClean="0"/>
              <a:t>SDMTable</a:t>
            </a:r>
            <a:r>
              <a:rPr lang="en-US" sz="3200" dirty="0" smtClean="0"/>
              <a:t>             : 1000040191</a:t>
            </a:r>
          </a:p>
          <a:p>
            <a:pPr lvl="1"/>
            <a:r>
              <a:rPr lang="en-US" sz="3200" dirty="0" err="1" smtClean="0"/>
              <a:t>nblconfig</a:t>
            </a:r>
            <a:r>
              <a:rPr lang="en-US" sz="3200" dirty="0" smtClean="0"/>
              <a:t>            : Update non-execution</a:t>
            </a:r>
          </a:p>
          <a:p>
            <a:pPr lvl="1"/>
            <a:r>
              <a:rPr lang="en-US" sz="3200" dirty="0" smtClean="0"/>
              <a:t>Info                 : Update non-execution</a:t>
            </a:r>
          </a:p>
          <a:p>
            <a:pPr lvl="1"/>
            <a:r>
              <a:rPr lang="en-US" sz="3200" dirty="0" smtClean="0"/>
              <a:t>Linux0               : 1000040191</a:t>
            </a:r>
          </a:p>
          <a:p>
            <a:pPr lvl="1"/>
            <a:r>
              <a:rPr lang="en-US" sz="3200" dirty="0" smtClean="0"/>
              <a:t>Rootfs0              : 1000040191</a:t>
            </a:r>
          </a:p>
          <a:p>
            <a:pPr lvl="1"/>
            <a:r>
              <a:rPr lang="en-US" sz="3200" dirty="0" err="1" smtClean="0"/>
              <a:t>EpdConfig</a:t>
            </a:r>
            <a:r>
              <a:rPr lang="en-US" sz="3200" dirty="0" smtClean="0"/>
              <a:t>            : Update non-execution</a:t>
            </a:r>
          </a:p>
          <a:p>
            <a:pPr lvl="1"/>
            <a:r>
              <a:rPr lang="en-US" sz="3200" dirty="0" err="1" smtClean="0"/>
              <a:t>KernelLOG</a:t>
            </a:r>
            <a:r>
              <a:rPr lang="en-US" sz="3200" dirty="0" smtClean="0"/>
              <a:t>            : Update non-execution</a:t>
            </a:r>
          </a:p>
          <a:p>
            <a:pPr lvl="1"/>
            <a:r>
              <a:rPr lang="en-US" sz="3200" dirty="0" smtClean="0"/>
              <a:t>LOG                  : Update non-execution</a:t>
            </a:r>
          </a:p>
          <a:p>
            <a:pPr lvl="1"/>
            <a:r>
              <a:rPr lang="en-US" sz="3200" dirty="0" err="1" smtClean="0"/>
              <a:t>BootImg</a:t>
            </a:r>
            <a:r>
              <a:rPr lang="en-US" sz="3200" dirty="0" smtClean="0"/>
              <a:t>              : 1000040191</a:t>
            </a:r>
          </a:p>
          <a:p>
            <a:pPr lvl="1"/>
            <a:r>
              <a:rPr lang="en-US" sz="3200" dirty="0" smtClean="0"/>
              <a:t>Linux                : 1000040191</a:t>
            </a:r>
          </a:p>
          <a:p>
            <a:pPr lvl="1"/>
            <a:r>
              <a:rPr lang="en-US" sz="3200" dirty="0" smtClean="0"/>
              <a:t>Id                   : 1000040191</a:t>
            </a:r>
          </a:p>
          <a:p>
            <a:pPr lvl="1"/>
            <a:r>
              <a:rPr lang="en-US" sz="3200" dirty="0" err="1" smtClean="0"/>
              <a:t>Dic</a:t>
            </a:r>
            <a:r>
              <a:rPr lang="en-US" sz="3200" dirty="0" smtClean="0"/>
              <a:t>                  : 1000040191</a:t>
            </a:r>
          </a:p>
          <a:p>
            <a:pPr lvl="1"/>
            <a:r>
              <a:rPr lang="en-US" sz="3200" dirty="0" smtClean="0"/>
              <a:t>Launcher             : 1000040191</a:t>
            </a:r>
          </a:p>
          <a:p>
            <a:pPr lvl="1"/>
            <a:r>
              <a:rPr lang="en-US" sz="3200" dirty="0" smtClean="0"/>
              <a:t>Opt0                 : 1000040191</a:t>
            </a:r>
          </a:p>
          <a:p>
            <a:pPr lvl="1"/>
            <a:r>
              <a:rPr lang="en-US" sz="3200" dirty="0" smtClean="0"/>
              <a:t>Preload              : 1000040191</a:t>
            </a:r>
          </a:p>
          <a:p>
            <a:pPr lvl="1"/>
            <a:r>
              <a:rPr lang="en-US" sz="3200" dirty="0" err="1" smtClean="0"/>
              <a:t>Rootfs</a:t>
            </a:r>
            <a:r>
              <a:rPr lang="en-US" sz="3200" dirty="0" smtClean="0"/>
              <a:t>               : 1000040191</a:t>
            </a:r>
          </a:p>
          <a:p>
            <a:pPr lvl="1"/>
            <a:r>
              <a:rPr lang="en-US" sz="3200" dirty="0" smtClean="0"/>
              <a:t>Data                 : 1000040191</a:t>
            </a:r>
          </a:p>
          <a:p>
            <a:pPr lvl="1"/>
            <a:r>
              <a:rPr lang="en-US" sz="3200" dirty="0" smtClean="0"/>
              <a:t>CIC                  : 000003020604</a:t>
            </a:r>
          </a:p>
          <a:p>
            <a:pPr lvl="1"/>
            <a:r>
              <a:rPr lang="en-US" sz="3200" dirty="0" smtClean="0"/>
              <a:t>Waveform             : 000201021b3c1800</a:t>
            </a:r>
          </a:p>
          <a:p>
            <a:pPr lvl="1"/>
            <a:r>
              <a:rPr lang="en-US" sz="3200" dirty="0" smtClean="0"/>
              <a:t>Sub CPU              : 00170330</a:t>
            </a:r>
          </a:p>
          <a:p>
            <a:pPr lvl="1"/>
            <a:r>
              <a:rPr lang="en-US" sz="3200" dirty="0" smtClean="0"/>
              <a:t>WAN FW               : Update non-execution</a:t>
            </a:r>
          </a:p>
          <a:p>
            <a:pPr lvl="1"/>
            <a:r>
              <a:rPr lang="en-US" sz="3200" dirty="0" smtClean="0"/>
              <a:t>Info part            : 1000032491</a:t>
            </a:r>
          </a:p>
          <a:p>
            <a:pPr lvl="1"/>
            <a:endParaRPr lang="en-US" sz="3200" dirty="0" smtClean="0">
              <a:solidFill>
                <a:schemeClr val="tx1"/>
              </a:solidFill>
            </a:endParaRPr>
          </a:p>
        </p:txBody>
      </p:sp>
      <p:sp>
        <p:nvSpPr>
          <p:cNvPr id="4" name="正方形/長方形 3"/>
          <p:cNvSpPr/>
          <p:nvPr/>
        </p:nvSpPr>
        <p:spPr>
          <a:xfrm>
            <a:off x="3786182" y="2500306"/>
            <a:ext cx="2857520" cy="553998"/>
          </a:xfrm>
          <a:prstGeom prst="rect">
            <a:avLst/>
          </a:prstGeom>
        </p:spPr>
        <p:txBody>
          <a:bodyPr wrap="square">
            <a:spAutoFit/>
          </a:bodyPr>
          <a:lstStyle/>
          <a:p>
            <a:r>
              <a:rPr lang="ja-JP" altLang="en-US" sz="1000" dirty="0" smtClean="0"/>
              <a:t>バージョンとして、</a:t>
            </a:r>
            <a:r>
              <a:rPr lang="en-US" sz="1000" dirty="0" smtClean="0"/>
              <a:t>"Update non-execution" </a:t>
            </a:r>
            <a:r>
              <a:rPr lang="ja-JP" altLang="en-US" sz="1000" dirty="0" smtClean="0"/>
              <a:t>と 出力される場合は、アップデートが実行されていない状態です。</a:t>
            </a:r>
          </a:p>
        </p:txBody>
      </p:sp>
      <p:sp>
        <p:nvSpPr>
          <p:cNvPr id="5" name="テキスト ボックス 4"/>
          <p:cNvSpPr txBox="1"/>
          <p:nvPr/>
        </p:nvSpPr>
        <p:spPr>
          <a:xfrm>
            <a:off x="3500430" y="1785926"/>
            <a:ext cx="3139001" cy="707886"/>
          </a:xfrm>
          <a:prstGeom prst="rect">
            <a:avLst/>
          </a:prstGeom>
          <a:noFill/>
        </p:spPr>
        <p:txBody>
          <a:bodyPr wrap="none" rtlCol="0">
            <a:spAutoFit/>
          </a:bodyPr>
          <a:lstStyle/>
          <a:p>
            <a:r>
              <a:rPr lang="en-US" sz="1000" dirty="0" smtClean="0"/>
              <a:t>"Updater run state"</a:t>
            </a:r>
            <a:endParaRPr lang="ja-JP" altLang="en-US" sz="1000" dirty="0" smtClean="0"/>
          </a:p>
          <a:p>
            <a:r>
              <a:rPr lang="en-US" sz="1000" dirty="0" smtClean="0"/>
              <a:t>        </a:t>
            </a:r>
            <a:r>
              <a:rPr lang="ja-JP" altLang="en-US" sz="1000" dirty="0" smtClean="0"/>
              <a:t>アップデート中かどうかの状態を示します。</a:t>
            </a:r>
          </a:p>
          <a:p>
            <a:r>
              <a:rPr lang="en-US" sz="1000" dirty="0" smtClean="0"/>
              <a:t>            "No update run" : </a:t>
            </a:r>
            <a:r>
              <a:rPr lang="ja-JP" altLang="en-US" sz="1000" dirty="0" smtClean="0"/>
              <a:t>アップデートは終了している。</a:t>
            </a:r>
          </a:p>
          <a:p>
            <a:r>
              <a:rPr lang="en-US" sz="1000" dirty="0" smtClean="0"/>
              <a:t>            "Update"        : </a:t>
            </a:r>
            <a:r>
              <a:rPr lang="ja-JP" altLang="en-US" sz="1000" dirty="0" smtClean="0"/>
              <a:t>アップデート実行中。</a:t>
            </a:r>
          </a:p>
        </p:txBody>
      </p:sp>
      <p:cxnSp>
        <p:nvCxnSpPr>
          <p:cNvPr id="7" name="直線矢印コネクタ 6"/>
          <p:cNvCxnSpPr/>
          <p:nvPr/>
        </p:nvCxnSpPr>
        <p:spPr>
          <a:xfrm rot="10800000">
            <a:off x="1857356" y="1785926"/>
            <a:ext cx="1500198" cy="353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643306" y="5429264"/>
            <a:ext cx="3663952" cy="646331"/>
          </a:xfrm>
          <a:prstGeom prst="rect">
            <a:avLst/>
          </a:prstGeom>
          <a:noFill/>
        </p:spPr>
        <p:txBody>
          <a:bodyPr wrap="none" rtlCol="0">
            <a:spAutoFit/>
          </a:bodyPr>
          <a:lstStyle/>
          <a:p>
            <a:r>
              <a:rPr kumimoji="1" lang="en-US" altLang="ja-JP" dirty="0" smtClean="0"/>
              <a:t>WAN</a:t>
            </a:r>
            <a:r>
              <a:rPr kumimoji="1" lang="ja-JP" altLang="en-US" dirty="0" smtClean="0"/>
              <a:t>の</a:t>
            </a:r>
            <a:r>
              <a:rPr kumimoji="1" lang="en-US" altLang="ja-JP" dirty="0" smtClean="0"/>
              <a:t>FW</a:t>
            </a:r>
            <a:r>
              <a:rPr kumimoji="1" lang="ja-JP" altLang="en-US" dirty="0" smtClean="0"/>
              <a:t>から</a:t>
            </a:r>
            <a:r>
              <a:rPr lang="ja-JP" altLang="en-US" dirty="0" smtClean="0"/>
              <a:t>のバージョン取得は</a:t>
            </a:r>
            <a:endParaRPr lang="en-US" altLang="ja-JP" dirty="0" smtClean="0"/>
          </a:p>
          <a:p>
            <a:r>
              <a:rPr kumimoji="1" lang="en-US" altLang="ja-JP" dirty="0" smtClean="0"/>
              <a:t>3G</a:t>
            </a:r>
            <a:r>
              <a:rPr kumimoji="1" lang="ja-JP" altLang="en-US" dirty="0" smtClean="0"/>
              <a:t>工程で行います。</a:t>
            </a:r>
            <a:endParaRPr kumimoji="1" lang="ja-JP" altLang="en-US" dirty="0"/>
          </a:p>
        </p:txBody>
      </p:sp>
      <p:sp>
        <p:nvSpPr>
          <p:cNvPr id="9" name="角丸四角形 8"/>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10" name="角丸四角形 9"/>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11" name="角丸四角形 10"/>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バージョンチェック </a:t>
            </a:r>
            <a:r>
              <a:rPr kumimoji="1" lang="en-US" altLang="ja-JP" dirty="0" smtClean="0">
                <a:solidFill>
                  <a:schemeClr val="tx1"/>
                </a:solidFill>
              </a:rPr>
              <a:t>(3/3)</a:t>
            </a:r>
            <a:endParaRPr kumimoji="1" lang="ja-JP" altLang="en-US" dirty="0">
              <a:solidFill>
                <a:schemeClr val="tx1"/>
              </a:solidFill>
            </a:endParaRPr>
          </a:p>
        </p:txBody>
      </p:sp>
      <p:sp>
        <p:nvSpPr>
          <p:cNvPr id="3" name="コンテンツ プレースホルダ 2"/>
          <p:cNvSpPr>
            <a:spLocks noGrp="1"/>
          </p:cNvSpPr>
          <p:nvPr>
            <p:ph sz="quarter" idx="1"/>
          </p:nvPr>
        </p:nvSpPr>
        <p:spPr/>
        <p:txBody>
          <a:bodyPr>
            <a:normAutofit fontScale="25000" lnSpcReduction="20000"/>
          </a:bodyPr>
          <a:lstStyle/>
          <a:p>
            <a:r>
              <a:rPr lang="ja-JP" altLang="en-US" dirty="0" smtClean="0"/>
              <a:t>各項目の説明</a:t>
            </a:r>
            <a:endParaRPr lang="en-US" altLang="ja-JP" dirty="0" smtClean="0"/>
          </a:p>
          <a:p>
            <a:r>
              <a:rPr lang="en-US" dirty="0" smtClean="0"/>
              <a:t>- NAND Version</a:t>
            </a:r>
            <a:endParaRPr lang="ja-JP" altLang="en-US" dirty="0" smtClean="0"/>
          </a:p>
          <a:p>
            <a:r>
              <a:rPr lang="ja-JP" altLang="en-US" dirty="0" smtClean="0"/>
              <a:t>　　</a:t>
            </a:r>
            <a:r>
              <a:rPr lang="en-US" dirty="0" smtClean="0"/>
              <a:t>- "NAND"</a:t>
            </a:r>
            <a:endParaRPr lang="ja-JP" altLang="en-US" dirty="0" smtClean="0"/>
          </a:p>
          <a:p>
            <a:r>
              <a:rPr lang="en-US" dirty="0" smtClean="0"/>
              <a:t>      </a:t>
            </a:r>
            <a:r>
              <a:rPr lang="ja-JP" altLang="en-US" dirty="0" smtClean="0"/>
              <a:t>　</a:t>
            </a:r>
            <a:r>
              <a:rPr lang="en-US" dirty="0" smtClean="0"/>
              <a:t>NAND</a:t>
            </a:r>
            <a:r>
              <a:rPr lang="ja-JP" altLang="en-US" dirty="0" smtClean="0"/>
              <a:t>（本体</a:t>
            </a:r>
            <a:r>
              <a:rPr lang="en-US" dirty="0" smtClean="0"/>
              <a:t> FW</a:t>
            </a:r>
            <a:r>
              <a:rPr lang="ja-JP" altLang="en-US" dirty="0" smtClean="0"/>
              <a:t>）全体のバージョンです。</a:t>
            </a:r>
          </a:p>
          <a:p>
            <a:r>
              <a:rPr lang="en-US" dirty="0" smtClean="0"/>
              <a:t> </a:t>
            </a:r>
            <a:endParaRPr lang="ja-JP" altLang="en-US" dirty="0" smtClean="0"/>
          </a:p>
          <a:p>
            <a:r>
              <a:rPr lang="en-US" dirty="0" smtClean="0"/>
              <a:t>      </a:t>
            </a:r>
            <a:r>
              <a:rPr lang="ja-JP" altLang="en-US" dirty="0" smtClean="0"/>
              <a:t>　例の場合、</a:t>
            </a:r>
            <a:r>
              <a:rPr lang="en-US" dirty="0" smtClean="0"/>
              <a:t>"100007080" </a:t>
            </a:r>
            <a:r>
              <a:rPr lang="ja-JP" altLang="en-US" dirty="0" smtClean="0"/>
              <a:t>ですが、</a:t>
            </a:r>
            <a:r>
              <a:rPr lang="en-US" dirty="0" smtClean="0"/>
              <a:t>"1.0.00.07080" </a:t>
            </a:r>
            <a:r>
              <a:rPr lang="ja-JP" altLang="en-US" dirty="0" smtClean="0"/>
              <a:t>を 示します。</a:t>
            </a:r>
          </a:p>
          <a:p>
            <a:r>
              <a:rPr lang="en-US" dirty="0" smtClean="0"/>
              <a:t>      </a:t>
            </a:r>
            <a:r>
              <a:rPr lang="ja-JP" altLang="en-US" dirty="0" smtClean="0"/>
              <a:t>　</a:t>
            </a:r>
            <a:r>
              <a:rPr lang="en-US" dirty="0" smtClean="0"/>
              <a:t>    Version  : 1.0.00</a:t>
            </a:r>
            <a:endParaRPr lang="ja-JP" altLang="en-US" dirty="0" smtClean="0"/>
          </a:p>
          <a:p>
            <a:r>
              <a:rPr lang="en-US" dirty="0" smtClean="0"/>
              <a:t>      </a:t>
            </a:r>
            <a:r>
              <a:rPr lang="ja-JP" altLang="en-US" dirty="0" smtClean="0"/>
              <a:t>　</a:t>
            </a:r>
            <a:r>
              <a:rPr lang="en-US" dirty="0" smtClean="0"/>
              <a:t>    Date     : 07/08</a:t>
            </a:r>
            <a:endParaRPr lang="ja-JP" altLang="en-US" dirty="0" smtClean="0"/>
          </a:p>
          <a:p>
            <a:r>
              <a:rPr lang="en-US" dirty="0" smtClean="0"/>
              <a:t>      </a:t>
            </a:r>
            <a:r>
              <a:rPr lang="ja-JP" altLang="en-US" dirty="0" smtClean="0"/>
              <a:t>　</a:t>
            </a:r>
            <a:r>
              <a:rPr lang="en-US" dirty="0" smtClean="0"/>
              <a:t>    Revision : 0</a:t>
            </a:r>
            <a:endParaRPr lang="ja-JP" altLang="en-US" dirty="0" smtClean="0"/>
          </a:p>
          <a:p>
            <a:r>
              <a:rPr lang="en-US" dirty="0" smtClean="0"/>
              <a:t>  </a:t>
            </a:r>
            <a:endParaRPr lang="ja-JP" altLang="en-US" dirty="0" smtClean="0"/>
          </a:p>
          <a:p>
            <a:r>
              <a:rPr lang="en-US" dirty="0" smtClean="0"/>
              <a:t>      </a:t>
            </a:r>
            <a:r>
              <a:rPr lang="ja-JP" altLang="en-US" dirty="0" smtClean="0"/>
              <a:t>　パーティションのアップデートが終了すると、書き込まれます。</a:t>
            </a:r>
          </a:p>
          <a:p>
            <a:r>
              <a:rPr lang="en-US" dirty="0" smtClean="0"/>
              <a:t>      </a:t>
            </a:r>
            <a:r>
              <a:rPr lang="ja-JP" altLang="en-US" dirty="0" smtClean="0"/>
              <a:t>　各パーティションよりこの値が数値として小さい場合は、</a:t>
            </a:r>
          </a:p>
          <a:p>
            <a:r>
              <a:rPr lang="en-US" dirty="0" smtClean="0"/>
              <a:t>      </a:t>
            </a:r>
            <a:r>
              <a:rPr lang="ja-JP" altLang="en-US" dirty="0" smtClean="0"/>
              <a:t>　通常、</a:t>
            </a:r>
            <a:r>
              <a:rPr lang="en-US" dirty="0" smtClean="0"/>
              <a:t>"Updater run state" </a:t>
            </a:r>
            <a:r>
              <a:rPr lang="ja-JP" altLang="en-US" dirty="0" smtClean="0"/>
              <a:t>が、</a:t>
            </a:r>
            <a:r>
              <a:rPr lang="en-US" dirty="0" smtClean="0"/>
              <a:t>"Update" </a:t>
            </a:r>
            <a:r>
              <a:rPr lang="ja-JP" altLang="en-US" dirty="0" smtClean="0"/>
              <a:t>の 状態となります。</a:t>
            </a:r>
          </a:p>
          <a:p>
            <a:r>
              <a:rPr lang="en-US" dirty="0" smtClean="0"/>
              <a:t> </a:t>
            </a:r>
            <a:endParaRPr lang="ja-JP" altLang="en-US" dirty="0" smtClean="0"/>
          </a:p>
          <a:p>
            <a:r>
              <a:rPr lang="en-US" dirty="0" smtClean="0"/>
              <a:t>    - NAND partition version</a:t>
            </a:r>
            <a:endParaRPr lang="ja-JP" altLang="en-US" dirty="0" smtClean="0"/>
          </a:p>
          <a:p>
            <a:r>
              <a:rPr lang="en-US" dirty="0" smtClean="0"/>
              <a:t>      </a:t>
            </a:r>
            <a:r>
              <a:rPr lang="ja-JP" altLang="en-US" dirty="0" smtClean="0"/>
              <a:t>各項目は、パーティション名に対応したバージョンです。</a:t>
            </a:r>
          </a:p>
          <a:p>
            <a:r>
              <a:rPr lang="en-US" dirty="0" smtClean="0"/>
              <a:t> </a:t>
            </a:r>
            <a:endParaRPr lang="ja-JP" altLang="en-US" dirty="0" smtClean="0"/>
          </a:p>
          <a:p>
            <a:r>
              <a:rPr lang="en-US" dirty="0" smtClean="0"/>
              <a:t>      </a:t>
            </a:r>
            <a:r>
              <a:rPr lang="ja-JP" altLang="en-US" dirty="0" smtClean="0"/>
              <a:t>例の場合、</a:t>
            </a:r>
            <a:r>
              <a:rPr lang="en-US" dirty="0" smtClean="0"/>
              <a:t>"100007080" </a:t>
            </a:r>
            <a:r>
              <a:rPr lang="ja-JP" altLang="en-US" dirty="0" smtClean="0"/>
              <a:t>ですが、</a:t>
            </a:r>
            <a:r>
              <a:rPr lang="en-US" dirty="0" smtClean="0"/>
              <a:t>"1.0.00.07080" </a:t>
            </a:r>
            <a:r>
              <a:rPr lang="ja-JP" altLang="en-US" dirty="0" smtClean="0"/>
              <a:t>を 示します。</a:t>
            </a:r>
          </a:p>
          <a:p>
            <a:r>
              <a:rPr lang="en-US" dirty="0" smtClean="0"/>
              <a:t>        Version  : 1.0.00</a:t>
            </a:r>
            <a:endParaRPr lang="ja-JP" altLang="en-US" dirty="0" smtClean="0"/>
          </a:p>
          <a:p>
            <a:r>
              <a:rPr lang="en-US" dirty="0" smtClean="0"/>
              <a:t>      </a:t>
            </a:r>
            <a:r>
              <a:rPr lang="ja-JP" altLang="en-US" dirty="0" smtClean="0"/>
              <a:t>　</a:t>
            </a:r>
            <a:r>
              <a:rPr lang="en-US" dirty="0" smtClean="0"/>
              <a:t>Date     : 07/08</a:t>
            </a:r>
            <a:endParaRPr lang="ja-JP" altLang="en-US" dirty="0" smtClean="0"/>
          </a:p>
          <a:p>
            <a:r>
              <a:rPr lang="en-US" dirty="0" smtClean="0"/>
              <a:t>      </a:t>
            </a:r>
            <a:r>
              <a:rPr lang="ja-JP" altLang="en-US" dirty="0" smtClean="0"/>
              <a:t>　</a:t>
            </a:r>
            <a:r>
              <a:rPr lang="en-US" dirty="0" smtClean="0"/>
              <a:t>Revision : 0</a:t>
            </a:r>
            <a:endParaRPr lang="ja-JP" altLang="en-US" dirty="0" smtClean="0"/>
          </a:p>
          <a:p>
            <a:r>
              <a:rPr lang="en-US" dirty="0" smtClean="0"/>
              <a:t> </a:t>
            </a:r>
          </a:p>
          <a:p>
            <a:r>
              <a:rPr lang="ja-JP" altLang="en-US" dirty="0" smtClean="0"/>
              <a:t>　　</a:t>
            </a:r>
            <a:r>
              <a:rPr lang="en-US" dirty="0" smtClean="0"/>
              <a:t>- Sub CPU version</a:t>
            </a:r>
            <a:endParaRPr lang="ja-JP" altLang="en-US" dirty="0" smtClean="0"/>
          </a:p>
          <a:p>
            <a:r>
              <a:rPr lang="ja-JP" altLang="en-US" dirty="0" smtClean="0"/>
              <a:t>　　　</a:t>
            </a:r>
            <a:r>
              <a:rPr lang="en-US" dirty="0" smtClean="0"/>
              <a:t>Sub CPU </a:t>
            </a:r>
            <a:r>
              <a:rPr lang="ja-JP" altLang="en-US" dirty="0" smtClean="0"/>
              <a:t>の バージョンです。</a:t>
            </a:r>
          </a:p>
          <a:p>
            <a:r>
              <a:rPr lang="en-US" dirty="0" smtClean="0"/>
              <a:t>  </a:t>
            </a:r>
            <a:endParaRPr lang="ja-JP" altLang="en-US" dirty="0" smtClean="0"/>
          </a:p>
          <a:p>
            <a:r>
              <a:rPr lang="ja-JP" altLang="en-US" dirty="0" smtClean="0"/>
              <a:t>　　</a:t>
            </a:r>
            <a:r>
              <a:rPr lang="en-US" dirty="0" smtClean="0"/>
              <a:t>- WAN FW version</a:t>
            </a:r>
            <a:endParaRPr lang="ja-JP" altLang="en-US" dirty="0" smtClean="0"/>
          </a:p>
          <a:p>
            <a:r>
              <a:rPr lang="ja-JP" altLang="en-US" dirty="0" smtClean="0"/>
              <a:t>　　　</a:t>
            </a:r>
            <a:r>
              <a:rPr lang="en-US" dirty="0" smtClean="0"/>
              <a:t>WAN </a:t>
            </a:r>
            <a:r>
              <a:rPr lang="ja-JP" altLang="en-US" dirty="0" smtClean="0"/>
              <a:t>の</a:t>
            </a:r>
            <a:r>
              <a:rPr lang="en-US" dirty="0" smtClean="0"/>
              <a:t> FW </a:t>
            </a:r>
            <a:r>
              <a:rPr lang="ja-JP" altLang="en-US" dirty="0" smtClean="0"/>
              <a:t>の バージョンです。</a:t>
            </a:r>
          </a:p>
          <a:p>
            <a:r>
              <a:rPr lang="en-US" dirty="0" smtClean="0"/>
              <a:t> </a:t>
            </a:r>
            <a:endParaRPr lang="ja-JP" altLang="en-US" dirty="0" smtClean="0"/>
          </a:p>
          <a:p>
            <a:r>
              <a:rPr lang="ja-JP" altLang="en-US" dirty="0" smtClean="0"/>
              <a:t>　　　</a:t>
            </a:r>
            <a:r>
              <a:rPr lang="en-US" dirty="0" smtClean="0"/>
              <a:t>  </a:t>
            </a:r>
            <a:r>
              <a:rPr lang="en-US" altLang="ja-JP" dirty="0" smtClean="0"/>
              <a:t>※</a:t>
            </a:r>
            <a:r>
              <a:rPr lang="ja-JP" altLang="en-US" dirty="0" smtClean="0"/>
              <a:t>工場用の</a:t>
            </a:r>
            <a:r>
              <a:rPr lang="en-US" dirty="0" smtClean="0"/>
              <a:t>Updater </a:t>
            </a:r>
            <a:r>
              <a:rPr lang="ja-JP" altLang="en-US" dirty="0" smtClean="0"/>
              <a:t>では、</a:t>
            </a:r>
            <a:r>
              <a:rPr lang="en-US" dirty="0" smtClean="0"/>
              <a:t>WAN FW </a:t>
            </a:r>
            <a:r>
              <a:rPr lang="ja-JP" altLang="en-US" dirty="0" smtClean="0"/>
              <a:t>の アップデートはありません。</a:t>
            </a:r>
          </a:p>
          <a:p>
            <a:r>
              <a:rPr lang="ja-JP" altLang="en-US" dirty="0" smtClean="0"/>
              <a:t>　　　</a:t>
            </a:r>
            <a:r>
              <a:rPr lang="en-US" dirty="0" smtClean="0"/>
              <a:t>  </a:t>
            </a:r>
            <a:r>
              <a:rPr lang="ja-JP" altLang="en-US" dirty="0" smtClean="0"/>
              <a:t>　工場では、通常、</a:t>
            </a:r>
            <a:r>
              <a:rPr lang="en-US" dirty="0" smtClean="0"/>
              <a:t>"Update non-execution" </a:t>
            </a:r>
            <a:r>
              <a:rPr lang="ja-JP" altLang="en-US" dirty="0" smtClean="0"/>
              <a:t>と 出力されます。</a:t>
            </a:r>
            <a:endParaRPr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solidFill>
              </a:rPr>
              <a:t>RTC</a:t>
            </a:r>
            <a:r>
              <a:rPr kumimoji="1" lang="ja-JP" altLang="en-US" dirty="0" smtClean="0">
                <a:solidFill>
                  <a:schemeClr val="tx1"/>
                </a:solidFill>
              </a:rPr>
              <a:t>確認</a:t>
            </a:r>
            <a:endParaRPr kumimoji="1" lang="ja-JP" altLang="en-US" dirty="0">
              <a:solidFill>
                <a:schemeClr val="tx1"/>
              </a:solidFill>
            </a:endParaRPr>
          </a:p>
        </p:txBody>
      </p:sp>
      <p:sp>
        <p:nvSpPr>
          <p:cNvPr id="3" name="コンテンツ プレースホルダ 2"/>
          <p:cNvSpPr>
            <a:spLocks noGrp="1"/>
          </p:cNvSpPr>
          <p:nvPr>
            <p:ph sz="quarter" idx="1"/>
          </p:nvPr>
        </p:nvSpPr>
        <p:spPr/>
        <p:txBody>
          <a:bodyPr>
            <a:normAutofit fontScale="92500" lnSpcReduction="20000"/>
          </a:bodyPr>
          <a:lstStyle/>
          <a:p>
            <a:r>
              <a:rPr kumimoji="1" lang="en-US" altLang="ja-JP" dirty="0" smtClean="0"/>
              <a:t>set_rtc.sh &lt;YYYY/MM/DD </a:t>
            </a:r>
            <a:r>
              <a:rPr kumimoji="1" lang="en-US" altLang="ja-JP" dirty="0" err="1" smtClean="0"/>
              <a:t>hh:mm:ss</a:t>
            </a:r>
            <a:r>
              <a:rPr kumimoji="1" lang="en-US" altLang="ja-JP" dirty="0" smtClean="0"/>
              <a:t>&gt;</a:t>
            </a:r>
          </a:p>
          <a:p>
            <a:r>
              <a:rPr lang="en-US" altLang="ja-JP" dirty="0" smtClean="0"/>
              <a:t>get_rtc.sh</a:t>
            </a:r>
          </a:p>
          <a:p>
            <a:endParaRPr kumimoji="1" lang="en-US" altLang="ja-JP" dirty="0" smtClean="0"/>
          </a:p>
          <a:p>
            <a:pPr lvl="1"/>
            <a:r>
              <a:rPr lang="en-US" altLang="ja-JP" dirty="0" smtClean="0"/>
              <a:t>set_rtc.sh</a:t>
            </a:r>
            <a:r>
              <a:rPr lang="ja-JP" altLang="en-US" dirty="0" smtClean="0"/>
              <a:t>により指定された日時を</a:t>
            </a:r>
            <a:r>
              <a:rPr lang="en-US" altLang="ja-JP" dirty="0" smtClean="0"/>
              <a:t>WM8350</a:t>
            </a:r>
            <a:r>
              <a:rPr lang="ja-JP" altLang="en-US" dirty="0" smtClean="0"/>
              <a:t>の</a:t>
            </a:r>
            <a:r>
              <a:rPr lang="en-US" altLang="ja-JP" dirty="0" smtClean="0"/>
              <a:t>RTC</a:t>
            </a:r>
            <a:r>
              <a:rPr lang="ja-JP" altLang="en-US" dirty="0" smtClean="0"/>
              <a:t>に設定する</a:t>
            </a:r>
            <a:endParaRPr lang="en-US" altLang="ja-JP" dirty="0" smtClean="0"/>
          </a:p>
          <a:p>
            <a:pPr lvl="2"/>
            <a:r>
              <a:rPr lang="ja-JP" altLang="en-US" dirty="0" smtClean="0"/>
              <a:t>日時の指定は、西暦（</a:t>
            </a:r>
            <a:r>
              <a:rPr lang="en-US" altLang="ja-JP" dirty="0" smtClean="0"/>
              <a:t>4</a:t>
            </a:r>
            <a:r>
              <a:rPr lang="ja-JP" altLang="en-US" dirty="0" smtClean="0"/>
              <a:t>桁）、月（</a:t>
            </a:r>
            <a:r>
              <a:rPr lang="en-US" altLang="ja-JP" dirty="0" smtClean="0"/>
              <a:t>2</a:t>
            </a:r>
            <a:r>
              <a:rPr lang="ja-JP" altLang="en-US" dirty="0" smtClean="0"/>
              <a:t>桁）、日（</a:t>
            </a:r>
            <a:r>
              <a:rPr lang="en-US" altLang="ja-JP" dirty="0" smtClean="0"/>
              <a:t>2</a:t>
            </a:r>
            <a:r>
              <a:rPr lang="ja-JP" altLang="en-US" dirty="0" smtClean="0"/>
              <a:t>桁）、時（</a:t>
            </a:r>
            <a:r>
              <a:rPr lang="en-US" altLang="ja-JP" dirty="0" smtClean="0"/>
              <a:t>2</a:t>
            </a:r>
            <a:r>
              <a:rPr lang="ja-JP" altLang="en-US" dirty="0" smtClean="0"/>
              <a:t>桁）、分（</a:t>
            </a:r>
            <a:r>
              <a:rPr lang="en-US" altLang="ja-JP" dirty="0" smtClean="0"/>
              <a:t>2</a:t>
            </a:r>
            <a:r>
              <a:rPr lang="ja-JP" altLang="en-US" dirty="0" smtClean="0"/>
              <a:t>桁）、秒（</a:t>
            </a:r>
            <a:r>
              <a:rPr lang="en-US" altLang="ja-JP" dirty="0" smtClean="0"/>
              <a:t>2</a:t>
            </a:r>
            <a:r>
              <a:rPr lang="ja-JP" altLang="en-US" smtClean="0"/>
              <a:t>桁）で記述</a:t>
            </a:r>
            <a:r>
              <a:rPr lang="ja-JP" altLang="en-US" dirty="0" smtClean="0"/>
              <a:t>するものとする</a:t>
            </a:r>
            <a:endParaRPr lang="en-US" altLang="ja-JP" dirty="0" smtClean="0"/>
          </a:p>
          <a:p>
            <a:pPr lvl="3"/>
            <a:r>
              <a:rPr lang="ja-JP" altLang="en-US" dirty="0" smtClean="0"/>
              <a:t>例：　</a:t>
            </a:r>
            <a:r>
              <a:rPr lang="en-US" altLang="ja-JP" dirty="0" smtClean="0"/>
              <a:t>2009</a:t>
            </a:r>
            <a:r>
              <a:rPr lang="ja-JP" altLang="en-US" dirty="0" smtClean="0"/>
              <a:t>年</a:t>
            </a:r>
            <a:r>
              <a:rPr lang="en-US" altLang="ja-JP" dirty="0" smtClean="0"/>
              <a:t>8</a:t>
            </a:r>
            <a:r>
              <a:rPr lang="ja-JP" altLang="en-US" dirty="0" smtClean="0"/>
              <a:t>月</a:t>
            </a:r>
            <a:r>
              <a:rPr lang="en-US" altLang="ja-JP" dirty="0" smtClean="0"/>
              <a:t>11</a:t>
            </a:r>
            <a:r>
              <a:rPr lang="ja-JP" altLang="en-US" dirty="0" smtClean="0"/>
              <a:t>日</a:t>
            </a:r>
            <a:r>
              <a:rPr lang="en-US" altLang="ja-JP" dirty="0" smtClean="0"/>
              <a:t>12</a:t>
            </a:r>
            <a:r>
              <a:rPr lang="ja-JP" altLang="en-US" dirty="0" smtClean="0"/>
              <a:t>時</a:t>
            </a:r>
            <a:r>
              <a:rPr lang="en-US" altLang="ja-JP" dirty="0" smtClean="0"/>
              <a:t>54</a:t>
            </a:r>
            <a:r>
              <a:rPr lang="ja-JP" altLang="en-US" dirty="0" smtClean="0"/>
              <a:t>分</a:t>
            </a:r>
            <a:r>
              <a:rPr lang="en-US" altLang="ja-JP" dirty="0" smtClean="0"/>
              <a:t>10</a:t>
            </a:r>
            <a:r>
              <a:rPr lang="ja-JP" altLang="en-US" dirty="0" smtClean="0"/>
              <a:t>秒の場合</a:t>
            </a:r>
            <a:endParaRPr lang="en-US" altLang="ja-JP" dirty="0" smtClean="0"/>
          </a:p>
          <a:p>
            <a:pPr lvl="3"/>
            <a:r>
              <a:rPr lang="en-US" altLang="ja-JP" dirty="0" smtClean="0"/>
              <a:t>set_rtc.sh 2009/08/11 12:54:10</a:t>
            </a:r>
          </a:p>
          <a:p>
            <a:pPr lvl="2"/>
            <a:endParaRPr lang="en-US" altLang="ja-JP" dirty="0" smtClean="0"/>
          </a:p>
          <a:p>
            <a:pPr lvl="1"/>
            <a:r>
              <a:rPr kumimoji="1" lang="en-US" altLang="ja-JP" dirty="0" smtClean="0"/>
              <a:t>get_rtc.sh</a:t>
            </a:r>
            <a:r>
              <a:rPr kumimoji="1" lang="ja-JP" altLang="en-US" dirty="0" smtClean="0"/>
              <a:t>により現時点の日時を</a:t>
            </a:r>
            <a:r>
              <a:rPr kumimoji="1" lang="en-US" altLang="ja-JP" dirty="0" smtClean="0"/>
              <a:t>WM8350</a:t>
            </a:r>
            <a:r>
              <a:rPr kumimoji="1" lang="ja-JP" altLang="en-US" dirty="0" smtClean="0"/>
              <a:t>の</a:t>
            </a:r>
            <a:r>
              <a:rPr kumimoji="1" lang="en-US" altLang="ja-JP" dirty="0" smtClean="0"/>
              <a:t>RTC</a:t>
            </a:r>
            <a:r>
              <a:rPr kumimoji="1" lang="ja-JP" altLang="en-US" dirty="0" smtClean="0"/>
              <a:t>より取得する</a:t>
            </a:r>
            <a:endParaRPr kumimoji="1" lang="en-US" altLang="ja-JP" dirty="0" smtClean="0"/>
          </a:p>
          <a:p>
            <a:pPr lvl="2"/>
            <a:r>
              <a:rPr lang="ja-JP" altLang="en-US" dirty="0" smtClean="0"/>
              <a:t>返値は</a:t>
            </a:r>
            <a:r>
              <a:rPr lang="en-US" altLang="ja-JP" dirty="0" smtClean="0"/>
              <a:t>set_rtc.sh</a:t>
            </a:r>
            <a:r>
              <a:rPr lang="ja-JP" altLang="en-US" dirty="0" smtClean="0"/>
              <a:t>の引数と同じ書式とする</a:t>
            </a:r>
            <a:endParaRPr lang="en-US" altLang="ja-JP" dirty="0" smtClean="0"/>
          </a:p>
          <a:p>
            <a:pPr lvl="2"/>
            <a:endParaRPr kumimoji="1" lang="en-US" altLang="ja-JP" dirty="0" smtClean="0"/>
          </a:p>
          <a:p>
            <a:pPr lvl="2"/>
            <a:endParaRPr kumimoji="1" lang="en-US" altLang="ja-JP" dirty="0" smtClean="0"/>
          </a:p>
          <a:p>
            <a:pPr lvl="1"/>
            <a:r>
              <a:rPr lang="ja-JP" altLang="en-US" dirty="0" smtClean="0"/>
              <a:t>注意事項</a:t>
            </a:r>
            <a:endParaRPr lang="en-US" altLang="ja-JP" dirty="0" smtClean="0"/>
          </a:p>
          <a:p>
            <a:pPr lvl="2"/>
            <a:r>
              <a:rPr kumimoji="1" lang="en-US" altLang="ja-JP" dirty="0" smtClean="0"/>
              <a:t>RTC</a:t>
            </a:r>
            <a:r>
              <a:rPr kumimoji="1" lang="ja-JP" altLang="en-US" dirty="0" smtClean="0"/>
              <a:t>を設定する治具</a:t>
            </a:r>
            <a:r>
              <a:rPr kumimoji="1" lang="en-US" altLang="ja-JP" dirty="0" smtClean="0"/>
              <a:t>PC</a:t>
            </a:r>
            <a:r>
              <a:rPr kumimoji="1" lang="ja-JP" altLang="en-US" dirty="0" smtClean="0"/>
              <a:t>と</a:t>
            </a:r>
            <a:r>
              <a:rPr kumimoji="1" lang="en-US" altLang="ja-JP" dirty="0" smtClean="0"/>
              <a:t>RTC</a:t>
            </a:r>
            <a:r>
              <a:rPr kumimoji="1" lang="ja-JP" altLang="en-US" dirty="0" smtClean="0"/>
              <a:t>を確認する治具</a:t>
            </a:r>
            <a:r>
              <a:rPr kumimoji="1" lang="en-US" altLang="ja-JP" dirty="0" smtClean="0"/>
              <a:t>PC</a:t>
            </a:r>
            <a:r>
              <a:rPr kumimoji="1" lang="ja-JP" altLang="en-US" dirty="0" smtClean="0"/>
              <a:t>は時刻を同期しておく必要がある（</a:t>
            </a:r>
            <a:r>
              <a:rPr kumimoji="1" lang="en-US" altLang="ja-JP" dirty="0" smtClean="0"/>
              <a:t>NTP</a:t>
            </a:r>
            <a:r>
              <a:rPr kumimoji="1" lang="ja-JP" altLang="en-US" dirty="0" smtClean="0"/>
              <a:t>による時刻合わせなど）</a:t>
            </a:r>
            <a:endParaRPr kumimoji="1" lang="ja-JP" altLang="en-US" dirty="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出荷設定コマンド</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r>
              <a:rPr lang="en-US" altLang="ja-JP" dirty="0" smtClean="0"/>
              <a:t>factory_reset</a:t>
            </a:r>
            <a:r>
              <a:rPr kumimoji="1" lang="en-US" altLang="ja-JP" dirty="0" smtClean="0"/>
              <a:t>.sh</a:t>
            </a:r>
            <a:endParaRPr lang="en-US" altLang="ja-JP" dirty="0" smtClean="0"/>
          </a:p>
          <a:p>
            <a:endParaRPr kumimoji="1" lang="en-US" altLang="ja-JP" dirty="0" smtClean="0"/>
          </a:p>
          <a:p>
            <a:pPr lvl="1"/>
            <a:r>
              <a:rPr lang="ja-JP" altLang="en-US" dirty="0" smtClean="0"/>
              <a:t>出荷状態戻しの機能</a:t>
            </a:r>
            <a:endParaRPr lang="en-US" altLang="ja-JP" dirty="0" smtClean="0"/>
          </a:p>
          <a:p>
            <a:pPr lvl="1"/>
            <a:r>
              <a:rPr lang="ja-JP" altLang="en-US" dirty="0" smtClean="0"/>
              <a:t>処理完了後パネルを白画にクリアする</a:t>
            </a:r>
            <a:endParaRPr lang="en-US" altLang="ja-JP" dirty="0" smtClean="0"/>
          </a:p>
          <a:p>
            <a:pPr lvl="1"/>
            <a:r>
              <a:rPr kumimoji="1" lang="ja-JP" altLang="en-US" dirty="0" smtClean="0">
                <a:solidFill>
                  <a:srgbClr val="FF0000"/>
                </a:solidFill>
              </a:rPr>
              <a:t>詳細は</a:t>
            </a:r>
            <a:r>
              <a:rPr kumimoji="1" lang="en-US" altLang="ja-JP" dirty="0" smtClean="0">
                <a:solidFill>
                  <a:srgbClr val="FF0000"/>
                </a:solidFill>
              </a:rPr>
              <a:t>TBD</a:t>
            </a: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コンテンツ確認コマンド</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0000" lnSpcReduction="20000"/>
          </a:bodyPr>
          <a:lstStyle/>
          <a:p>
            <a:r>
              <a:rPr lang="en-US" altLang="ja-JP" dirty="0" smtClean="0"/>
              <a:t>contents_check.sh</a:t>
            </a:r>
          </a:p>
          <a:p>
            <a:pPr lvl="1"/>
            <a:r>
              <a:rPr lang="en-US" altLang="ja-JP" dirty="0" smtClean="0">
                <a:solidFill>
                  <a:schemeClr val="tx1"/>
                </a:solidFill>
              </a:rPr>
              <a:t>return : OK/NG</a:t>
            </a:r>
          </a:p>
          <a:p>
            <a:endParaRPr lang="en-US" altLang="ja-JP" dirty="0" smtClean="0"/>
          </a:p>
          <a:p>
            <a:pPr lvl="1"/>
            <a:r>
              <a:rPr lang="ja-JP" altLang="en-US" dirty="0" smtClean="0"/>
              <a:t>プリロードコンテンツのインストール整合性を確認します</a:t>
            </a:r>
            <a:endParaRPr lang="en-US" altLang="ja-JP" dirty="0" smtClean="0"/>
          </a:p>
          <a:p>
            <a:pPr lvl="1"/>
            <a:r>
              <a:rPr lang="en-US" altLang="ja-JP" dirty="0" smtClean="0">
                <a:solidFill>
                  <a:srgbClr val="FF0000"/>
                </a:solidFill>
              </a:rPr>
              <a:t>Preload partition</a:t>
            </a:r>
            <a:r>
              <a:rPr lang="ja-JP" altLang="en-US" dirty="0" smtClean="0">
                <a:solidFill>
                  <a:srgbClr val="FF0000"/>
                </a:solidFill>
              </a:rPr>
              <a:t>内のファイルリストに記載されているコンテンツ情報と、</a:t>
            </a:r>
            <a:r>
              <a:rPr lang="en-US" altLang="ja-JP" dirty="0" smtClean="0">
                <a:solidFill>
                  <a:srgbClr val="FF0000"/>
                </a:solidFill>
              </a:rPr>
              <a:t>/Data </a:t>
            </a:r>
            <a:r>
              <a:rPr lang="ja-JP" altLang="en-US" dirty="0" smtClean="0">
                <a:solidFill>
                  <a:srgbClr val="FF0000"/>
                </a:solidFill>
              </a:rPr>
              <a:t>および　</a:t>
            </a:r>
            <a:r>
              <a:rPr lang="en-US" altLang="ja-JP" dirty="0" smtClean="0">
                <a:solidFill>
                  <a:srgbClr val="FF0000"/>
                </a:solidFill>
              </a:rPr>
              <a:t>/opt/</a:t>
            </a:r>
            <a:r>
              <a:rPr lang="en-US" altLang="ja-JP" dirty="0" err="1" smtClean="0">
                <a:solidFill>
                  <a:srgbClr val="FF0000"/>
                </a:solidFill>
              </a:rPr>
              <a:t>sony</a:t>
            </a:r>
            <a:r>
              <a:rPr lang="en-US" altLang="ja-JP" dirty="0" smtClean="0">
                <a:solidFill>
                  <a:srgbClr val="FF0000"/>
                </a:solidFill>
              </a:rPr>
              <a:t>/</a:t>
            </a:r>
            <a:r>
              <a:rPr lang="en-US" altLang="ja-JP" dirty="0" err="1" smtClean="0">
                <a:solidFill>
                  <a:srgbClr val="FF0000"/>
                </a:solidFill>
              </a:rPr>
              <a:t>ebook</a:t>
            </a:r>
            <a:r>
              <a:rPr lang="en-US" altLang="ja-JP" dirty="0" smtClean="0">
                <a:solidFill>
                  <a:srgbClr val="FF0000"/>
                </a:solidFill>
              </a:rPr>
              <a:t>/Preload </a:t>
            </a:r>
            <a:r>
              <a:rPr lang="ja-JP" altLang="en-US" dirty="0" smtClean="0">
                <a:solidFill>
                  <a:srgbClr val="FF0000"/>
                </a:solidFill>
              </a:rPr>
              <a:t>以下に置かれているコンテンツの実体を比較します。</a:t>
            </a:r>
            <a:endParaRPr lang="en-US" altLang="ja-JP" dirty="0" smtClean="0">
              <a:solidFill>
                <a:srgbClr val="FF0000"/>
              </a:solidFill>
            </a:endParaRPr>
          </a:p>
          <a:p>
            <a:pPr lvl="2"/>
            <a:r>
              <a:rPr lang="ja-JP" altLang="en-US" dirty="0" smtClean="0"/>
              <a:t>具体的には、ファイル名、ファイル数、サイズ。</a:t>
            </a:r>
            <a:endParaRPr lang="en-US" altLang="ja-JP" dirty="0" smtClean="0">
              <a:solidFill>
                <a:srgbClr val="FF0000"/>
              </a:solidFill>
            </a:endParaRPr>
          </a:p>
          <a:p>
            <a:pPr lvl="1"/>
            <a:r>
              <a:rPr lang="en-US" altLang="ja-JP" dirty="0" smtClean="0">
                <a:solidFill>
                  <a:srgbClr val="FF0000"/>
                </a:solidFill>
              </a:rPr>
              <a:t>/Data</a:t>
            </a:r>
            <a:r>
              <a:rPr lang="ja-JP" altLang="en-US" dirty="0" smtClean="0">
                <a:solidFill>
                  <a:srgbClr val="FF0000"/>
                </a:solidFill>
              </a:rPr>
              <a:t>および</a:t>
            </a:r>
            <a:r>
              <a:rPr lang="en-US" altLang="ja-JP" dirty="0" smtClean="0">
                <a:solidFill>
                  <a:srgbClr val="FF0000"/>
                </a:solidFill>
              </a:rPr>
              <a:t>/opt/</a:t>
            </a:r>
            <a:r>
              <a:rPr lang="en-US" altLang="ja-JP" dirty="0" err="1" smtClean="0">
                <a:solidFill>
                  <a:srgbClr val="FF0000"/>
                </a:solidFill>
              </a:rPr>
              <a:t>sony</a:t>
            </a:r>
            <a:r>
              <a:rPr lang="en-US" altLang="ja-JP" dirty="0" smtClean="0">
                <a:solidFill>
                  <a:srgbClr val="FF0000"/>
                </a:solidFill>
              </a:rPr>
              <a:t>/</a:t>
            </a:r>
            <a:r>
              <a:rPr lang="en-US" altLang="ja-JP" dirty="0" err="1" smtClean="0">
                <a:solidFill>
                  <a:srgbClr val="FF0000"/>
                </a:solidFill>
              </a:rPr>
              <a:t>ebook</a:t>
            </a:r>
            <a:r>
              <a:rPr lang="en-US" altLang="ja-JP" dirty="0" smtClean="0">
                <a:solidFill>
                  <a:srgbClr val="FF0000"/>
                </a:solidFill>
              </a:rPr>
              <a:t>/Preload </a:t>
            </a:r>
            <a:r>
              <a:rPr lang="ja-JP" altLang="en-US" dirty="0" smtClean="0">
                <a:solidFill>
                  <a:srgbClr val="FF0000"/>
                </a:solidFill>
              </a:rPr>
              <a:t>の</a:t>
            </a:r>
            <a:r>
              <a:rPr lang="en-US" altLang="ja-JP" dirty="0" smtClean="0">
                <a:solidFill>
                  <a:srgbClr val="FF0000"/>
                </a:solidFill>
              </a:rPr>
              <a:t>partition</a:t>
            </a:r>
            <a:r>
              <a:rPr lang="ja-JP" altLang="en-US" dirty="0" smtClean="0">
                <a:solidFill>
                  <a:srgbClr val="FF0000"/>
                </a:solidFill>
              </a:rPr>
              <a:t>バージョンと</a:t>
            </a:r>
            <a:r>
              <a:rPr lang="en-US" altLang="ja-JP" dirty="0" smtClean="0">
                <a:solidFill>
                  <a:srgbClr val="FF0000"/>
                </a:solidFill>
              </a:rPr>
              <a:t>Info</a:t>
            </a:r>
            <a:r>
              <a:rPr lang="ja-JP" altLang="en-US" dirty="0" smtClean="0">
                <a:solidFill>
                  <a:srgbClr val="FF0000"/>
                </a:solidFill>
              </a:rPr>
              <a:t>領域に記録されているバージョン情報を比較します。</a:t>
            </a:r>
            <a:endParaRPr lang="en-US" altLang="ja-JP" dirty="0" smtClean="0">
              <a:solidFill>
                <a:srgbClr val="FF0000"/>
              </a:solidFill>
            </a:endParaRPr>
          </a:p>
          <a:p>
            <a:pPr lvl="1"/>
            <a:r>
              <a:rPr lang="ja-JP" altLang="en-US" dirty="0" smtClean="0"/>
              <a:t>比較結果は</a:t>
            </a:r>
            <a:r>
              <a:rPr lang="en-US" altLang="ja-JP" dirty="0" smtClean="0">
                <a:solidFill>
                  <a:schemeClr val="tx1"/>
                </a:solidFill>
              </a:rPr>
              <a:t>OK/NG</a:t>
            </a:r>
            <a:endParaRPr lang="en-US" altLang="ja-JP" dirty="0" smtClean="0"/>
          </a:p>
          <a:p>
            <a:pPr lvl="1"/>
            <a:endParaRPr lang="en-US" altLang="ja-JP" dirty="0" smtClean="0">
              <a:solidFill>
                <a:srgbClr val="FF0000"/>
              </a:solidFill>
            </a:endParaRPr>
          </a:p>
          <a:p>
            <a:pPr lvl="1"/>
            <a:endParaRPr lang="en-US" altLang="ja-JP" dirty="0" smtClean="0"/>
          </a:p>
          <a:p>
            <a:pPr lvl="2"/>
            <a:r>
              <a:rPr lang="ja-JP" altLang="en-US" dirty="0" smtClean="0"/>
              <a:t>プリロードコンテンツのインストールは</a:t>
            </a:r>
            <a:endParaRPr lang="en-US" altLang="ja-JP" dirty="0" smtClean="0"/>
          </a:p>
          <a:p>
            <a:pPr lvl="3"/>
            <a:r>
              <a:rPr lang="ja-JP" altLang="en-US" dirty="0" smtClean="0">
                <a:solidFill>
                  <a:srgbClr val="FF0000"/>
                </a:solidFill>
              </a:rPr>
              <a:t>パーティションイメージの差し替え後 </a:t>
            </a:r>
            <a:r>
              <a:rPr lang="en-US" altLang="ja-JP" dirty="0" smtClean="0">
                <a:solidFill>
                  <a:srgbClr val="FF0000"/>
                </a:solidFill>
              </a:rPr>
              <a:t>ATK</a:t>
            </a:r>
            <a:r>
              <a:rPr lang="ja-JP" altLang="en-US" dirty="0" smtClean="0">
                <a:solidFill>
                  <a:srgbClr val="FF0000"/>
                </a:solidFill>
              </a:rPr>
              <a:t>書き込み</a:t>
            </a:r>
            <a:endParaRPr lang="en-US" altLang="ja-JP" dirty="0" smtClean="0">
              <a:solidFill>
                <a:srgbClr val="FF0000"/>
              </a:solidFill>
            </a:endParaRPr>
          </a:p>
          <a:p>
            <a:pPr lvl="3"/>
            <a:r>
              <a:rPr lang="ja-JP" altLang="en-US" dirty="0" smtClean="0">
                <a:solidFill>
                  <a:srgbClr val="FF0000"/>
                </a:solidFill>
              </a:rPr>
              <a:t>アップデート機能</a:t>
            </a:r>
            <a:endParaRPr lang="en-US" altLang="ja-JP" dirty="0" smtClean="0">
              <a:solidFill>
                <a:srgbClr val="FF0000"/>
              </a:solidFill>
            </a:endParaRPr>
          </a:p>
          <a:p>
            <a:pPr lvl="3">
              <a:buNone/>
            </a:pPr>
            <a:r>
              <a:rPr lang="ja-JP" altLang="en-US" dirty="0" smtClean="0">
                <a:solidFill>
                  <a:srgbClr val="FF0000"/>
                </a:solidFill>
              </a:rPr>
              <a:t>のいずれかを利用します。アップデート機能ではパーティションイメージのチェックサムチェックを</a:t>
            </a:r>
            <a:endParaRPr lang="en-US" altLang="ja-JP" dirty="0" smtClean="0">
              <a:solidFill>
                <a:srgbClr val="FF0000"/>
              </a:solidFill>
            </a:endParaRPr>
          </a:p>
          <a:p>
            <a:pPr lvl="3">
              <a:buNone/>
            </a:pPr>
            <a:r>
              <a:rPr lang="ja-JP" altLang="en-US" dirty="0" smtClean="0">
                <a:solidFill>
                  <a:srgbClr val="FF0000"/>
                </a:solidFill>
              </a:rPr>
              <a:t>行っています。</a:t>
            </a:r>
            <a:r>
              <a:rPr lang="en-US" altLang="ja-JP" dirty="0" smtClean="0">
                <a:solidFill>
                  <a:srgbClr val="FF0000"/>
                </a:solidFill>
              </a:rPr>
              <a:t>ATK</a:t>
            </a:r>
            <a:r>
              <a:rPr lang="ja-JP" altLang="en-US" dirty="0" smtClean="0">
                <a:solidFill>
                  <a:srgbClr val="FF0000"/>
                </a:solidFill>
              </a:rPr>
              <a:t>書き込みの場合は、別途チェックサムチェックを行ってください。</a:t>
            </a:r>
            <a:endParaRPr lang="en-US" altLang="ja-JP" dirty="0" smtClean="0">
              <a:solidFill>
                <a:srgbClr val="FF0000"/>
              </a:solidFill>
            </a:endParaRPr>
          </a:p>
          <a:p>
            <a:pPr lvl="2"/>
            <a:r>
              <a:rPr lang="ja-JP" altLang="en-US" dirty="0" smtClean="0">
                <a:solidFill>
                  <a:srgbClr val="FF0000"/>
                </a:solidFill>
              </a:rPr>
              <a:t>量産以降、コンテンツのみの</a:t>
            </a:r>
            <a:r>
              <a:rPr lang="en-US" altLang="ja-JP" dirty="0" smtClean="0">
                <a:solidFill>
                  <a:srgbClr val="FF0000"/>
                </a:solidFill>
              </a:rPr>
              <a:t>Version Up</a:t>
            </a:r>
            <a:r>
              <a:rPr lang="ja-JP" altLang="en-US" dirty="0" smtClean="0">
                <a:solidFill>
                  <a:srgbClr val="FF0000"/>
                </a:solidFill>
              </a:rPr>
              <a:t>が行われる可能性があります。このコマンドによって、書かれたコンテンツの正当性、</a:t>
            </a:r>
            <a:r>
              <a:rPr lang="en-US" altLang="ja-JP" dirty="0" smtClean="0">
                <a:solidFill>
                  <a:srgbClr val="FF0000"/>
                </a:solidFill>
              </a:rPr>
              <a:t>Version</a:t>
            </a:r>
            <a:r>
              <a:rPr lang="ja-JP" altLang="en-US" dirty="0" smtClean="0">
                <a:solidFill>
                  <a:srgbClr val="FF0000"/>
                </a:solidFill>
              </a:rPr>
              <a:t>の正当性を確認します。</a:t>
            </a: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Boot mode</a:t>
            </a:r>
            <a:r>
              <a:rPr kumimoji="1" lang="ja-JP" altLang="en-US" dirty="0" smtClean="0">
                <a:solidFill>
                  <a:srgbClr val="FF0000"/>
                </a:solidFill>
              </a:rPr>
              <a:t>設定コマンド</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a:bodyPr>
          <a:lstStyle/>
          <a:p>
            <a:r>
              <a:rPr lang="en-US" altLang="ja-JP" dirty="0" smtClean="0">
                <a:solidFill>
                  <a:srgbClr val="FF0000"/>
                </a:solidFill>
              </a:rPr>
              <a:t>change_boot_mode.sh &lt;[normal | recovery]&gt;</a:t>
            </a:r>
          </a:p>
          <a:p>
            <a:endParaRPr lang="en-US" altLang="ja-JP" dirty="0" smtClean="0">
              <a:solidFill>
                <a:srgbClr val="FF0000"/>
              </a:solidFill>
            </a:endParaRPr>
          </a:p>
          <a:p>
            <a:pPr lvl="1"/>
            <a:r>
              <a:rPr lang="en-US" altLang="ja-JP" dirty="0" smtClean="0">
                <a:solidFill>
                  <a:srgbClr val="FF0000"/>
                </a:solidFill>
              </a:rPr>
              <a:t>normal</a:t>
            </a:r>
            <a:r>
              <a:rPr lang="ja-JP" altLang="en-US" dirty="0" smtClean="0">
                <a:solidFill>
                  <a:srgbClr val="FF0000"/>
                </a:solidFill>
              </a:rPr>
              <a:t>を指定すると通常</a:t>
            </a:r>
            <a:r>
              <a:rPr lang="en-US" altLang="ja-JP" dirty="0" smtClean="0">
                <a:solidFill>
                  <a:srgbClr val="FF0000"/>
                </a:solidFill>
              </a:rPr>
              <a:t>Application</a:t>
            </a:r>
            <a:r>
              <a:rPr lang="ja-JP" altLang="en-US" dirty="0" smtClean="0">
                <a:solidFill>
                  <a:srgbClr val="FF0000"/>
                </a:solidFill>
              </a:rPr>
              <a:t>が起動するモードに設定。</a:t>
            </a:r>
            <a:endParaRPr lang="en-US" altLang="ja-JP" dirty="0" smtClean="0">
              <a:solidFill>
                <a:srgbClr val="FF0000"/>
              </a:solidFill>
            </a:endParaRPr>
          </a:p>
          <a:p>
            <a:pPr lvl="1"/>
            <a:r>
              <a:rPr lang="en-US" altLang="ja-JP" dirty="0" smtClean="0">
                <a:solidFill>
                  <a:srgbClr val="FF0000"/>
                </a:solidFill>
              </a:rPr>
              <a:t>recovery</a:t>
            </a:r>
            <a:r>
              <a:rPr lang="ja-JP" altLang="en-US" dirty="0" smtClean="0">
                <a:solidFill>
                  <a:srgbClr val="FF0000"/>
                </a:solidFill>
              </a:rPr>
              <a:t>を指定すると、</a:t>
            </a:r>
            <a:r>
              <a:rPr lang="en-US" altLang="ja-JP" dirty="0" err="1" smtClean="0">
                <a:solidFill>
                  <a:srgbClr val="FF0000"/>
                </a:solidFill>
              </a:rPr>
              <a:t>Diag</a:t>
            </a:r>
            <a:r>
              <a:rPr lang="ja-JP" altLang="en-US" dirty="0" smtClean="0">
                <a:solidFill>
                  <a:srgbClr val="FF0000"/>
                </a:solidFill>
              </a:rPr>
              <a:t>などを行うための起動モードに設定。</a:t>
            </a:r>
            <a:endParaRPr lang="en-US" altLang="ja-JP" dirty="0" smtClean="0">
              <a:solidFill>
                <a:srgbClr val="FF0000"/>
              </a:solidFill>
            </a:endParaRPr>
          </a:p>
          <a:p>
            <a:pPr lvl="1"/>
            <a:r>
              <a:rPr lang="ja-JP" altLang="en-US" dirty="0" smtClean="0">
                <a:solidFill>
                  <a:srgbClr val="FF0000"/>
                </a:solidFill>
              </a:rPr>
              <a:t>製造ラインでの最後工程では、</a:t>
            </a:r>
            <a:r>
              <a:rPr lang="en-US" altLang="ja-JP" dirty="0" smtClean="0">
                <a:solidFill>
                  <a:srgbClr val="FF0000"/>
                </a:solidFill>
              </a:rPr>
              <a:t>normal</a:t>
            </a:r>
            <a:r>
              <a:rPr lang="ja-JP" altLang="en-US" dirty="0" smtClean="0">
                <a:solidFill>
                  <a:srgbClr val="FF0000"/>
                </a:solidFill>
              </a:rPr>
              <a:t>を指定して実行してください。</a:t>
            </a:r>
            <a:endParaRPr lang="en-US" altLang="ja-JP" dirty="0" smtClean="0"/>
          </a:p>
          <a:p>
            <a:endParaRPr lang="en-US" altLang="ja-JP" dirty="0" smtClean="0"/>
          </a:p>
          <a:p>
            <a:pPr>
              <a:buNone/>
            </a:pPr>
            <a:endParaRPr lang="en-US" altLang="ja-JP" dirty="0" smtClean="0"/>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確認事項</a:t>
            </a:r>
            <a:endParaRPr kumimoji="1" lang="ja-JP" altLang="en-US" dirty="0">
              <a:solidFill>
                <a:schemeClr val="tx1"/>
              </a:solidFill>
            </a:endParaRPr>
          </a:p>
        </p:txBody>
      </p:sp>
      <p:sp>
        <p:nvSpPr>
          <p:cNvPr id="3" name="コンテンツ プレースホルダ 2"/>
          <p:cNvSpPr>
            <a:spLocks noGrp="1"/>
          </p:cNvSpPr>
          <p:nvPr>
            <p:ph sz="quarter" idx="1"/>
          </p:nvPr>
        </p:nvSpPr>
        <p:spPr/>
        <p:txBody>
          <a:bodyPr>
            <a:normAutofit/>
          </a:bodyPr>
          <a:lstStyle/>
          <a:p>
            <a:r>
              <a:rPr kumimoji="1" lang="en-US" altLang="ja-JP" dirty="0" smtClean="0"/>
              <a:t>USB </a:t>
            </a:r>
            <a:r>
              <a:rPr kumimoji="1" lang="en-US" altLang="ja-JP" dirty="0" err="1" smtClean="0"/>
              <a:t>UniqueID</a:t>
            </a:r>
            <a:r>
              <a:rPr kumimoji="1" lang="ja-JP" altLang="en-US" dirty="0" smtClean="0"/>
              <a:t>について</a:t>
            </a:r>
            <a:endParaRPr kumimoji="1" lang="en-US" altLang="ja-JP" dirty="0" smtClean="0"/>
          </a:p>
          <a:p>
            <a:pPr lvl="1"/>
            <a:r>
              <a:rPr kumimoji="1" lang="en-US" altLang="ja-JP" dirty="0" err="1" smtClean="0"/>
              <a:t>DeviceID</a:t>
            </a:r>
            <a:r>
              <a:rPr kumimoji="1" lang="ja-JP" altLang="en-US" dirty="0" smtClean="0"/>
              <a:t>と関連しますので</a:t>
            </a:r>
            <a:r>
              <a:rPr kumimoji="1" lang="en-US" altLang="ja-JP" dirty="0" smtClean="0"/>
              <a:t>Harmony</a:t>
            </a:r>
            <a:r>
              <a:rPr kumimoji="1" lang="ja-JP" altLang="en-US" dirty="0" smtClean="0"/>
              <a:t>工程後になります</a:t>
            </a:r>
            <a:endParaRPr kumimoji="1" lang="en-US" altLang="ja-JP" dirty="0" smtClean="0"/>
          </a:p>
          <a:p>
            <a:pPr lvl="1"/>
            <a:r>
              <a:rPr kumimoji="1" lang="en-US" altLang="ja-JP" dirty="0" smtClean="0"/>
              <a:t>Recovery Kernel</a:t>
            </a:r>
            <a:r>
              <a:rPr kumimoji="1" lang="ja-JP" altLang="en-US" dirty="0" smtClean="0"/>
              <a:t>モード（</a:t>
            </a:r>
            <a:r>
              <a:rPr kumimoji="1" lang="en-US" altLang="ja-JP" dirty="0" err="1" smtClean="0"/>
              <a:t>Diag</a:t>
            </a:r>
            <a:r>
              <a:rPr kumimoji="1" lang="ja-JP" altLang="en-US" dirty="0" smtClean="0"/>
              <a:t>モード）では</a:t>
            </a:r>
            <a:r>
              <a:rPr kumimoji="1" lang="en-US" altLang="ja-JP" dirty="0" err="1" smtClean="0"/>
              <a:t>DeviceID</a:t>
            </a:r>
            <a:r>
              <a:rPr kumimoji="1" lang="ja-JP" altLang="en-US" dirty="0" smtClean="0"/>
              <a:t>等は使用しませんので</a:t>
            </a:r>
            <a:r>
              <a:rPr kumimoji="1" lang="en-US" altLang="ja-JP" dirty="0" smtClean="0"/>
              <a:t>USB </a:t>
            </a:r>
            <a:r>
              <a:rPr kumimoji="1" lang="en-US" altLang="ja-JP" dirty="0" err="1" smtClean="0"/>
              <a:t>UniqueID</a:t>
            </a:r>
            <a:r>
              <a:rPr kumimoji="1" lang="ja-JP" altLang="en-US" dirty="0" smtClean="0"/>
              <a:t>は現れません</a:t>
            </a:r>
            <a:endParaRPr kumimoji="1" lang="en-US" altLang="ja-JP" dirty="0" smtClean="0"/>
          </a:p>
          <a:p>
            <a:pPr lvl="1"/>
            <a:r>
              <a:rPr lang="en-US" altLang="ja-JP" dirty="0" smtClean="0"/>
              <a:t>Harmony</a:t>
            </a:r>
            <a:r>
              <a:rPr lang="ja-JP" altLang="en-US" dirty="0" smtClean="0"/>
              <a:t>工程後に通常起動して</a:t>
            </a:r>
            <a:r>
              <a:rPr lang="en-US" altLang="ja-JP" dirty="0" smtClean="0"/>
              <a:t>PC</a:t>
            </a:r>
            <a:r>
              <a:rPr lang="ja-JP" altLang="en-US" dirty="0" smtClean="0"/>
              <a:t>と接続するときに</a:t>
            </a:r>
            <a:r>
              <a:rPr lang="en-US" altLang="ja-JP" dirty="0" smtClean="0"/>
              <a:t>USB </a:t>
            </a:r>
            <a:r>
              <a:rPr lang="en-US" altLang="ja-JP" dirty="0" err="1" smtClean="0"/>
              <a:t>UniqueID</a:t>
            </a:r>
            <a:r>
              <a:rPr lang="ja-JP" altLang="en-US" dirty="0" smtClean="0"/>
              <a:t>が現れることになります</a:t>
            </a:r>
            <a:endParaRPr lang="en-US" altLang="ja-JP" dirty="0" smtClean="0"/>
          </a:p>
          <a:p>
            <a:pPr lvl="1">
              <a:buNone/>
            </a:pPr>
            <a:endParaRPr lang="en-US" altLang="ja-JP" dirty="0" smtClean="0">
              <a:solidFill>
                <a:srgbClr val="FF0000"/>
              </a:solidFill>
            </a:endParaRPr>
          </a:p>
          <a:p>
            <a:pPr lvl="1">
              <a:buNone/>
            </a:pPr>
            <a:r>
              <a:rPr lang="en-US" altLang="ja-JP" dirty="0" smtClean="0">
                <a:solidFill>
                  <a:srgbClr val="FF0000"/>
                </a:solidFill>
              </a:rPr>
              <a:t>※</a:t>
            </a:r>
            <a:r>
              <a:rPr lang="ja-JP" altLang="en-US" dirty="0" smtClean="0">
                <a:solidFill>
                  <a:srgbClr val="FF0000"/>
                </a:solidFill>
              </a:rPr>
              <a:t>上記の目的は工程で使用する</a:t>
            </a:r>
            <a:r>
              <a:rPr lang="en-US" altLang="ja-JP" dirty="0" smtClean="0">
                <a:solidFill>
                  <a:srgbClr val="FF0000"/>
                </a:solidFill>
              </a:rPr>
              <a:t>PC</a:t>
            </a:r>
            <a:r>
              <a:rPr lang="ja-JP" altLang="en-US" dirty="0" smtClean="0">
                <a:solidFill>
                  <a:srgbClr val="FF0000"/>
                </a:solidFill>
              </a:rPr>
              <a:t>のレジストリ増加防止です。</a:t>
            </a:r>
            <a:endParaRPr lang="en-US" altLang="ja-JP"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用語</a:t>
            </a:r>
            <a:endParaRPr kumimoji="1" lang="ja-JP" altLang="en-US" dirty="0"/>
          </a:p>
        </p:txBody>
      </p:sp>
      <p:sp>
        <p:nvSpPr>
          <p:cNvPr id="4" name="テキスト ボックス 3"/>
          <p:cNvSpPr txBox="1"/>
          <p:nvPr/>
        </p:nvSpPr>
        <p:spPr>
          <a:xfrm>
            <a:off x="857224" y="1500174"/>
            <a:ext cx="7572428" cy="646331"/>
          </a:xfrm>
          <a:prstGeom prst="rect">
            <a:avLst/>
          </a:prstGeom>
          <a:noFill/>
        </p:spPr>
        <p:txBody>
          <a:bodyPr wrap="square" rtlCol="0">
            <a:spAutoFit/>
          </a:bodyPr>
          <a:lstStyle/>
          <a:p>
            <a:r>
              <a:rPr kumimoji="1" lang="en-US" altLang="ja-JP" dirty="0" smtClean="0"/>
              <a:t>/Data :  </a:t>
            </a:r>
            <a:r>
              <a:rPr kumimoji="1" lang="ja-JP" altLang="en-US" dirty="0" smtClean="0"/>
              <a:t>デバイスのユーザーストレージ領域のデバイス上でのパス。</a:t>
            </a:r>
            <a:endParaRPr kumimoji="1" lang="en-US" altLang="ja-JP" dirty="0" smtClean="0"/>
          </a:p>
          <a:p>
            <a:r>
              <a:rPr lang="ja-JP" altLang="en-US" dirty="0" smtClean="0"/>
              <a:t>　　　　　</a:t>
            </a:r>
            <a:r>
              <a:rPr lang="en-US" altLang="ja-JP" dirty="0" smtClean="0"/>
              <a:t>PC</a:t>
            </a:r>
            <a:r>
              <a:rPr lang="ja-JP" altLang="en-US" dirty="0" smtClean="0"/>
              <a:t>に</a:t>
            </a:r>
            <a:r>
              <a:rPr lang="en-US" altLang="ja-JP" dirty="0" smtClean="0"/>
              <a:t>USB</a:t>
            </a:r>
            <a:r>
              <a:rPr lang="ja-JP" altLang="en-US" dirty="0" smtClean="0"/>
              <a:t>接続した場合、 </a:t>
            </a:r>
            <a:r>
              <a:rPr lang="en-US" altLang="ja-JP" dirty="0" smtClean="0"/>
              <a:t>“Reader” </a:t>
            </a:r>
            <a:r>
              <a:rPr lang="ja-JP" altLang="en-US" dirty="0" smtClean="0"/>
              <a:t>ドライブとしてアクセスできる領域。 </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メモリチェック </a:t>
            </a:r>
            <a:r>
              <a:rPr kumimoji="1" lang="en-US" altLang="ja-JP" dirty="0" smtClean="0">
                <a:solidFill>
                  <a:srgbClr val="FF0000"/>
                </a:solidFill>
              </a:rPr>
              <a:t>(1/3)</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lstStyle/>
          <a:p>
            <a:r>
              <a:rPr lang="ja-JP" altLang="en-US" dirty="0" smtClean="0"/>
              <a:t>メモリチェックプログラムを実行する</a:t>
            </a:r>
            <a:endParaRPr lang="en-US" altLang="ja-JP" dirty="0" smtClean="0"/>
          </a:p>
          <a:p>
            <a:endParaRPr kumimoji="1" lang="en-US" altLang="ja-JP" dirty="0" smtClean="0"/>
          </a:p>
          <a:p>
            <a:pPr lvl="1"/>
            <a:r>
              <a:rPr lang="en-US" altLang="ja-JP" dirty="0" err="1" smtClean="0"/>
              <a:t>NonOS</a:t>
            </a:r>
            <a:r>
              <a:rPr lang="ja-JP" altLang="en-US" dirty="0" smtClean="0"/>
              <a:t>版</a:t>
            </a:r>
            <a:endParaRPr lang="en-US" altLang="ja-JP" dirty="0" smtClean="0"/>
          </a:p>
          <a:p>
            <a:pPr lvl="2"/>
            <a:r>
              <a:rPr kumimoji="1" lang="en-US" altLang="ja-JP" dirty="0" smtClean="0"/>
              <a:t>ATK</a:t>
            </a:r>
            <a:r>
              <a:rPr kumimoji="1" lang="ja-JP" altLang="en-US" dirty="0" smtClean="0"/>
              <a:t>で書き込んで実行する</a:t>
            </a:r>
            <a:endParaRPr kumimoji="1" lang="en-US" altLang="ja-JP" dirty="0" smtClean="0"/>
          </a:p>
          <a:p>
            <a:pPr lvl="3">
              <a:buNone/>
            </a:pPr>
            <a:r>
              <a:rPr kumimoji="1" lang="en-US" altLang="ja-JP" dirty="0" smtClean="0"/>
              <a:t>(ATK</a:t>
            </a:r>
            <a:r>
              <a:rPr kumimoji="1" lang="ja-JP" altLang="en-US" dirty="0" smtClean="0"/>
              <a:t>で一度書き込</a:t>
            </a:r>
            <a:r>
              <a:rPr lang="ja-JP" altLang="en-US" dirty="0" smtClean="0"/>
              <a:t>むと、</a:t>
            </a:r>
            <a:r>
              <a:rPr kumimoji="1" lang="ja-JP" altLang="en-US" dirty="0" smtClean="0"/>
              <a:t>電源</a:t>
            </a:r>
            <a:r>
              <a:rPr kumimoji="1" lang="en-US" altLang="ja-JP" dirty="0" smtClean="0"/>
              <a:t>ON</a:t>
            </a:r>
            <a:r>
              <a:rPr kumimoji="1" lang="ja-JP" altLang="en-US" dirty="0" smtClean="0"/>
              <a:t>で自動的に起動します</a:t>
            </a:r>
            <a:r>
              <a:rPr kumimoji="1" lang="en-US" altLang="ja-JP" dirty="0" smtClean="0"/>
              <a:t>)</a:t>
            </a:r>
          </a:p>
          <a:p>
            <a:pPr lvl="2"/>
            <a:r>
              <a:rPr kumimoji="1" lang="en-US" altLang="ja-JP" dirty="0" smtClean="0">
                <a:solidFill>
                  <a:srgbClr val="FF0000"/>
                </a:solidFill>
              </a:rPr>
              <a:t>Sochi, Cortina</a:t>
            </a:r>
            <a:r>
              <a:rPr kumimoji="1" lang="ja-JP" altLang="en-US" dirty="0" smtClean="0">
                <a:solidFill>
                  <a:srgbClr val="FF0000"/>
                </a:solidFill>
              </a:rPr>
              <a:t>と</a:t>
            </a:r>
            <a:r>
              <a:rPr kumimoji="1" lang="en-US" altLang="ja-JP" dirty="0" smtClean="0">
                <a:solidFill>
                  <a:srgbClr val="FF0000"/>
                </a:solidFill>
              </a:rPr>
              <a:t>Athens</a:t>
            </a:r>
            <a:r>
              <a:rPr kumimoji="1" lang="ja-JP" altLang="en-US" dirty="0" smtClean="0">
                <a:solidFill>
                  <a:srgbClr val="FF0000"/>
                </a:solidFill>
              </a:rPr>
              <a:t>ではメモリサイズが違う</a:t>
            </a:r>
            <a:r>
              <a:rPr lang="ja-JP" altLang="en-US" dirty="0" smtClean="0">
                <a:solidFill>
                  <a:srgbClr val="FF0000"/>
                </a:solidFill>
              </a:rPr>
              <a:t>ため別のプログラムを使用してください</a:t>
            </a:r>
            <a:endParaRPr kumimoji="1" lang="en-US" altLang="ja-JP" dirty="0" smtClean="0">
              <a:solidFill>
                <a:srgbClr val="FF0000"/>
              </a:solidFill>
            </a:endParaRPr>
          </a:p>
          <a:p>
            <a:pPr lvl="3"/>
            <a:r>
              <a:rPr lang="en-US" altLang="ja-JP" dirty="0" smtClean="0">
                <a:solidFill>
                  <a:srgbClr val="FF0000"/>
                </a:solidFill>
              </a:rPr>
              <a:t>Sochi, Cortina</a:t>
            </a:r>
            <a:r>
              <a:rPr lang="ja-JP" altLang="en-US" dirty="0" smtClean="0">
                <a:solidFill>
                  <a:srgbClr val="FF0000"/>
                </a:solidFill>
              </a:rPr>
              <a:t> ⇒</a:t>
            </a:r>
            <a:r>
              <a:rPr kumimoji="1" lang="ja-JP" altLang="en-US" dirty="0" smtClean="0">
                <a:solidFill>
                  <a:srgbClr val="FF0000"/>
                </a:solidFill>
              </a:rPr>
              <a:t> </a:t>
            </a:r>
            <a:r>
              <a:rPr kumimoji="1" lang="en-US" altLang="ja-JP" dirty="0" smtClean="0">
                <a:solidFill>
                  <a:srgbClr val="FF0000"/>
                </a:solidFill>
              </a:rPr>
              <a:t>128MB</a:t>
            </a:r>
            <a:r>
              <a:rPr kumimoji="1" lang="ja-JP" altLang="en-US" dirty="0" smtClean="0">
                <a:solidFill>
                  <a:srgbClr val="FF0000"/>
                </a:solidFill>
              </a:rPr>
              <a:t>用</a:t>
            </a:r>
            <a:endParaRPr kumimoji="1" lang="en-US" altLang="ja-JP" dirty="0" smtClean="0">
              <a:solidFill>
                <a:srgbClr val="FF0000"/>
              </a:solidFill>
            </a:endParaRPr>
          </a:p>
          <a:p>
            <a:pPr lvl="3"/>
            <a:r>
              <a:rPr lang="en-US" altLang="ja-JP" dirty="0" smtClean="0">
                <a:solidFill>
                  <a:srgbClr val="FF0000"/>
                </a:solidFill>
              </a:rPr>
              <a:t>Athens </a:t>
            </a:r>
            <a:r>
              <a:rPr lang="ja-JP" altLang="en-US" dirty="0" smtClean="0">
                <a:solidFill>
                  <a:srgbClr val="FF0000"/>
                </a:solidFill>
              </a:rPr>
              <a:t>⇒ </a:t>
            </a:r>
            <a:r>
              <a:rPr lang="en-US" altLang="ja-JP" dirty="0" smtClean="0">
                <a:solidFill>
                  <a:srgbClr val="FF0000"/>
                </a:solidFill>
              </a:rPr>
              <a:t>256MB</a:t>
            </a:r>
            <a:r>
              <a:rPr lang="ja-JP" altLang="en-US" dirty="0" smtClean="0">
                <a:solidFill>
                  <a:srgbClr val="FF0000"/>
                </a:solidFill>
              </a:rPr>
              <a:t>用</a:t>
            </a:r>
            <a:endParaRPr lang="en-US" altLang="ja-JP" dirty="0" smtClean="0">
              <a:solidFill>
                <a:srgbClr val="FF0000"/>
              </a:solidFill>
            </a:endParaRPr>
          </a:p>
          <a:p>
            <a:pPr lvl="2"/>
            <a:r>
              <a:rPr kumimoji="1" lang="en-US" altLang="ja-JP" dirty="0" smtClean="0">
                <a:solidFill>
                  <a:srgbClr val="FF0000"/>
                </a:solidFill>
              </a:rPr>
              <a:t>DDR</a:t>
            </a:r>
            <a:r>
              <a:rPr kumimoji="1" lang="ja-JP" altLang="en-US" dirty="0" smtClean="0">
                <a:solidFill>
                  <a:srgbClr val="FF0000"/>
                </a:solidFill>
              </a:rPr>
              <a:t>に対して指定されたパターンのデータを書き込み、後で読み出しを行いデータをチェックする</a:t>
            </a:r>
            <a:endParaRPr kumimoji="1" lang="ja-JP" altLang="en-US" dirty="0">
              <a:solidFill>
                <a:srgbClr val="FF0000"/>
              </a:solidFill>
            </a:endParaRP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メモリチェック </a:t>
            </a:r>
            <a:r>
              <a:rPr kumimoji="1" lang="en-US" altLang="ja-JP" dirty="0" smtClean="0">
                <a:solidFill>
                  <a:srgbClr val="FF0000"/>
                </a:solidFill>
              </a:rPr>
              <a:t>(2/3)</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0000" lnSpcReduction="20000"/>
          </a:bodyPr>
          <a:lstStyle/>
          <a:p>
            <a:pPr marL="274320" lvl="3" indent="-274320">
              <a:spcBef>
                <a:spcPts val="600"/>
              </a:spcBef>
              <a:buClr>
                <a:schemeClr val="accent1"/>
              </a:buClr>
              <a:buSzPct val="76000"/>
              <a:buFont typeface="Wingdings" pitchFamily="2" charset="2"/>
              <a:buChar char="n"/>
            </a:pPr>
            <a:r>
              <a:rPr lang="ja-JP" altLang="en-US" dirty="0" smtClean="0">
                <a:solidFill>
                  <a:srgbClr val="FF0000"/>
                </a:solidFill>
              </a:rPr>
              <a:t>起動後コンソールに下記のメッセージが表示される</a:t>
            </a:r>
            <a:endParaRPr lang="en-US" altLang="ja-JP" dirty="0" smtClean="0">
              <a:solidFill>
                <a:srgbClr val="FF0000"/>
              </a:solidFill>
            </a:endParaRPr>
          </a:p>
          <a:p>
            <a:pPr marL="548640" lvl="4" indent="-274320">
              <a:spcBef>
                <a:spcPts val="600"/>
              </a:spcBef>
              <a:buClr>
                <a:schemeClr val="accent1"/>
              </a:buClr>
              <a:buSzPct val="76000"/>
              <a:buFont typeface="Wingdings" pitchFamily="2" charset="2"/>
              <a:buChar char="u"/>
            </a:pPr>
            <a:r>
              <a:rPr lang="en-US" altLang="ja-JP" dirty="0">
                <a:solidFill>
                  <a:srgbClr val="FF0000"/>
                </a:solidFill>
              </a:rPr>
              <a:t>Sochi, Cortina</a:t>
            </a:r>
            <a:r>
              <a:rPr lang="ja-JP" altLang="en-US" dirty="0">
                <a:solidFill>
                  <a:srgbClr val="FF0000"/>
                </a:solidFill>
              </a:rPr>
              <a:t>  </a:t>
            </a:r>
            <a:r>
              <a:rPr lang="en-US" altLang="ja-JP" dirty="0">
                <a:solidFill>
                  <a:srgbClr val="FF0000"/>
                </a:solidFill>
              </a:rPr>
              <a:t>128MB</a:t>
            </a:r>
            <a:r>
              <a:rPr lang="ja-JP" altLang="en-US" dirty="0">
                <a:solidFill>
                  <a:srgbClr val="FF0000"/>
                </a:solidFill>
              </a:rPr>
              <a:t>用</a:t>
            </a:r>
            <a:endParaRPr lang="en-US" altLang="ja-JP" dirty="0">
              <a:solidFill>
                <a:srgbClr val="FF0000"/>
              </a:solidFill>
            </a:endParaRPr>
          </a:p>
          <a:p>
            <a:pPr marL="822960" lvl="5" indent="-274320">
              <a:spcBef>
                <a:spcPts val="600"/>
              </a:spcBef>
              <a:buClr>
                <a:schemeClr val="accent1"/>
              </a:buClr>
              <a:buSzPct val="76000"/>
              <a:buNone/>
            </a:pPr>
            <a:r>
              <a:rPr lang="en-US" altLang="ja-JP" dirty="0" smtClean="0">
                <a:solidFill>
                  <a:srgbClr val="FF0000"/>
                </a:solidFill>
              </a:rPr>
              <a:t>PRS(1Gx1</a:t>
            </a:r>
            <a:r>
              <a:rPr lang="en-US" altLang="ja-JP" dirty="0">
                <a:solidFill>
                  <a:srgbClr val="FF0000"/>
                </a:solidFill>
              </a:rPr>
              <a:t>) Memory Check </a:t>
            </a:r>
            <a:r>
              <a:rPr lang="en-US" altLang="ja-JP" dirty="0" smtClean="0">
                <a:solidFill>
                  <a:srgbClr val="FF0000"/>
                </a:solidFill>
              </a:rPr>
              <a:t>Program</a:t>
            </a:r>
          </a:p>
          <a:p>
            <a:pPr marL="548640" lvl="4" indent="-274320">
              <a:spcBef>
                <a:spcPts val="600"/>
              </a:spcBef>
              <a:buClr>
                <a:schemeClr val="accent1"/>
              </a:buClr>
              <a:buSzPct val="76000"/>
              <a:buFont typeface="Wingdings" pitchFamily="2" charset="2"/>
              <a:buChar char="u"/>
            </a:pPr>
            <a:r>
              <a:rPr lang="en-US" altLang="ja-JP" dirty="0" smtClean="0">
                <a:solidFill>
                  <a:srgbClr val="FF0000"/>
                </a:solidFill>
              </a:rPr>
              <a:t>Athens 256MB</a:t>
            </a:r>
            <a:r>
              <a:rPr lang="ja-JP" altLang="en-US" dirty="0" smtClean="0">
                <a:solidFill>
                  <a:srgbClr val="FF0000"/>
                </a:solidFill>
              </a:rPr>
              <a:t>用</a:t>
            </a:r>
            <a:endParaRPr lang="en-US" altLang="ja-JP" dirty="0" smtClean="0">
              <a:solidFill>
                <a:srgbClr val="FF0000"/>
              </a:solidFill>
            </a:endParaRPr>
          </a:p>
          <a:p>
            <a:pPr marL="822960" lvl="5" indent="-274320">
              <a:spcBef>
                <a:spcPts val="600"/>
              </a:spcBef>
              <a:buClr>
                <a:schemeClr val="accent1"/>
              </a:buClr>
              <a:buSzPct val="76000"/>
              <a:buNone/>
            </a:pPr>
            <a:r>
              <a:rPr lang="en-US" altLang="ja-JP" dirty="0">
                <a:solidFill>
                  <a:srgbClr val="FF0000"/>
                </a:solidFill>
              </a:rPr>
              <a:t>PRS(2Gx1) Memory Check Program</a:t>
            </a:r>
            <a:endParaRPr lang="en-US" altLang="ja-JP" dirty="0" smtClean="0">
              <a:solidFill>
                <a:srgbClr val="FF0000"/>
              </a:solidFill>
            </a:endParaRPr>
          </a:p>
          <a:p>
            <a:pPr marL="548640" lvl="4" indent="-274320">
              <a:spcBef>
                <a:spcPts val="600"/>
              </a:spcBef>
              <a:buClr>
                <a:schemeClr val="accent1"/>
              </a:buClr>
              <a:buSzPct val="76000"/>
              <a:buNone/>
            </a:pPr>
            <a:endParaRPr lang="en-US" altLang="ja-JP" dirty="0">
              <a:solidFill>
                <a:srgbClr val="FF0000"/>
              </a:solidFill>
            </a:endParaRPr>
          </a:p>
          <a:p>
            <a:pPr marL="274320" lvl="3" indent="-274320">
              <a:spcBef>
                <a:spcPts val="600"/>
              </a:spcBef>
              <a:buClr>
                <a:schemeClr val="accent1"/>
              </a:buClr>
              <a:buSzPct val="76000"/>
              <a:buFont typeface="Wingdings" pitchFamily="2" charset="2"/>
              <a:buChar char="n"/>
            </a:pPr>
            <a:r>
              <a:rPr lang="en-US" altLang="ja-JP" b="1" dirty="0" smtClean="0">
                <a:solidFill>
                  <a:srgbClr val="FF0000"/>
                </a:solidFill>
              </a:rPr>
              <a:t>MMU</a:t>
            </a:r>
            <a:r>
              <a:rPr lang="ja-JP" altLang="en-US" b="1" dirty="0" smtClean="0">
                <a:solidFill>
                  <a:srgbClr val="FF0000"/>
                </a:solidFill>
              </a:rPr>
              <a:t>有無の選択</a:t>
            </a:r>
            <a:endParaRPr lang="en-US" altLang="ja-JP" b="1" dirty="0" smtClean="0">
              <a:solidFill>
                <a:srgbClr val="FF0000"/>
              </a:solidFill>
            </a:endParaRPr>
          </a:p>
          <a:p>
            <a:pPr marL="548640" lvl="4" indent="-274320">
              <a:spcBef>
                <a:spcPts val="600"/>
              </a:spcBef>
              <a:buClr>
                <a:schemeClr val="accent1"/>
              </a:buClr>
              <a:buSzPct val="76000"/>
              <a:buNone/>
            </a:pPr>
            <a:r>
              <a:rPr lang="en-US" altLang="ja-JP" dirty="0">
                <a:solidFill>
                  <a:srgbClr val="FF0000"/>
                </a:solidFill>
              </a:rPr>
              <a:t>MMU</a:t>
            </a:r>
            <a:r>
              <a:rPr lang="ja-JP" altLang="en-US" dirty="0">
                <a:solidFill>
                  <a:srgbClr val="FF0000"/>
                </a:solidFill>
              </a:rPr>
              <a:t>を</a:t>
            </a:r>
            <a:r>
              <a:rPr lang="en-US" altLang="ja-JP" dirty="0">
                <a:solidFill>
                  <a:srgbClr val="FF0000"/>
                </a:solidFill>
              </a:rPr>
              <a:t>ON</a:t>
            </a:r>
            <a:r>
              <a:rPr lang="ja-JP" altLang="en-US" dirty="0">
                <a:solidFill>
                  <a:srgbClr val="FF0000"/>
                </a:solidFill>
              </a:rPr>
              <a:t>にする場合は</a:t>
            </a:r>
            <a:r>
              <a:rPr lang="en-US" altLang="ja-JP" dirty="0">
                <a:solidFill>
                  <a:srgbClr val="FF0000"/>
                </a:solidFill>
              </a:rPr>
              <a:t>1,OFF</a:t>
            </a:r>
            <a:r>
              <a:rPr lang="ja-JP" altLang="en-US" dirty="0">
                <a:solidFill>
                  <a:srgbClr val="FF0000"/>
                </a:solidFill>
              </a:rPr>
              <a:t>にする場合</a:t>
            </a:r>
            <a:r>
              <a:rPr lang="en-US" altLang="ja-JP" dirty="0">
                <a:solidFill>
                  <a:srgbClr val="FF0000"/>
                </a:solidFill>
              </a:rPr>
              <a:t>0</a:t>
            </a:r>
            <a:r>
              <a:rPr lang="ja-JP" altLang="en-US" dirty="0">
                <a:solidFill>
                  <a:srgbClr val="FF0000"/>
                </a:solidFill>
              </a:rPr>
              <a:t>を入力する（リターンは不要）。</a:t>
            </a:r>
            <a:endParaRPr lang="en-US" altLang="ja-JP" dirty="0">
              <a:solidFill>
                <a:srgbClr val="FF0000"/>
              </a:solidFill>
            </a:endParaRPr>
          </a:p>
          <a:p>
            <a:pPr marL="822960" lvl="5" indent="-274320">
              <a:spcBef>
                <a:spcPts val="600"/>
              </a:spcBef>
              <a:buClr>
                <a:schemeClr val="accent1"/>
              </a:buClr>
              <a:buSzPct val="76000"/>
              <a:buNone/>
            </a:pPr>
            <a:r>
              <a:rPr lang="en-US" altLang="ja-JP" dirty="0" smtClean="0">
                <a:solidFill>
                  <a:srgbClr val="FF0000"/>
                </a:solidFill>
              </a:rPr>
              <a:t>MMU </a:t>
            </a:r>
            <a:r>
              <a:rPr lang="en-US" altLang="ja-JP" dirty="0">
                <a:solidFill>
                  <a:srgbClr val="FF0000"/>
                </a:solidFill>
              </a:rPr>
              <a:t>On/Off (1/0) </a:t>
            </a:r>
            <a:r>
              <a:rPr lang="en-US" altLang="ja-JP" dirty="0" smtClean="0">
                <a:solidFill>
                  <a:srgbClr val="FF0000"/>
                </a:solidFill>
              </a:rPr>
              <a:t>-&gt;</a:t>
            </a:r>
            <a:r>
              <a:rPr lang="ja-JP" altLang="en-US" dirty="0">
                <a:solidFill>
                  <a:srgbClr val="FF0000"/>
                </a:solidFill>
              </a:rPr>
              <a:t> </a:t>
            </a:r>
            <a:r>
              <a:rPr lang="en-US" altLang="ja-JP" dirty="0" smtClean="0">
                <a:solidFill>
                  <a:schemeClr val="tx1">
                    <a:lumMod val="50000"/>
                    <a:lumOff val="50000"/>
                  </a:schemeClr>
                </a:solidFill>
              </a:rPr>
              <a:t>0</a:t>
            </a:r>
          </a:p>
          <a:p>
            <a:pPr marL="822960" lvl="5" indent="-274320">
              <a:spcBef>
                <a:spcPts val="600"/>
              </a:spcBef>
              <a:buClr>
                <a:schemeClr val="accent1"/>
              </a:buClr>
              <a:buSzPct val="76000"/>
              <a:buNone/>
            </a:pPr>
            <a:endParaRPr lang="en-US" altLang="ja-JP" dirty="0" smtClean="0">
              <a:solidFill>
                <a:srgbClr val="FF0000"/>
              </a:solidFill>
            </a:endParaRPr>
          </a:p>
          <a:p>
            <a:pPr marL="274320" lvl="3" indent="-274320">
              <a:spcBef>
                <a:spcPts val="600"/>
              </a:spcBef>
              <a:buClr>
                <a:schemeClr val="accent1"/>
              </a:buClr>
              <a:buSzPct val="76000"/>
              <a:buFont typeface="Wingdings" pitchFamily="2" charset="2"/>
              <a:buChar char="n"/>
            </a:pPr>
            <a:r>
              <a:rPr lang="ja-JP" altLang="en-US" b="1" dirty="0" smtClean="0">
                <a:solidFill>
                  <a:srgbClr val="FF0000"/>
                </a:solidFill>
              </a:rPr>
              <a:t>メモリチェックパターン選択</a:t>
            </a:r>
            <a:endParaRPr lang="en-US" altLang="ja-JP" b="1" dirty="0" smtClean="0">
              <a:solidFill>
                <a:srgbClr val="FF0000"/>
              </a:solidFill>
            </a:endParaRPr>
          </a:p>
          <a:p>
            <a:pPr marL="268605" lvl="4" indent="6350">
              <a:spcBef>
                <a:spcPts val="600"/>
              </a:spcBef>
              <a:buClr>
                <a:schemeClr val="accent1"/>
              </a:buClr>
              <a:buSzPct val="76000"/>
              <a:buNone/>
            </a:pPr>
            <a:r>
              <a:rPr lang="ja-JP" altLang="en-US" dirty="0" smtClean="0">
                <a:solidFill>
                  <a:srgbClr val="FF0000"/>
                </a:solidFill>
              </a:rPr>
              <a:t>実行するメモリチェックのパターンをあらわす番号を入力すると、メモリチェックが開始される。 </a:t>
            </a:r>
            <a:endParaRPr lang="en-US" altLang="ja-JP" dirty="0" smtClean="0">
              <a:solidFill>
                <a:srgbClr val="FF0000"/>
              </a:solidFill>
            </a:endParaRPr>
          </a:p>
          <a:p>
            <a:pPr marL="268605" lvl="4" indent="6350">
              <a:spcBef>
                <a:spcPts val="600"/>
              </a:spcBef>
              <a:buClr>
                <a:schemeClr val="accent1"/>
              </a:buClr>
              <a:buSzPct val="76000"/>
              <a:buNone/>
            </a:pPr>
            <a:r>
              <a:rPr lang="ja-JP" altLang="en-US" dirty="0" smtClean="0">
                <a:solidFill>
                  <a:srgbClr val="FF0000"/>
                </a:solidFill>
              </a:rPr>
              <a:t>チェック結果は、完了時に</a:t>
            </a:r>
            <a:r>
              <a:rPr lang="en-US" altLang="ja-JP" dirty="0" smtClean="0">
                <a:solidFill>
                  <a:srgbClr val="FF0000"/>
                </a:solidFill>
              </a:rPr>
              <a:t>OK/NG</a:t>
            </a:r>
            <a:r>
              <a:rPr lang="ja-JP" altLang="en-US" dirty="0" smtClean="0">
                <a:solidFill>
                  <a:srgbClr val="FF0000"/>
                </a:solidFill>
              </a:rPr>
              <a:t>の文字が表示される。チェック完了後、上記メニューが表示される。</a:t>
            </a:r>
            <a:endParaRPr lang="en-US" altLang="ja-JP" dirty="0">
              <a:solidFill>
                <a:srgbClr val="FF0000"/>
              </a:solidFill>
            </a:endParaRPr>
          </a:p>
          <a:p>
            <a:pPr marL="542925" lvl="5" indent="6350">
              <a:spcBef>
                <a:spcPts val="600"/>
              </a:spcBef>
              <a:buClr>
                <a:schemeClr val="accent1"/>
              </a:buClr>
              <a:buSzPct val="76000"/>
              <a:buNone/>
            </a:pPr>
            <a:r>
              <a:rPr lang="en-US" altLang="ja-JP" dirty="0">
                <a:solidFill>
                  <a:srgbClr val="FF0000"/>
                </a:solidFill>
              </a:rPr>
              <a:t>Choose follow: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1.Check </a:t>
            </a:r>
            <a:r>
              <a:rPr lang="en-US" altLang="ja-JP" dirty="0">
                <a:solidFill>
                  <a:srgbClr val="FF0000"/>
                </a:solidFill>
              </a:rPr>
              <a:t>Pattern 1 ( 0xAAAA5555 )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2</a:t>
            </a:r>
            <a:r>
              <a:rPr lang="en-US" altLang="ja-JP" dirty="0">
                <a:solidFill>
                  <a:srgbClr val="FF0000"/>
                </a:solidFill>
              </a:rPr>
              <a:t>. Check Pattern 2 ( 0xAAAAAAAA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3</a:t>
            </a:r>
            <a:r>
              <a:rPr lang="en-US" altLang="ja-JP" dirty="0">
                <a:solidFill>
                  <a:srgbClr val="FF0000"/>
                </a:solidFill>
              </a:rPr>
              <a:t>. Check Pattern 3 ( 0x55555555 )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4</a:t>
            </a:r>
            <a:r>
              <a:rPr lang="en-US" altLang="ja-JP" dirty="0">
                <a:solidFill>
                  <a:srgbClr val="FF0000"/>
                </a:solidFill>
              </a:rPr>
              <a:t>. Check Pattern 4 ( 0xFFFFFFFF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5</a:t>
            </a:r>
            <a:r>
              <a:rPr lang="en-US" altLang="ja-JP" dirty="0">
                <a:solidFill>
                  <a:srgbClr val="FF0000"/>
                </a:solidFill>
              </a:rPr>
              <a:t>. Check Pattern 5 ( 0x00000000 )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6</a:t>
            </a:r>
            <a:r>
              <a:rPr lang="en-US" altLang="ja-JP" dirty="0">
                <a:solidFill>
                  <a:srgbClr val="FF0000"/>
                </a:solidFill>
              </a:rPr>
              <a:t>. Check Pattern 6 ( Random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smtClean="0">
                <a:solidFill>
                  <a:srgbClr val="FF0000"/>
                </a:solidFill>
              </a:rPr>
              <a:t>7</a:t>
            </a:r>
            <a:r>
              <a:rPr lang="en-US" altLang="ja-JP" dirty="0">
                <a:solidFill>
                  <a:srgbClr val="FF0000"/>
                </a:solidFill>
              </a:rPr>
              <a:t>. Check Pattern 7 ( 0x00000000-&gt;0xffffffff ) </a:t>
            </a:r>
            <a:endParaRPr lang="en-US" altLang="ja-JP" dirty="0" smtClean="0">
              <a:solidFill>
                <a:srgbClr val="FF0000"/>
              </a:solidFill>
            </a:endParaRPr>
          </a:p>
          <a:p>
            <a:pPr marL="542925" lvl="5" indent="6350">
              <a:spcBef>
                <a:spcPts val="600"/>
              </a:spcBef>
              <a:buClr>
                <a:schemeClr val="accent1"/>
              </a:buClr>
              <a:buSzPct val="76000"/>
              <a:buNone/>
            </a:pPr>
            <a:r>
              <a:rPr lang="en-US" altLang="ja-JP" dirty="0">
                <a:solidFill>
                  <a:srgbClr val="FF0000"/>
                </a:solidFill>
              </a:rPr>
              <a:t> </a:t>
            </a:r>
            <a:r>
              <a:rPr lang="en-US" altLang="ja-JP" dirty="0" smtClean="0">
                <a:solidFill>
                  <a:srgbClr val="FF0000"/>
                </a:solidFill>
              </a:rPr>
              <a:t>   Please </a:t>
            </a:r>
            <a:r>
              <a:rPr lang="en-US" altLang="ja-JP" dirty="0">
                <a:solidFill>
                  <a:srgbClr val="FF0000"/>
                </a:solidFill>
              </a:rPr>
              <a:t>enter selection </a:t>
            </a:r>
            <a:r>
              <a:rPr lang="en-US" altLang="ja-JP" dirty="0" smtClean="0">
                <a:solidFill>
                  <a:srgbClr val="FF0000"/>
                </a:solidFill>
              </a:rPr>
              <a:t>-&gt;  </a:t>
            </a:r>
            <a:r>
              <a:rPr lang="en-US" altLang="ja-JP" dirty="0" smtClean="0">
                <a:solidFill>
                  <a:schemeClr val="tx1">
                    <a:lumMod val="50000"/>
                    <a:lumOff val="50000"/>
                  </a:schemeClr>
                </a:solidFill>
              </a:rPr>
              <a:t>1</a:t>
            </a:r>
            <a:endParaRPr lang="ja-JP" altLang="en-US" dirty="0" smtClean="0">
              <a:solidFill>
                <a:schemeClr val="tx1">
                  <a:lumMod val="50000"/>
                  <a:lumOff val="50000"/>
                </a:schemeClr>
              </a:solidFill>
            </a:endParaRPr>
          </a:p>
          <a:p>
            <a:pPr marL="822960" lvl="5" indent="-274320">
              <a:spcBef>
                <a:spcPts val="600"/>
              </a:spcBef>
              <a:buClr>
                <a:schemeClr val="accent1"/>
              </a:buClr>
              <a:buSzPct val="76000"/>
              <a:buNone/>
            </a:pPr>
            <a:endParaRPr lang="en-US" altLang="ja-JP" dirty="0">
              <a:solidFill>
                <a:srgbClr val="FF0000"/>
              </a:solidFill>
            </a:endParaRP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7" name="角丸四角形 6"/>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メモリチェック </a:t>
            </a:r>
            <a:r>
              <a:rPr kumimoji="1" lang="en-US" altLang="ja-JP" dirty="0" smtClean="0">
                <a:solidFill>
                  <a:srgbClr val="FF0000"/>
                </a:solidFill>
              </a:rPr>
              <a:t>(3/3)</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70000" lnSpcReduction="20000"/>
          </a:bodyPr>
          <a:lstStyle/>
          <a:p>
            <a:pPr>
              <a:buFont typeface="Wingdings" pitchFamily="2" charset="2"/>
              <a:buChar char="n"/>
            </a:pPr>
            <a:r>
              <a:rPr lang="ja-JP" altLang="en-US" dirty="0" smtClean="0">
                <a:solidFill>
                  <a:srgbClr val="FF0000"/>
                </a:solidFill>
              </a:rPr>
              <a:t>各チェックパターンの内容は以下の通り </a:t>
            </a:r>
          </a:p>
          <a:p>
            <a:pPr lvl="1"/>
            <a:r>
              <a:rPr lang="en-US" altLang="ja-JP" dirty="0" smtClean="0">
                <a:solidFill>
                  <a:srgbClr val="FF0000"/>
                </a:solidFill>
              </a:rPr>
              <a:t>CheckPattern1</a:t>
            </a:r>
            <a:br>
              <a:rPr lang="en-US" altLang="ja-JP" dirty="0" smtClean="0">
                <a:solidFill>
                  <a:srgbClr val="FF0000"/>
                </a:solidFill>
              </a:rPr>
            </a:br>
            <a:r>
              <a:rPr lang="en-US" altLang="ja-JP" dirty="0" smtClean="0">
                <a:solidFill>
                  <a:srgbClr val="FF0000"/>
                </a:solidFill>
              </a:rPr>
              <a:t>0xaaaa5555</a:t>
            </a:r>
            <a:r>
              <a:rPr lang="ja-JP" altLang="en-US" dirty="0" smtClean="0">
                <a:solidFill>
                  <a:srgbClr val="FF0000"/>
                </a:solidFill>
              </a:rPr>
              <a:t>の値をメモリすべてに書き込んだ後に、読み込んで値のチェックを行う。 </a:t>
            </a:r>
          </a:p>
          <a:p>
            <a:pPr lvl="1"/>
            <a:r>
              <a:rPr lang="en-US" altLang="ja-JP" dirty="0" smtClean="0">
                <a:solidFill>
                  <a:srgbClr val="FF0000"/>
                </a:solidFill>
              </a:rPr>
              <a:t>CheckPattern2</a:t>
            </a:r>
            <a:br>
              <a:rPr lang="en-US" altLang="ja-JP" dirty="0" smtClean="0">
                <a:solidFill>
                  <a:srgbClr val="FF0000"/>
                </a:solidFill>
              </a:rPr>
            </a:br>
            <a:r>
              <a:rPr lang="en-US" altLang="ja-JP" dirty="0" smtClean="0">
                <a:solidFill>
                  <a:srgbClr val="FF0000"/>
                </a:solidFill>
              </a:rPr>
              <a:t>0xaaaaaaaa</a:t>
            </a:r>
            <a:r>
              <a:rPr lang="ja-JP" altLang="en-US" dirty="0" smtClean="0">
                <a:solidFill>
                  <a:srgbClr val="FF0000"/>
                </a:solidFill>
              </a:rPr>
              <a:t>の値をメモリすべてに書き込んだ後に、読み込んで値のチェックを行う。 </a:t>
            </a:r>
          </a:p>
          <a:p>
            <a:pPr lvl="1"/>
            <a:r>
              <a:rPr lang="en-US" altLang="ja-JP" dirty="0" smtClean="0">
                <a:solidFill>
                  <a:srgbClr val="FF0000"/>
                </a:solidFill>
              </a:rPr>
              <a:t>CheckPattern3</a:t>
            </a:r>
            <a:br>
              <a:rPr lang="en-US" altLang="ja-JP" dirty="0" smtClean="0">
                <a:solidFill>
                  <a:srgbClr val="FF0000"/>
                </a:solidFill>
              </a:rPr>
            </a:br>
            <a:r>
              <a:rPr lang="en-US" altLang="ja-JP" dirty="0" smtClean="0">
                <a:solidFill>
                  <a:srgbClr val="FF0000"/>
                </a:solidFill>
              </a:rPr>
              <a:t>0x55555555</a:t>
            </a:r>
            <a:r>
              <a:rPr lang="ja-JP" altLang="en-US" dirty="0" smtClean="0">
                <a:solidFill>
                  <a:srgbClr val="FF0000"/>
                </a:solidFill>
              </a:rPr>
              <a:t>の値をメモリすべてに書き込んだ後に、読み込んで値のチェックを行う。 </a:t>
            </a:r>
          </a:p>
          <a:p>
            <a:pPr lvl="1"/>
            <a:r>
              <a:rPr lang="en-US" altLang="ja-JP" dirty="0" smtClean="0">
                <a:solidFill>
                  <a:srgbClr val="FF0000"/>
                </a:solidFill>
              </a:rPr>
              <a:t>CheckPattern4</a:t>
            </a:r>
            <a:br>
              <a:rPr lang="en-US" altLang="ja-JP" dirty="0" smtClean="0">
                <a:solidFill>
                  <a:srgbClr val="FF0000"/>
                </a:solidFill>
              </a:rPr>
            </a:br>
            <a:r>
              <a:rPr lang="en-US" altLang="ja-JP" dirty="0" smtClean="0">
                <a:solidFill>
                  <a:srgbClr val="FF0000"/>
                </a:solidFill>
              </a:rPr>
              <a:t>0xffffffff</a:t>
            </a:r>
            <a:r>
              <a:rPr lang="ja-JP" altLang="en-US" dirty="0" smtClean="0">
                <a:solidFill>
                  <a:srgbClr val="FF0000"/>
                </a:solidFill>
              </a:rPr>
              <a:t>の値をメモリすべてに書き込んだ後に、読み込んで値のチェックを行う。 </a:t>
            </a:r>
          </a:p>
          <a:p>
            <a:pPr lvl="1"/>
            <a:r>
              <a:rPr lang="en-US" altLang="ja-JP" dirty="0" smtClean="0">
                <a:solidFill>
                  <a:srgbClr val="FF0000"/>
                </a:solidFill>
              </a:rPr>
              <a:t>CheckPattern5</a:t>
            </a:r>
            <a:br>
              <a:rPr lang="en-US" altLang="ja-JP" dirty="0" smtClean="0">
                <a:solidFill>
                  <a:srgbClr val="FF0000"/>
                </a:solidFill>
              </a:rPr>
            </a:br>
            <a:r>
              <a:rPr lang="en-US" altLang="ja-JP" dirty="0" smtClean="0">
                <a:solidFill>
                  <a:srgbClr val="FF0000"/>
                </a:solidFill>
              </a:rPr>
              <a:t>0x00000000</a:t>
            </a:r>
            <a:r>
              <a:rPr lang="ja-JP" altLang="en-US" dirty="0" smtClean="0">
                <a:solidFill>
                  <a:srgbClr val="FF0000"/>
                </a:solidFill>
              </a:rPr>
              <a:t>の値をメモリすべてに書き込んだ後に、読み込んで値のチェックを行う。 </a:t>
            </a:r>
          </a:p>
          <a:p>
            <a:pPr lvl="1"/>
            <a:r>
              <a:rPr lang="en-US" altLang="ja-JP" dirty="0" smtClean="0">
                <a:solidFill>
                  <a:srgbClr val="FF0000"/>
                </a:solidFill>
              </a:rPr>
              <a:t>CheckPattern6</a:t>
            </a:r>
            <a:br>
              <a:rPr lang="en-US" altLang="ja-JP" dirty="0" smtClean="0">
                <a:solidFill>
                  <a:srgbClr val="FF0000"/>
                </a:solidFill>
              </a:rPr>
            </a:br>
            <a:r>
              <a:rPr lang="ja-JP" altLang="en-US" dirty="0" smtClean="0">
                <a:solidFill>
                  <a:srgbClr val="FF0000"/>
                </a:solidFill>
              </a:rPr>
              <a:t>メモリすべてに対して、ランダムな</a:t>
            </a:r>
            <a:r>
              <a:rPr lang="en-US" altLang="ja-JP" dirty="0" smtClean="0">
                <a:solidFill>
                  <a:srgbClr val="FF0000"/>
                </a:solidFill>
              </a:rPr>
              <a:t>32</a:t>
            </a:r>
            <a:r>
              <a:rPr lang="ja-JP" altLang="en-US" dirty="0" smtClean="0">
                <a:solidFill>
                  <a:srgbClr val="FF0000"/>
                </a:solidFill>
              </a:rPr>
              <a:t>ビットの値を書き込んだ後に、読み込んで値のチェックを行う。 </a:t>
            </a:r>
          </a:p>
          <a:p>
            <a:pPr lvl="1"/>
            <a:r>
              <a:rPr lang="en-US" altLang="ja-JP" dirty="0" smtClean="0">
                <a:solidFill>
                  <a:srgbClr val="FF0000"/>
                </a:solidFill>
              </a:rPr>
              <a:t>CheckPattern7</a:t>
            </a:r>
            <a:br>
              <a:rPr lang="en-US" altLang="ja-JP" dirty="0" smtClean="0">
                <a:solidFill>
                  <a:srgbClr val="FF0000"/>
                </a:solidFill>
              </a:rPr>
            </a:br>
            <a:r>
              <a:rPr lang="ja-JP" altLang="en-US" dirty="0" smtClean="0">
                <a:solidFill>
                  <a:srgbClr val="FF0000"/>
                </a:solidFill>
              </a:rPr>
              <a:t>メモリすべてに対して、</a:t>
            </a:r>
            <a:r>
              <a:rPr lang="en-US" altLang="ja-JP" dirty="0" smtClean="0">
                <a:solidFill>
                  <a:srgbClr val="FF0000"/>
                </a:solidFill>
              </a:rPr>
              <a:t>0x0000000</a:t>
            </a:r>
            <a:r>
              <a:rPr lang="ja-JP" altLang="en-US" dirty="0" smtClean="0">
                <a:solidFill>
                  <a:srgbClr val="FF0000"/>
                </a:solidFill>
              </a:rPr>
              <a:t>の次の位置に</a:t>
            </a:r>
            <a:r>
              <a:rPr lang="en-US" altLang="ja-JP" dirty="0" smtClean="0">
                <a:solidFill>
                  <a:srgbClr val="FF0000"/>
                </a:solidFill>
              </a:rPr>
              <a:t>0xffffffff</a:t>
            </a:r>
            <a:r>
              <a:rPr lang="ja-JP" altLang="en-US" dirty="0" smtClean="0">
                <a:solidFill>
                  <a:srgbClr val="FF0000"/>
                </a:solidFill>
              </a:rPr>
              <a:t>を書き込みを繰り返し、読み込んで値のチェックを行う。 </a:t>
            </a:r>
          </a:p>
          <a:p>
            <a:pPr marL="822960" lvl="5" indent="-274320">
              <a:spcBef>
                <a:spcPts val="600"/>
              </a:spcBef>
              <a:buClr>
                <a:schemeClr val="accent1"/>
              </a:buClr>
              <a:buSzPct val="76000"/>
              <a:buNone/>
            </a:pPr>
            <a:endParaRPr lang="en-US" altLang="ja-JP" dirty="0">
              <a:solidFill>
                <a:srgbClr val="FF0000"/>
              </a:solidFill>
            </a:endParaRPr>
          </a:p>
        </p:txBody>
      </p:sp>
      <p:sp>
        <p:nvSpPr>
          <p:cNvPr id="4" name="角丸四角形 3"/>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7" name="角丸四角形 6"/>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USB MSC / Serial </a:t>
            </a:r>
            <a:r>
              <a:rPr kumimoji="1" lang="ja-JP" altLang="en-US" dirty="0" smtClean="0">
                <a:solidFill>
                  <a:srgbClr val="FF0000"/>
                </a:solidFill>
              </a:rPr>
              <a:t>切り替え</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lstStyle/>
          <a:p>
            <a:r>
              <a:rPr lang="en-US" altLang="ja-JP" dirty="0" smtClean="0">
                <a:solidFill>
                  <a:srgbClr val="FF0000"/>
                </a:solidFill>
              </a:rPr>
              <a:t>change_usb_mode.sh &lt;[</a:t>
            </a:r>
            <a:r>
              <a:rPr lang="en-US" altLang="ja-JP" dirty="0" err="1" smtClean="0">
                <a:solidFill>
                  <a:srgbClr val="FF0000"/>
                </a:solidFill>
              </a:rPr>
              <a:t>msc|serial</a:t>
            </a:r>
            <a:r>
              <a:rPr lang="en-US" altLang="ja-JP" dirty="0" smtClean="0">
                <a:solidFill>
                  <a:srgbClr val="FF0000"/>
                </a:solidFill>
              </a:rPr>
              <a:t>]&gt;</a:t>
            </a:r>
          </a:p>
          <a:p>
            <a:endParaRPr lang="en-US" altLang="ja-JP" dirty="0" smtClean="0">
              <a:solidFill>
                <a:srgbClr val="FF0000"/>
              </a:solidFill>
            </a:endParaRPr>
          </a:p>
          <a:p>
            <a:pPr lvl="1"/>
            <a:r>
              <a:rPr lang="en-US" altLang="ja-JP" dirty="0" smtClean="0">
                <a:solidFill>
                  <a:srgbClr val="FF0000"/>
                </a:solidFill>
              </a:rPr>
              <a:t>USB</a:t>
            </a:r>
            <a:r>
              <a:rPr lang="ja-JP" altLang="en-US" dirty="0" smtClean="0">
                <a:solidFill>
                  <a:srgbClr val="FF0000"/>
                </a:solidFill>
              </a:rPr>
              <a:t>のモード</a:t>
            </a:r>
            <a:r>
              <a:rPr lang="en-US" altLang="ja-JP" dirty="0" smtClean="0">
                <a:solidFill>
                  <a:srgbClr val="FF0000"/>
                </a:solidFill>
              </a:rPr>
              <a:t>(Gadget Serial</a:t>
            </a:r>
            <a:r>
              <a:rPr lang="ja-JP" altLang="en-US" dirty="0" smtClean="0">
                <a:solidFill>
                  <a:srgbClr val="FF0000"/>
                </a:solidFill>
              </a:rPr>
              <a:t>と</a:t>
            </a:r>
            <a:r>
              <a:rPr lang="en-US" altLang="ja-JP" dirty="0" smtClean="0">
                <a:solidFill>
                  <a:srgbClr val="FF0000"/>
                </a:solidFill>
              </a:rPr>
              <a:t>Mass Storage Class)</a:t>
            </a:r>
            <a:r>
              <a:rPr lang="ja-JP" altLang="en-US" dirty="0" smtClean="0">
                <a:solidFill>
                  <a:srgbClr val="FF0000"/>
                </a:solidFill>
              </a:rPr>
              <a:t>を切り替える</a:t>
            </a:r>
            <a:endParaRPr lang="en-US" altLang="ja-JP" dirty="0" smtClean="0">
              <a:solidFill>
                <a:srgbClr val="FF0000"/>
              </a:solidFill>
            </a:endParaRPr>
          </a:p>
          <a:p>
            <a:pPr lvl="1"/>
            <a:r>
              <a:rPr lang="ja-JP" altLang="en-US" dirty="0" smtClean="0">
                <a:solidFill>
                  <a:srgbClr val="FF0000"/>
                </a:solidFill>
              </a:rPr>
              <a:t>各種</a:t>
            </a:r>
            <a:r>
              <a:rPr lang="en-US" altLang="ja-JP" dirty="0" err="1" smtClean="0">
                <a:solidFill>
                  <a:srgbClr val="FF0000"/>
                </a:solidFill>
              </a:rPr>
              <a:t>Diag</a:t>
            </a:r>
            <a:r>
              <a:rPr lang="ja-JP" altLang="en-US" dirty="0" smtClean="0">
                <a:solidFill>
                  <a:srgbClr val="FF0000"/>
                </a:solidFill>
              </a:rPr>
              <a:t>工程において、</a:t>
            </a:r>
            <a:r>
              <a:rPr lang="en-US" altLang="ja-JP" dirty="0" smtClean="0">
                <a:solidFill>
                  <a:srgbClr val="FF0000"/>
                </a:solidFill>
              </a:rPr>
              <a:t>/Data</a:t>
            </a:r>
            <a:r>
              <a:rPr lang="ja-JP" altLang="en-US" dirty="0" smtClean="0">
                <a:solidFill>
                  <a:srgbClr val="FF0000"/>
                </a:solidFill>
              </a:rPr>
              <a:t>にファイルを置く必要がある場合は、この機能を使い 一時的に </a:t>
            </a:r>
            <a:r>
              <a:rPr lang="en-US" altLang="ja-JP" dirty="0" smtClean="0">
                <a:solidFill>
                  <a:srgbClr val="FF0000"/>
                </a:solidFill>
              </a:rPr>
              <a:t>USB</a:t>
            </a:r>
            <a:r>
              <a:rPr lang="ja-JP" altLang="en-US" dirty="0" smtClean="0">
                <a:solidFill>
                  <a:srgbClr val="FF0000"/>
                </a:solidFill>
              </a:rPr>
              <a:t>を </a:t>
            </a:r>
            <a:r>
              <a:rPr lang="en-US" altLang="ja-JP" dirty="0" smtClean="0">
                <a:solidFill>
                  <a:srgbClr val="FF0000"/>
                </a:solidFill>
              </a:rPr>
              <a:t>Mass Storage Class</a:t>
            </a:r>
            <a:r>
              <a:rPr lang="ja-JP" altLang="en-US" dirty="0" smtClean="0">
                <a:solidFill>
                  <a:srgbClr val="FF0000"/>
                </a:solidFill>
              </a:rPr>
              <a:t>で接続させファイルを置いてから、再び</a:t>
            </a:r>
            <a:r>
              <a:rPr lang="en-US" altLang="ja-JP" dirty="0" smtClean="0">
                <a:solidFill>
                  <a:srgbClr val="FF0000"/>
                </a:solidFill>
              </a:rPr>
              <a:t>Gadget Serial</a:t>
            </a:r>
            <a:r>
              <a:rPr lang="ja-JP" altLang="en-US" dirty="0" smtClean="0">
                <a:solidFill>
                  <a:srgbClr val="FF0000"/>
                </a:solidFill>
              </a:rPr>
              <a:t>に戻す。</a:t>
            </a:r>
            <a:endParaRPr lang="en-US" altLang="ja-JP" dirty="0" smtClean="0">
              <a:solidFill>
                <a:srgbClr val="FF0000"/>
              </a:solidFill>
            </a:endParaRPr>
          </a:p>
          <a:p>
            <a:pPr lvl="1"/>
            <a:endParaRPr kumimoji="1" lang="en-US" altLang="ja-JP" dirty="0" smtClean="0"/>
          </a:p>
          <a:p>
            <a:pPr>
              <a:buNone/>
            </a:pPr>
            <a:endParaRPr kumimoji="1" lang="en-US" altLang="ja-JP" dirty="0" smtClean="0"/>
          </a:p>
        </p:txBody>
      </p:sp>
      <p:sp>
        <p:nvSpPr>
          <p:cNvPr id="4" name="正方形/長方形 3"/>
          <p:cNvSpPr/>
          <p:nvPr/>
        </p:nvSpPr>
        <p:spPr>
          <a:xfrm rot="19659319">
            <a:off x="1504939" y="3311573"/>
            <a:ext cx="5357850"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0" dirty="0" smtClean="0">
                <a:solidFill>
                  <a:srgbClr val="FF0000"/>
                </a:solidFill>
              </a:rPr>
              <a:t>tentative</a:t>
            </a:r>
            <a:endParaRPr kumimoji="1" lang="ja-JP" altLang="en-US" sz="8000" dirty="0">
              <a:solidFill>
                <a:srgbClr val="FF0000"/>
              </a:solidFill>
            </a:endParaRPr>
          </a:p>
        </p:txBody>
      </p:sp>
      <p:sp>
        <p:nvSpPr>
          <p:cNvPr id="5" name="角丸四角形 4"/>
          <p:cNvSpPr/>
          <p:nvPr/>
        </p:nvSpPr>
        <p:spPr>
          <a:xfrm>
            <a:off x="6072198" y="714356"/>
            <a:ext cx="78581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Cortina</a:t>
            </a:r>
            <a:endParaRPr kumimoji="1" lang="ja-JP" altLang="en-US" sz="1400" dirty="0"/>
          </a:p>
        </p:txBody>
      </p:sp>
      <p:sp>
        <p:nvSpPr>
          <p:cNvPr id="6" name="角丸四角形 5"/>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7" name="角丸四角形 6"/>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Audio</a:t>
            </a:r>
            <a:r>
              <a:rPr kumimoji="1" lang="ja-JP" altLang="en-US" dirty="0" smtClean="0"/>
              <a:t>再生 </a:t>
            </a:r>
            <a:r>
              <a:rPr kumimoji="1" lang="en-US" altLang="ja-JP" dirty="0" smtClean="0"/>
              <a:t>(1/2)</a:t>
            </a:r>
            <a:endParaRPr kumimoji="1" lang="ja-JP" altLang="en-US" dirty="0">
              <a:solidFill>
                <a:srgbClr val="FF0000"/>
              </a:solidFill>
            </a:endParaRPr>
          </a:p>
        </p:txBody>
      </p:sp>
      <p:sp>
        <p:nvSpPr>
          <p:cNvPr id="3" name="コンテンツ プレースホルダ 2"/>
          <p:cNvSpPr>
            <a:spLocks noGrp="1"/>
          </p:cNvSpPr>
          <p:nvPr>
            <p:ph sz="quarter" idx="1"/>
          </p:nvPr>
        </p:nvSpPr>
        <p:spPr/>
        <p:txBody>
          <a:bodyPr>
            <a:normAutofit fontScale="92500" lnSpcReduction="20000"/>
          </a:bodyPr>
          <a:lstStyle/>
          <a:p>
            <a:r>
              <a:rPr kumimoji="1" lang="en-US" altLang="ja-JP" dirty="0" smtClean="0"/>
              <a:t>audio_check.sh &lt;</a:t>
            </a:r>
            <a:r>
              <a:rPr kumimoji="1" lang="en-US" altLang="ja-JP" dirty="0" err="1" smtClean="0"/>
              <a:t>test_file</a:t>
            </a:r>
            <a:r>
              <a:rPr kumimoji="1" lang="en-US" altLang="ja-JP" dirty="0" smtClean="0"/>
              <a:t>&gt;</a:t>
            </a:r>
          </a:p>
          <a:p>
            <a:r>
              <a:rPr lang="en-US" altLang="ja-JP" dirty="0" smtClean="0"/>
              <a:t>audio_check_max_volume.sh &lt;</a:t>
            </a:r>
            <a:r>
              <a:rPr lang="en-US" altLang="ja-JP" dirty="0" err="1" smtClean="0"/>
              <a:t>test_file</a:t>
            </a:r>
            <a:r>
              <a:rPr lang="en-US" altLang="ja-JP" dirty="0" smtClean="0"/>
              <a:t>&gt;</a:t>
            </a:r>
            <a:endParaRPr kumimoji="1" lang="en-US" altLang="ja-JP" dirty="0" smtClean="0"/>
          </a:p>
          <a:p>
            <a:endParaRPr kumimoji="1" lang="en-US" altLang="ja-JP" dirty="0" smtClean="0"/>
          </a:p>
          <a:p>
            <a:pPr lvl="1"/>
            <a:r>
              <a:rPr lang="ja-JP" altLang="en-US" dirty="0" smtClean="0"/>
              <a:t>指定された</a:t>
            </a:r>
            <a:r>
              <a:rPr lang="en-US" altLang="ja-JP" dirty="0" smtClean="0"/>
              <a:t>WAV</a:t>
            </a:r>
            <a:r>
              <a:rPr lang="ja-JP" altLang="en-US" dirty="0" smtClean="0"/>
              <a:t>ファイルの再生</a:t>
            </a:r>
            <a:endParaRPr lang="en-US" altLang="ja-JP" dirty="0" smtClean="0"/>
          </a:p>
          <a:p>
            <a:pPr lvl="2"/>
            <a:r>
              <a:rPr kumimoji="1" lang="ja-JP" altLang="en-US" dirty="0" smtClean="0"/>
              <a:t>ループ再生は必要ない</a:t>
            </a:r>
            <a:endParaRPr kumimoji="1" lang="en-US" altLang="ja-JP" dirty="0" smtClean="0"/>
          </a:p>
          <a:p>
            <a:pPr lvl="1"/>
            <a:r>
              <a:rPr lang="en-US" altLang="ja-JP" dirty="0" smtClean="0"/>
              <a:t>Audio</a:t>
            </a:r>
            <a:r>
              <a:rPr lang="ja-JP" altLang="en-US" dirty="0" smtClean="0"/>
              <a:t>データは</a:t>
            </a:r>
            <a:r>
              <a:rPr lang="en-US" altLang="ja-JP" dirty="0" smtClean="0"/>
              <a:t>MS</a:t>
            </a:r>
            <a:r>
              <a:rPr lang="ja-JP" altLang="en-US" dirty="0" smtClean="0">
                <a:solidFill>
                  <a:srgbClr val="FF0000"/>
                </a:solidFill>
              </a:rPr>
              <a:t>もしくは</a:t>
            </a:r>
            <a:r>
              <a:rPr lang="en-US" altLang="ja-JP" dirty="0" smtClean="0">
                <a:solidFill>
                  <a:srgbClr val="FF0000"/>
                </a:solidFill>
              </a:rPr>
              <a:t>/Data</a:t>
            </a:r>
            <a:r>
              <a:rPr lang="ja-JP" altLang="en-US" dirty="0" err="1" smtClean="0"/>
              <a:t>に保</a:t>
            </a:r>
            <a:r>
              <a:rPr lang="ja-JP" altLang="en-US" dirty="0" smtClean="0"/>
              <a:t>持する</a:t>
            </a:r>
            <a:endParaRPr lang="en-US" altLang="ja-JP" dirty="0" smtClean="0"/>
          </a:p>
          <a:p>
            <a:pPr lvl="2"/>
            <a:r>
              <a:rPr lang="ja-JP" altLang="en-US" dirty="0" smtClean="0"/>
              <a:t>ファイルは</a:t>
            </a:r>
            <a:r>
              <a:rPr lang="en-US" altLang="ja-JP" dirty="0" smtClean="0"/>
              <a:t>MS</a:t>
            </a:r>
            <a:r>
              <a:rPr lang="ja-JP" altLang="en-US" dirty="0" smtClean="0"/>
              <a:t>もしくは</a:t>
            </a:r>
            <a:r>
              <a:rPr lang="en-US" altLang="ja-JP" dirty="0" smtClean="0">
                <a:solidFill>
                  <a:srgbClr val="FF0000"/>
                </a:solidFill>
              </a:rPr>
              <a:t>/Data</a:t>
            </a:r>
            <a:r>
              <a:rPr lang="ja-JP" altLang="en-US" dirty="0" smtClean="0">
                <a:solidFill>
                  <a:srgbClr val="FF0000"/>
                </a:solidFill>
              </a:rPr>
              <a:t>直下に </a:t>
            </a:r>
            <a:r>
              <a:rPr lang="en-US" altLang="ja-JP" dirty="0" smtClean="0"/>
              <a:t>audio</a:t>
            </a:r>
            <a:r>
              <a:rPr lang="ja-JP" altLang="en-US" dirty="0" smtClean="0"/>
              <a:t>というフォルダを作成し、その中に置いてください。</a:t>
            </a:r>
            <a:endParaRPr lang="en-US" altLang="ja-JP" dirty="0" smtClean="0"/>
          </a:p>
          <a:p>
            <a:pPr lvl="3"/>
            <a:r>
              <a:rPr lang="ja-JP" altLang="en-US" dirty="0" smtClean="0">
                <a:solidFill>
                  <a:srgbClr val="FF0000"/>
                </a:solidFill>
              </a:rPr>
              <a:t>例</a:t>
            </a:r>
            <a:r>
              <a:rPr lang="en-US" altLang="ja-JP" dirty="0" smtClean="0">
                <a:solidFill>
                  <a:srgbClr val="FF0000"/>
                </a:solidFill>
              </a:rPr>
              <a:t>)  audio/1kHz.wav</a:t>
            </a:r>
          </a:p>
          <a:p>
            <a:pPr lvl="2"/>
            <a:r>
              <a:rPr lang="ja-JP" altLang="en-US" dirty="0" smtClean="0">
                <a:solidFill>
                  <a:srgbClr val="FF0000"/>
                </a:solidFill>
              </a:rPr>
              <a:t>同じファイル名が</a:t>
            </a:r>
            <a:r>
              <a:rPr lang="en-US" altLang="ja-JP" dirty="0" smtClean="0">
                <a:solidFill>
                  <a:srgbClr val="FF0000"/>
                </a:solidFill>
              </a:rPr>
              <a:t>MS</a:t>
            </a:r>
            <a:r>
              <a:rPr lang="ja-JP" altLang="en-US" dirty="0" smtClean="0">
                <a:solidFill>
                  <a:srgbClr val="FF0000"/>
                </a:solidFill>
              </a:rPr>
              <a:t>と</a:t>
            </a:r>
            <a:r>
              <a:rPr lang="en-US" altLang="ja-JP" dirty="0" smtClean="0">
                <a:solidFill>
                  <a:srgbClr val="FF0000"/>
                </a:solidFill>
              </a:rPr>
              <a:t>/Data</a:t>
            </a:r>
            <a:r>
              <a:rPr lang="ja-JP" altLang="en-US" dirty="0" smtClean="0">
                <a:solidFill>
                  <a:srgbClr val="FF0000"/>
                </a:solidFill>
              </a:rPr>
              <a:t>にある場合、</a:t>
            </a:r>
            <a:r>
              <a:rPr lang="en-US" altLang="ja-JP" dirty="0" smtClean="0">
                <a:solidFill>
                  <a:srgbClr val="FF0000"/>
                </a:solidFill>
              </a:rPr>
              <a:t>/Data</a:t>
            </a:r>
            <a:r>
              <a:rPr lang="ja-JP" altLang="en-US" dirty="0" smtClean="0">
                <a:solidFill>
                  <a:srgbClr val="FF0000"/>
                </a:solidFill>
              </a:rPr>
              <a:t>のデータが優先して使用されます。</a:t>
            </a:r>
            <a:endParaRPr lang="en-US" altLang="ja-JP" dirty="0" smtClean="0">
              <a:solidFill>
                <a:srgbClr val="FF0000"/>
              </a:solidFill>
            </a:endParaRPr>
          </a:p>
          <a:p>
            <a:pPr lvl="2"/>
            <a:r>
              <a:rPr kumimoji="1" lang="ja-JP" altLang="en-US" dirty="0" smtClean="0"/>
              <a:t>データは４種類</a:t>
            </a:r>
            <a:endParaRPr kumimoji="1" lang="en-US" altLang="ja-JP" dirty="0" smtClean="0"/>
          </a:p>
          <a:p>
            <a:pPr lvl="3"/>
            <a:r>
              <a:rPr lang="en-US" altLang="ja-JP" dirty="0" smtClean="0"/>
              <a:t>1KHz </a:t>
            </a:r>
            <a:r>
              <a:rPr lang="ja-JP" altLang="en-US" dirty="0" smtClean="0"/>
              <a:t>正弦波</a:t>
            </a:r>
            <a:endParaRPr lang="en-US" altLang="ja-JP" dirty="0" smtClean="0"/>
          </a:p>
          <a:p>
            <a:pPr lvl="3"/>
            <a:r>
              <a:rPr kumimoji="1" lang="en-US" altLang="ja-JP" dirty="0" smtClean="0"/>
              <a:t>L </a:t>
            </a:r>
            <a:r>
              <a:rPr kumimoji="1" lang="en-US" altLang="ja-JP" dirty="0" err="1" smtClean="0"/>
              <a:t>ch</a:t>
            </a:r>
            <a:r>
              <a:rPr kumimoji="1" lang="ja-JP" altLang="en-US" dirty="0" smtClean="0"/>
              <a:t>のみ</a:t>
            </a:r>
            <a:endParaRPr kumimoji="1" lang="en-US" altLang="ja-JP" dirty="0" smtClean="0"/>
          </a:p>
          <a:p>
            <a:pPr lvl="3"/>
            <a:r>
              <a:rPr lang="en-US" altLang="ja-JP" dirty="0" smtClean="0"/>
              <a:t>R </a:t>
            </a:r>
            <a:r>
              <a:rPr lang="en-US" altLang="ja-JP" dirty="0" err="1" smtClean="0"/>
              <a:t>ch</a:t>
            </a:r>
            <a:r>
              <a:rPr lang="ja-JP" altLang="en-US" dirty="0" smtClean="0"/>
              <a:t>のみ</a:t>
            </a:r>
            <a:endParaRPr lang="en-US" altLang="ja-JP" dirty="0" smtClean="0"/>
          </a:p>
          <a:p>
            <a:pPr lvl="3"/>
            <a:r>
              <a:rPr kumimoji="1" lang="ja-JP" altLang="en-US" dirty="0" smtClean="0"/>
              <a:t>無音データ</a:t>
            </a:r>
            <a:endParaRPr kumimoji="1" lang="en-US" altLang="ja-JP" dirty="0" smtClean="0"/>
          </a:p>
          <a:p>
            <a:pPr lvl="3"/>
            <a:endParaRPr lang="en-US" altLang="ja-JP" dirty="0" smtClean="0"/>
          </a:p>
          <a:p>
            <a:pPr lvl="1"/>
            <a:endParaRPr kumimoji="1" lang="ja-JP" altLang="en-US" dirty="0"/>
          </a:p>
        </p:txBody>
      </p:sp>
      <p:sp>
        <p:nvSpPr>
          <p:cNvPr id="5" name="角丸四角形 4"/>
          <p:cNvSpPr/>
          <p:nvPr/>
        </p:nvSpPr>
        <p:spPr>
          <a:xfrm>
            <a:off x="7000892" y="714356"/>
            <a:ext cx="785818" cy="2857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Sochi</a:t>
            </a:r>
            <a:endParaRPr kumimoji="1" lang="ja-JP" altLang="en-US" sz="1400" dirty="0"/>
          </a:p>
        </p:txBody>
      </p:sp>
      <p:sp>
        <p:nvSpPr>
          <p:cNvPr id="6" name="角丸四角形 5"/>
          <p:cNvSpPr/>
          <p:nvPr/>
        </p:nvSpPr>
        <p:spPr>
          <a:xfrm>
            <a:off x="7929586" y="714356"/>
            <a:ext cx="785818" cy="285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Athens</a:t>
            </a:r>
            <a:endParaRPr kumimoji="1" lang="ja-JP" alt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4553</TotalTime>
  <Words>3293</Words>
  <Application>Microsoft Office PowerPoint</Application>
  <PresentationFormat>画面に合わせる (4:3)</PresentationFormat>
  <Paragraphs>712</Paragraphs>
  <Slides>39</Slides>
  <Notes>0</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アース</vt:lpstr>
      <vt:lpstr>Factory Diag Specification</vt:lpstr>
      <vt:lpstr>変更履歴</vt:lpstr>
      <vt:lpstr>変更履歴</vt:lpstr>
      <vt:lpstr>用語</vt:lpstr>
      <vt:lpstr>メモリチェック (1/3)</vt:lpstr>
      <vt:lpstr>メモリチェック (2/3)</vt:lpstr>
      <vt:lpstr>メモリチェック (3/3)</vt:lpstr>
      <vt:lpstr>USB MSC / Serial 切り替え</vt:lpstr>
      <vt:lpstr>Audio再生 (1/2)</vt:lpstr>
      <vt:lpstr>Audio再生 (2/2)</vt:lpstr>
      <vt:lpstr>バッテリ充電関連</vt:lpstr>
      <vt:lpstr>VCOM調整</vt:lpstr>
      <vt:lpstr>Waveform書き込み</vt:lpstr>
      <vt:lpstr>EPD確認</vt:lpstr>
      <vt:lpstr>スイッチ確認 (1/2)</vt:lpstr>
      <vt:lpstr>スイッチ確認 (2/2)</vt:lpstr>
      <vt:lpstr>IR TP HWばらつき検査</vt:lpstr>
      <vt:lpstr>TP検査</vt:lpstr>
      <vt:lpstr>TP検査</vt:lpstr>
      <vt:lpstr>MS/SD確認</vt:lpstr>
      <vt:lpstr>MS/SD確認</vt:lpstr>
      <vt:lpstr>MS/SD確認</vt:lpstr>
      <vt:lpstr>Harmony関連 (1/9)</vt:lpstr>
      <vt:lpstr>Harmony関連 (2/9)</vt:lpstr>
      <vt:lpstr>Harmony関連 (3/9)</vt:lpstr>
      <vt:lpstr>Harmony関連 (4/9)</vt:lpstr>
      <vt:lpstr>Harmony関連 (5/9)</vt:lpstr>
      <vt:lpstr>Harmony関連 (6/9)</vt:lpstr>
      <vt:lpstr>Harmony関連 (7/9)</vt:lpstr>
      <vt:lpstr>Harmony関連 (8/9)</vt:lpstr>
      <vt:lpstr>Harmony関連 (9/9)</vt:lpstr>
      <vt:lpstr>バージョンチェック (1/3)</vt:lpstr>
      <vt:lpstr>バージョンチェック (2/3)</vt:lpstr>
      <vt:lpstr>バージョンチェック (3/3)</vt:lpstr>
      <vt:lpstr>RTC確認</vt:lpstr>
      <vt:lpstr>出荷設定コマンド</vt:lpstr>
      <vt:lpstr>コンテンツ確認コマンド</vt:lpstr>
      <vt:lpstr>Boot mode設定コマンド</vt:lpstr>
      <vt:lpstr>確認事項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Diag Specification</dc:title>
  <dc:creator>Kojo, Tomomasa</dc:creator>
  <cp:lastModifiedBy>Yamamoto, Takashi (AUV)</cp:lastModifiedBy>
  <cp:revision>319</cp:revision>
  <dcterms:created xsi:type="dcterms:W3CDTF">2009-06-19T05:57:08Z</dcterms:created>
  <dcterms:modified xsi:type="dcterms:W3CDTF">2010-04-08T09:28:00Z</dcterms:modified>
</cp:coreProperties>
</file>