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3A506B"/>
                </a:solidFill>
              </a:defRPr>
            </a:pPr>
            <a:r>
              <a:t>Movie Dialogue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1C2541"/>
                </a:solidFill>
              </a:defRPr>
            </a:pPr>
            <a:r>
              <a:t>Created by Pallavi Sikha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A506B"/>
                </a:solidFill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C2541"/>
                </a:solidFill>
              </a:defRPr>
            </a:pPr>
            <a:r>
              <a:t>Total number of lines: 100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Total number of conversations: 50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Number of unique characters: 10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Number of unique movies: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A506B"/>
                </a:solidFill>
              </a:defRPr>
            </a:pPr>
            <a:r>
              <a:t>Top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C2541"/>
                </a:solidFill>
              </a:defRPr>
            </a:pPr>
            <a:r>
              <a:t>Top 5 characters by number of lines: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1. Character 3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2. Character 10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3. Character 2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4. Character 9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5. Character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A506B"/>
                </a:solidFill>
              </a:defRPr>
            </a:pPr>
            <a:r>
              <a:t>Dialogue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C2541"/>
                </a:solidFill>
              </a:defRPr>
            </a:pPr>
            <a:r>
              <a:t>Average words per line: 6.00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Longest line (words): 6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Shortest line (words):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A506B"/>
                </a:solidFill>
              </a:defRPr>
            </a:pPr>
            <a:r>
              <a:t>Conversation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C2541"/>
                </a:solidFill>
              </a:defRPr>
            </a:pPr>
            <a:r>
              <a:t>Average turns per conversation: 3.58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Longest conversation (turns): 5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Shortest conversation (turns):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A506B"/>
                </a:solidFill>
              </a:defRPr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C2541"/>
                </a:solidFill>
              </a:defRPr>
            </a:pPr>
            <a:r>
              <a:t>1. Perform sentiment analysis on dialogues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2. Analyze character relationships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3. Study dialogue patterns across different movies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4. Implement advanced NLP techniques for deeper insights</a:t>
            </a:r>
          </a:p>
          <a:p>
            <a:pPr>
              <a:defRPr>
                <a:solidFill>
                  <a:srgbClr val="1C2541"/>
                </a:solidFill>
              </a:defRPr>
            </a:pPr>
            <a:r>
              <a:t>5. Develop a recommendation system based on dialogue preferences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