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Text Generation for Creative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Pallavi Sikha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books: 52478</a:t>
            </a:r>
          </a:p>
          <a:p>
            <a:r>
              <a:t>Unique authors: 28227</a:t>
            </a:r>
          </a:p>
          <a:p>
            <a:r>
              <a:t>Average rating: 4.02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 Distribution</a:t>
            </a:r>
          </a:p>
        </p:txBody>
      </p:sp>
      <p:pic>
        <p:nvPicPr>
          <p:cNvPr id="3" name="Picture 2" descr="rating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Genres</a:t>
            </a:r>
          </a:p>
        </p:txBody>
      </p:sp>
      <p:pic>
        <p:nvPicPr>
          <p:cNvPr id="3" name="Picture 2" descr="top_gen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Cloud of Book Descriptions</a:t>
            </a:r>
          </a:p>
        </p:txBody>
      </p:sp>
      <p:pic>
        <p:nvPicPr>
          <p:cNvPr id="3" name="Picture 2" descr="word_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 vs Number of Ratings</a:t>
            </a:r>
          </a:p>
        </p:txBody>
      </p:sp>
      <p:pic>
        <p:nvPicPr>
          <p:cNvPr id="3" name="Picture 2" descr="rating_vs_numrat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Authors by Number of Books</a:t>
            </a:r>
          </a:p>
        </p:txBody>
      </p:sp>
      <p:pic>
        <p:nvPicPr>
          <p:cNvPr id="3" name="Picture 2" descr="top_auth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Publication Years</a:t>
            </a:r>
          </a:p>
        </p:txBody>
      </p:sp>
      <p:pic>
        <p:nvPicPr>
          <p:cNvPr id="3" name="Picture 2" descr="publication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Rich dataset with diverse books and authors</a:t>
            </a:r>
          </a:p>
          <a:p>
            <a:r>
              <a:t>• Potential for interesting text generation</a:t>
            </a:r>
          </a:p>
          <a:p>
            <a:r>
              <a:t>• Consider ethical implications in creative writing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