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1" r:id="rId7"/>
    <p:sldId id="267" r:id="rId8"/>
    <p:sldId id="263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3844" autoAdjust="0"/>
  </p:normalViewPr>
  <p:slideViewPr>
    <p:cSldViewPr snapToGrid="0">
      <p:cViewPr>
        <p:scale>
          <a:sx n="96" d="100"/>
          <a:sy n="96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4AABB-50B4-40EB-91E2-089217451205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83955-95C8-458D-BC99-ABB3F61F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5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軽くダンススクールの紹介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3955-95C8-458D-BC99-ABB3F61F113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2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少し掘り下げると時間稼げるかも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3955-95C8-458D-BC99-ABB3F61F113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52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3955-95C8-458D-BC99-ABB3F61F113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30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3955-95C8-458D-BC99-ABB3F61F113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44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C82F4-C9D1-6F60-7605-49D3E4E25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B1B5EF-60B1-4372-DE58-3593ABD68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26F034-9405-022D-8FC7-B71DE945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556E0-B74F-B544-54CC-E2989E00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191C4B-6BD3-81DE-B07D-A776A253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54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752A3-2368-B545-DFE1-FCD776A1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82135F-994A-C389-C013-59603913C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9CBDC-622B-E925-03F5-41AE572C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41B7D-109F-DF54-ED1C-553AECDC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2E9DE6-A1F2-76EB-C625-9388181B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8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936292-FDC2-1C8B-BBA3-558C33937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48406F-4347-B7B4-8741-7869571DC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92A423-5E7A-518D-397B-0181CC17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55EA0A-E4AA-01B2-3180-202E972A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326B-C144-B624-D6C6-1EC2E650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57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291FD-1BF6-6CB1-7484-CC5DC981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8F75C-3FA2-D2FC-544C-F0D85944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8BC3E5-C911-ACAE-1EE6-30C4E06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CA042-923A-20CB-1327-AAAE5407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5C339A-0861-C62E-8AC4-31921186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4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5A940-3926-D885-B33E-7F01EF52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345477-5134-3729-19B3-97112EA2D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0FCA6-0B03-12AF-EC39-521BF8B5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1EA1FA-CEA1-5625-6ACE-B470BF48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A7B2D6-1485-0D22-2A66-6E0A39FB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1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183F1-86FF-F7EF-8F99-1A6AA62D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F6056A-1847-D055-475A-46BABD43F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1A362-08D0-C9C9-F1EF-662FED9D6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77569D-C12F-7EE9-1535-85B31437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4FCFB3-5765-D603-7141-2F7C3D4C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8402AB-720A-BB0A-38BF-FFD64D84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75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8E630-25AC-2CB0-15AE-0CF64849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4C14C3-311F-C8A7-50B2-90B607B6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4011B3-0145-F0F2-38A5-9BA6F816C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531D75-7F7F-1971-740C-F06FF7D53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90B478-CFF3-F828-088A-AA5D2CE4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5A4C50-F297-413D-8932-7E77C495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206E92-0118-071A-81A0-8611A399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336506-96BA-1E87-B060-75D9D0AD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51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467DC-DD16-D658-C8DB-8946F290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A4C7B6-43F0-062B-B12B-1E9D079F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3880A5-40D9-2417-C279-B3A28A63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ABEE3D-E55C-7CDC-895F-C9EBA4E2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00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6CE7B2-17D8-BD8C-EBF4-6E7B9D28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241B5F-5EEE-9082-DE3B-F6BEF1B6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9C42CC-AE2A-E213-5C71-79C8B525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55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00E14-0DD2-EA8B-F1A4-4FC5A775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A404D-A900-3971-0176-49BBA4B1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5E4EB1-EA49-72B1-D62E-834B8465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B3DD75-6B99-04EF-13C6-7B7B824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89F901-71F1-3352-FD3B-334519F0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BD3C1F-2E1A-3E99-4291-86A62EB7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4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4C6195-31BA-24A2-B557-692738AD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68C05F-7248-D287-B1F3-71E73F3BB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F53318-B02A-508C-890E-CBE6BB63A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2E1544-31D8-4B3A-7CE0-EBDFD141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1C470C-F099-5AB3-694A-FB74CD8F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161F5-2700-D243-55B5-D7FCA902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38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9C2807-A326-37D0-8F82-8264571F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475E87-A4C2-ADBC-BC0C-E7E482AB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CE8B0-2824-9893-50A6-3645A91B8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CF45-94F6-46F1-938D-96FCED410A26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3DF941-550A-11E4-B330-49F491750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5E06C-1337-89B4-8A02-B24237102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FADB-9AA7-4950-A9BD-2B9125597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62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9FD0A9-CB96-6FF7-6C70-77246016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CHUG</a:t>
            </a:r>
          </a:p>
        </p:txBody>
      </p:sp>
    </p:spTree>
    <p:extLst>
      <p:ext uri="{BB962C8B-B14F-4D97-AF65-F5344CB8AC3E}">
        <p14:creationId xmlns:p14="http://schemas.microsoft.com/office/powerpoint/2010/main" val="3942961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F56D4-6FEE-FA27-C5F3-90E000EC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使用した技術について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A9F27F-CA52-B749-CACA-BE11D1B8BF0D}"/>
              </a:ext>
            </a:extLst>
          </p:cNvPr>
          <p:cNvSpPr txBox="1"/>
          <p:nvPr/>
        </p:nvSpPr>
        <p:spPr>
          <a:xfrm>
            <a:off x="838200" y="1843950"/>
            <a:ext cx="93096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使用したプログラミング言語</a:t>
            </a:r>
            <a:endParaRPr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＃</a:t>
            </a:r>
            <a:endParaRPr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使用したツール・サービス</a:t>
            </a:r>
            <a:endParaRPr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ibisPaint</a:t>
            </a:r>
          </a:p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72922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BED47-A6F0-61E4-9A00-16CCC0CE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次はデモに移ります！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少々お待ちください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！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8194" name="Picture 2" descr="ごめん寝する猫のイラスト">
            <a:extLst>
              <a:ext uri="{FF2B5EF4-FFF2-40B4-BE49-F238E27FC236}">
                <a16:creationId xmlns:a16="http://schemas.microsoft.com/office/drawing/2014/main" id="{992110CE-2DB0-BCAB-8045-FDAA1A525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44" y="3170582"/>
            <a:ext cx="3961572" cy="396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8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82228-2CA1-E8AD-C231-3FD40FC9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48" y="618777"/>
            <a:ext cx="6660874" cy="847450"/>
          </a:xfrm>
        </p:spPr>
        <p:txBody>
          <a:bodyPr>
            <a:no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CHUG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メンバー紹介💣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B967B2-7D77-66C0-D4A0-B6DCAF7E9D47}"/>
              </a:ext>
            </a:extLst>
          </p:cNvPr>
          <p:cNvSpPr txBox="1"/>
          <p:nvPr/>
        </p:nvSpPr>
        <p:spPr>
          <a:xfrm>
            <a:off x="634448" y="1997839"/>
            <a:ext cx="109231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リーダー：たか犬</a:t>
            </a:r>
            <a:endParaRPr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デザイン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：リオカンヌ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デザイン：せんちゃん</a:t>
            </a:r>
            <a:endParaRPr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パワポ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：はしもと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お手伝い：じんたいが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 descr="両手を重ねてお辞儀する猫のイラスト│商用利用できる無料のフリーイラスト「ふりねこ素材」 | 商用利用できる無料のフリーイラスト「ふりねこ素材」">
            <a:extLst>
              <a:ext uri="{FF2B5EF4-FFF2-40B4-BE49-F238E27FC236}">
                <a16:creationId xmlns:a16="http://schemas.microsoft.com/office/drawing/2014/main" id="{13B60311-53AD-6950-9C46-79B9A32B9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4" r="26130"/>
          <a:stretch/>
        </p:blipFill>
        <p:spPr bwMode="auto">
          <a:xfrm>
            <a:off x="8864455" y="3429000"/>
            <a:ext cx="2693097" cy="31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1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C090D-42A6-AE9D-5282-97BF612F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0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私たちを襲った悲劇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！😱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D206F9-7E1B-4254-82F5-4C29A5AAADD8}"/>
              </a:ext>
            </a:extLst>
          </p:cNvPr>
          <p:cNvSpPr txBox="1"/>
          <p:nvPr/>
        </p:nvSpPr>
        <p:spPr>
          <a:xfrm>
            <a:off x="838200" y="2767280"/>
            <a:ext cx="8743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ハッカソン期間中、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人中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人がインフルエンザに！！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71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F9BAF5-2D85-BDD9-B623-05DE3183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61" y="2514937"/>
            <a:ext cx="6723062" cy="18281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きっと、高熱で</a:t>
            </a:r>
            <a:br>
              <a:rPr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</a:br>
            <a:r>
              <a:rPr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苦しんでいるに違いない</a:t>
            </a:r>
            <a:r>
              <a:rPr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…</a:t>
            </a:r>
            <a:br>
              <a:rPr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</a:br>
            <a:r>
              <a:rPr lang="ja-JP" altLang="en-US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冷えピタを貼ってあげたい</a:t>
            </a:r>
            <a:r>
              <a:rPr lang="en-US" altLang="ja-JP" sz="40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…</a:t>
            </a:r>
            <a:endParaRPr kumimoji="1" lang="en-US" altLang="ja-JP" sz="4000" b="1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050" name="Picture 2" descr="発熱して体温を測るイラスト（アップ）">
            <a:extLst>
              <a:ext uri="{FF2B5EF4-FFF2-40B4-BE49-F238E27FC236}">
                <a16:creationId xmlns:a16="http://schemas.microsoft.com/office/drawing/2014/main" id="{2B82A631-03AA-5883-A0B3-25EDF9211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5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思考の吹き出し: 雲形 3">
            <a:extLst>
              <a:ext uri="{FF2B5EF4-FFF2-40B4-BE49-F238E27FC236}">
                <a16:creationId xmlns:a16="http://schemas.microsoft.com/office/drawing/2014/main" id="{7D954999-4AD6-1506-E336-CC73E70AEDFC}"/>
              </a:ext>
            </a:extLst>
          </p:cNvPr>
          <p:cNvSpPr/>
          <p:nvPr/>
        </p:nvSpPr>
        <p:spPr>
          <a:xfrm>
            <a:off x="49727" y="2157467"/>
            <a:ext cx="6473422" cy="2569940"/>
          </a:xfrm>
          <a:prstGeom prst="cloudCallout">
            <a:avLst>
              <a:gd name="adj1" fmla="val 58527"/>
              <a:gd name="adj2" fmla="val -4639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r>
              <a:rPr kumimoji="1" lang="ja-JP" altLang="en-US" sz="4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ん？</a:t>
            </a:r>
          </a:p>
        </p:txBody>
      </p:sp>
      <p:sp>
        <p:nvSpPr>
          <p:cNvPr id="5" name="思考の吹き出し: 雲形 4">
            <a:extLst>
              <a:ext uri="{FF2B5EF4-FFF2-40B4-BE49-F238E27FC236}">
                <a16:creationId xmlns:a16="http://schemas.microsoft.com/office/drawing/2014/main" id="{345CCB00-0F3B-A36E-90FE-7182318518F5}"/>
              </a:ext>
            </a:extLst>
          </p:cNvPr>
          <p:cNvSpPr/>
          <p:nvPr/>
        </p:nvSpPr>
        <p:spPr>
          <a:xfrm>
            <a:off x="49727" y="2157467"/>
            <a:ext cx="6473422" cy="2569940"/>
          </a:xfrm>
          <a:prstGeom prst="cloudCallout">
            <a:avLst>
              <a:gd name="adj1" fmla="val 58220"/>
              <a:gd name="adj2" fmla="val -4639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これゲームに</a:t>
            </a:r>
            <a:endParaRPr lang="en-US" altLang="ja-JP" sz="4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4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できんじゃね？</a:t>
            </a:r>
            <a:endParaRPr kumimoji="1" lang="ja-JP" altLang="en-US" sz="4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6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1FB68-FDCD-28C9-09C7-A237E2E2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コンセプト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383BD-3CF7-0A86-B584-4211263304F9}"/>
              </a:ext>
            </a:extLst>
          </p:cNvPr>
          <p:cNvSpPr txBox="1"/>
          <p:nvPr/>
        </p:nvSpPr>
        <p:spPr>
          <a:xfrm>
            <a:off x="838200" y="2459504"/>
            <a:ext cx="9816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発熱している人に</a:t>
            </a:r>
            <a:endParaRPr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冷えピタ</a:t>
            </a:r>
            <a:r>
              <a:rPr lang="ja-JP" altLang="en-US" sz="4000" u="sng" dirty="0">
                <a:uFill>
                  <a:solidFill>
                    <a:srgbClr val="00CCFF"/>
                  </a:solidFill>
                </a:u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ひんや～り</a:t>
            </a:r>
            <a:r>
              <a:rPr lang="ja-JP" altLang="en-US" sz="4000" dirty="0">
                <a:uFill>
                  <a:solidFill>
                    <a:srgbClr val="00CCFF"/>
                  </a:solidFill>
                </a:u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して欲しい！</a:t>
            </a:r>
            <a:endParaRPr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122" name="Picture 2" descr="ボードを掲げるイラスト">
            <a:extLst>
              <a:ext uri="{FF2B5EF4-FFF2-40B4-BE49-F238E27FC236}">
                <a16:creationId xmlns:a16="http://schemas.microsoft.com/office/drawing/2014/main" id="{DE5FE52A-8555-B9A7-B9D5-7AC051BC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809" y="3024809"/>
            <a:ext cx="3833191" cy="383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冷却シートイラスト｜無料イラスト・フリー素材なら「イラストAC」">
            <a:extLst>
              <a:ext uri="{FF2B5EF4-FFF2-40B4-BE49-F238E27FC236}">
                <a16:creationId xmlns:a16="http://schemas.microsoft.com/office/drawing/2014/main" id="{005BBFB8-A294-E78A-5B80-28F6DDF7D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" t="20230" r="1804" b="19309"/>
          <a:stretch/>
        </p:blipFill>
        <p:spPr bwMode="auto">
          <a:xfrm rot="19954674">
            <a:off x="8613976" y="3587651"/>
            <a:ext cx="2760114" cy="129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08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7FCCF-BF6D-39A4-C8D2-AC0F4AA5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237"/>
            <a:ext cx="10515600" cy="997571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プロダクト名は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5441582-80F8-40DF-DEC5-11F05EEF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 smoothness="10"/>
                    </a14:imgEffect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682483"/>
            <a:ext cx="11112144" cy="14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F6DA6-26B4-4A02-1AF0-812927B8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ゲームの流れ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F4DE62-4129-798D-90CB-3765A2B015D6}"/>
              </a:ext>
            </a:extLst>
          </p:cNvPr>
          <p:cNvSpPr txBox="1"/>
          <p:nvPr/>
        </p:nvSpPr>
        <p:spPr>
          <a:xfrm>
            <a:off x="838200" y="2151727"/>
            <a:ext cx="8736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①スタートを押す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②マウスで狙いを定める</a:t>
            </a:r>
            <a:endParaRPr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③標的に冷えピタを当てる</a:t>
            </a:r>
            <a:endParaRPr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④当たった面積によって得点が入る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170" name="Picture 2" descr="スパイ活動をする猫のイラスト">
            <a:extLst>
              <a:ext uri="{FF2B5EF4-FFF2-40B4-BE49-F238E27FC236}">
                <a16:creationId xmlns:a16="http://schemas.microsoft.com/office/drawing/2014/main" id="{B6D833A1-6C3C-01E8-D08B-EDF1F2D9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97" y="3246780"/>
            <a:ext cx="3537503" cy="353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5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F6DA6-26B4-4A02-1AF0-812927B8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ここが</a:t>
            </a:r>
            <a:r>
              <a:rPr kumimoji="1" lang="ja-JP" altLang="en-US" b="1" u="sng" dirty="0">
                <a:uFill>
                  <a:solidFill>
                    <a:srgbClr val="FF00FF"/>
                  </a:solidFill>
                </a:uFill>
                <a:latin typeface="HGS明朝E" panose="02020900000000000000" pitchFamily="18" charset="-128"/>
                <a:ea typeface="HGS明朝E" panose="02020900000000000000" pitchFamily="18" charset="-128"/>
              </a:rPr>
              <a:t>推し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F4DE62-4129-798D-90CB-3765A2B015D6}"/>
              </a:ext>
            </a:extLst>
          </p:cNvPr>
          <p:cNvSpPr txBox="1"/>
          <p:nvPr/>
        </p:nvSpPr>
        <p:spPr>
          <a:xfrm>
            <a:off x="838200" y="2459504"/>
            <a:ext cx="8736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・３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画面で的が動く！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・マウスで自由に狙いを定められる！</a:t>
            </a:r>
            <a:endParaRPr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・当たった判定ごとに表情が変わる！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074" name="Picture 2" descr="リュックを背負ったオタクのイラスト（全身）">
            <a:extLst>
              <a:ext uri="{FF2B5EF4-FFF2-40B4-BE49-F238E27FC236}">
                <a16:creationId xmlns:a16="http://schemas.microsoft.com/office/drawing/2014/main" id="{F6944494-780D-C4A9-3F7F-307A03C5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766" y="3019011"/>
            <a:ext cx="3838989" cy="383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7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F6DA6-26B4-4A02-1AF0-812927B8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ここが</a:t>
            </a:r>
            <a:r>
              <a:rPr kumimoji="1" lang="ja-JP" altLang="en-US" u="sng" dirty="0">
                <a:uFill>
                  <a:solidFill>
                    <a:schemeClr val="accent4"/>
                  </a:solidFill>
                </a:u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努力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ポイント！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F4DE62-4129-798D-90CB-3765A2B015D6}"/>
              </a:ext>
            </a:extLst>
          </p:cNvPr>
          <p:cNvSpPr txBox="1"/>
          <p:nvPr/>
        </p:nvSpPr>
        <p:spPr>
          <a:xfrm>
            <a:off x="838200" y="2151727"/>
            <a:ext cx="108005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・スケジュールが合わない中での情報の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すり合わせ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・プログラミング弱者なりに精一杯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開発しました！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148" name="Picture 4" descr="エナジードリンクを飲んでパソコンをしているイラスト">
            <a:extLst>
              <a:ext uri="{FF2B5EF4-FFF2-40B4-BE49-F238E27FC236}">
                <a16:creationId xmlns:a16="http://schemas.microsoft.com/office/drawing/2014/main" id="{33AAD856-E25B-82C7-112B-231339E5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211" y="3727174"/>
            <a:ext cx="3129789" cy="312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10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288</TotalTime>
  <Words>218</Words>
  <Application>Microsoft Office PowerPoint</Application>
  <PresentationFormat>ワイド画面</PresentationFormat>
  <Paragraphs>46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BIZ UDPゴシック</vt:lpstr>
      <vt:lpstr>HGP教科書体</vt:lpstr>
      <vt:lpstr>HGS明朝E</vt:lpstr>
      <vt:lpstr>游ゴシック</vt:lpstr>
      <vt:lpstr>游ゴシック Light</vt:lpstr>
      <vt:lpstr>Arial</vt:lpstr>
      <vt:lpstr>Office テーマ</vt:lpstr>
      <vt:lpstr>CHUG</vt:lpstr>
      <vt:lpstr>CHUGメンバー紹介💣</vt:lpstr>
      <vt:lpstr>私たちを襲った悲劇…！😱</vt:lpstr>
      <vt:lpstr>きっと、高熱で 苦しんでいるに違いない… 冷えピタを貼ってあげたい…</vt:lpstr>
      <vt:lpstr>コンセプト</vt:lpstr>
      <vt:lpstr>プロダクト名は…</vt:lpstr>
      <vt:lpstr>ゲームの流れ</vt:lpstr>
      <vt:lpstr>ここが推しポイント！</vt:lpstr>
      <vt:lpstr>ここが努力ポイント！</vt:lpstr>
      <vt:lpstr>使用した技術について</vt:lpstr>
      <vt:lpstr>次はデモに移ります！ 少々お待ちください…！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CHUG</dc:title>
  <dc:creator>seafeather.o5o1@outlook.jp</dc:creator>
  <cp:lastModifiedBy>seafeather.o5o1@outlook.jp</cp:lastModifiedBy>
  <cp:revision>1</cp:revision>
  <dcterms:created xsi:type="dcterms:W3CDTF">2023-12-16T12:37:24Z</dcterms:created>
  <dcterms:modified xsi:type="dcterms:W3CDTF">2023-12-16T17:26:17Z</dcterms:modified>
</cp:coreProperties>
</file>