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906000" cy="6858000" type="A4"/>
  <p:notesSz cx="7559675" cy="10691813"/>
  <p:embeddedFontLst>
    <p:embeddedFont>
      <p:font typeface="Malgun Gothic" panose="020B0503020000020004" pitchFamily="50" charset="-127"/>
      <p:regular r:id="rId6"/>
      <p:bold r:id="rId7"/>
    </p:embeddedFont>
    <p:embeddedFont>
      <p:font typeface="Helvetica Neue" panose="020B060000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nMXikptUtSjSRsrZaK0Dkskt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1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6f7e5c8cd_0_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g106f7e5c8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f7e5c8cd_0_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06f7e5c8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►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9499111" y="6509766"/>
            <a:ext cx="182216" cy="1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>
            <a:off x="357954" y="306965"/>
            <a:ext cx="0" cy="144000"/>
          </a:xfrm>
          <a:prstGeom prst="straightConnector1">
            <a:avLst/>
          </a:prstGeom>
          <a:noFill/>
          <a:ln w="25400" cap="flat" cmpd="sng">
            <a:solidFill>
              <a:srgbClr val="0096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4"/>
          <p:cNvSpPr txBox="1"/>
          <p:nvPr/>
        </p:nvSpPr>
        <p:spPr>
          <a:xfrm>
            <a:off x="452569" y="257975"/>
            <a:ext cx="10521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Weekly Report 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04640" y="5311080"/>
            <a:ext cx="1221120" cy="50112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28640" y="5311080"/>
            <a:ext cx="7916760" cy="501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사전정보 공표목록에서 어떤 목록을 의미하는지 모르겠음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404640" y="5914440"/>
            <a:ext cx="9140760" cy="501120"/>
            <a:chOff x="404640" y="5914440"/>
            <a:chExt cx="9140760" cy="501120"/>
          </a:xfrm>
        </p:grpSpPr>
        <p:sp>
          <p:nvSpPr>
            <p:cNvPr id="23" name="Google Shape;23;p3"/>
            <p:cNvSpPr/>
            <p:nvPr/>
          </p:nvSpPr>
          <p:spPr>
            <a:xfrm>
              <a:off x="404640" y="5914440"/>
              <a:ext cx="1221120" cy="501120"/>
            </a:xfrm>
            <a:prstGeom prst="rect">
              <a:avLst/>
            </a:prstGeom>
            <a:solidFill>
              <a:srgbClr val="262626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Notice</a:t>
              </a:r>
              <a:endPara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628640" y="5914440"/>
              <a:ext cx="7916760" cy="5011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404640" y="1332000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 lang="en-US"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  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세팅</a:t>
            </a:r>
            <a:endParaRPr lang="en-US" altLang="ko-KR" sz="9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 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고용노동부 </a:t>
            </a:r>
            <a:r>
              <a:rPr lang="ko-KR" altLang="en-US" sz="9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리매뉴얼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행정정보 공개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정보공개 작업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03128" y="1332000"/>
            <a:ext cx="4533000" cy="387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국민참여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민원</a:t>
            </a:r>
            <a:r>
              <a:rPr lang="en-US" altLang="ko-KR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이용안내 기능 명세서 작성</a:t>
            </a:r>
            <a:endParaRPr lang="en-US" altLang="ko-KR" sz="9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 </a:t>
            </a:r>
            <a:r>
              <a:rPr lang="ko-KR" altLang="en-US" sz="9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정리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404640" y="776880"/>
            <a:ext cx="9140400" cy="501120"/>
            <a:chOff x="404640" y="776880"/>
            <a:chExt cx="9140400" cy="501120"/>
          </a:xfrm>
        </p:grpSpPr>
        <p:sp>
          <p:nvSpPr>
            <p:cNvPr id="28" name="Google Shape;28;p3"/>
            <p:cNvSpPr/>
            <p:nvPr/>
          </p:nvSpPr>
          <p:spPr>
            <a:xfrm>
              <a:off x="5011920" y="776880"/>
              <a:ext cx="4533120" cy="5011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475920" y="776880"/>
              <a:ext cx="4896000" cy="501120"/>
              <a:chOff x="475920" y="776880"/>
              <a:chExt cx="4896000" cy="501120"/>
            </a:xfrm>
          </p:grpSpPr>
          <p:sp>
            <p:nvSpPr>
              <p:cNvPr id="30" name="Google Shape;30;p3"/>
              <p:cNvSpPr/>
              <p:nvPr/>
            </p:nvSpPr>
            <p:spPr>
              <a:xfrm rot="5400000">
                <a:off x="494280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5920" y="776880"/>
                <a:ext cx="4533120" cy="501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404640" y="776880"/>
              <a:ext cx="4896000" cy="501120"/>
              <a:chOff x="404640" y="776880"/>
              <a:chExt cx="4896000" cy="501120"/>
            </a:xfrm>
          </p:grpSpPr>
          <p:sp>
            <p:nvSpPr>
              <p:cNvPr id="33" name="Google Shape;33;p3"/>
              <p:cNvSpPr/>
              <p:nvPr/>
            </p:nvSpPr>
            <p:spPr>
              <a:xfrm rot="5400000">
                <a:off x="4871520" y="848880"/>
                <a:ext cx="501120" cy="357120"/>
              </a:xfrm>
              <a:prstGeom prst="triangle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04640" y="776880"/>
                <a:ext cx="4538880" cy="50112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3"/>
          <p:cNvSpPr txBox="1"/>
          <p:nvPr/>
        </p:nvSpPr>
        <p:spPr>
          <a:xfrm>
            <a:off x="1476969" y="264549"/>
            <a:ext cx="731538" cy="24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</a:t>
            </a:r>
            <a:r>
              <a:rPr lang="en-US" sz="1100" b="1" i="0" u="none" strike="noStrike" cap="none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IoT</a:t>
            </a:r>
            <a:endParaRPr sz="1100" b="1" i="0" u="none" strike="noStrike" cap="none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(01/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계획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/10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~ 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r>
              <a:rPr lang="en-US" sz="1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6f7e5c8cd_0_5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g106f7e5c8cd_0_5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g106f7e5c8cd_0_5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Google Shape;45;g106f7e5c8c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50" y="569763"/>
            <a:ext cx="7759899" cy="513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06f7e5c8cd_0_5"/>
          <p:cNvSpPr/>
          <p:nvPr/>
        </p:nvSpPr>
        <p:spPr>
          <a:xfrm>
            <a:off x="481465" y="5925805"/>
            <a:ext cx="1221000" cy="5010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g106f7e5c8cd_0_5"/>
          <p:cNvSpPr/>
          <p:nvPr/>
        </p:nvSpPr>
        <p:spPr>
          <a:xfrm>
            <a:off x="1705465" y="5925805"/>
            <a:ext cx="7916700" cy="5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라이브러리는 Leaflet Routing Machine을 활용하여 UI 표현. React.js은 있지만 React Native 버전은 없음. 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f7e5c8cd_0_40"/>
          <p:cNvSpPr txBox="1"/>
          <p:nvPr/>
        </p:nvSpPr>
        <p:spPr>
          <a:xfrm>
            <a:off x="1476969" y="264549"/>
            <a:ext cx="731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 – IoT</a:t>
            </a:r>
            <a:endParaRPr sz="1100" b="1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g106f7e5c8cd_0_40"/>
          <p:cNvSpPr txBox="1"/>
          <p:nvPr/>
        </p:nvSpPr>
        <p:spPr>
          <a:xfrm>
            <a:off x="1442481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현황 (1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g106f7e5c8cd_0_40"/>
          <p:cNvSpPr txBox="1"/>
          <p:nvPr/>
        </p:nvSpPr>
        <p:spPr>
          <a:xfrm>
            <a:off x="6194223" y="884760"/>
            <a:ext cx="25317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 (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~ 1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r>
              <a:rPr lang="en-US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g106f7e5c8cd_0_40"/>
          <p:cNvSpPr/>
          <p:nvPr/>
        </p:nvSpPr>
        <p:spPr>
          <a:xfrm>
            <a:off x="481465" y="5925805"/>
            <a:ext cx="1221000" cy="501000"/>
          </a:xfrm>
          <a:prstGeom prst="rect">
            <a:avLst/>
          </a:prstGeom>
          <a:solidFill>
            <a:srgbClr val="262626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g106f7e5c8cd_0_40"/>
          <p:cNvSpPr/>
          <p:nvPr/>
        </p:nvSpPr>
        <p:spPr>
          <a:xfrm>
            <a:off x="1705465" y="5925805"/>
            <a:ext cx="7916700" cy="50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Native Leaflet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사용불가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맵박스.js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라우팅기능이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않음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Char char="-"/>
            </a:pP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Native로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MapBox를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사용하기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위해선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환경을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구축하면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-&gt;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CLI로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해야함</a:t>
            </a:r>
            <a:r>
              <a:rPr 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" name="Google Shape;67;g106f7e5c8c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925" y="264548"/>
            <a:ext cx="2681075" cy="52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mo SCG">
  <a:themeElements>
    <a:clrScheme name="Nemo SC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A4 용지(210x297mm)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Helvetica Neue</vt:lpstr>
      <vt:lpstr>Arial</vt:lpstr>
      <vt:lpstr>Nemo SCG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Seunghyun Park</dc:creator>
  <cp:lastModifiedBy>27</cp:lastModifiedBy>
  <cp:revision>6</cp:revision>
  <dcterms:modified xsi:type="dcterms:W3CDTF">2022-01-03T05:10:47Z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