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5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5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9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64B1-E268-4438-AC8F-6387B383FDB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830D-2A46-4180-AAB2-9776F2FED1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6009" y="399011"/>
            <a:ext cx="155448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새소식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15044" y="399011"/>
            <a:ext cx="155448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137" y="399011"/>
            <a:ext cx="155448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가이드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51230" y="399011"/>
            <a:ext cx="155448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2509" y="1607086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2509" y="3043764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업데이트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81544" y="1607087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세계관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769323" y="399011"/>
            <a:ext cx="155448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미디어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23383" y="399011"/>
            <a:ext cx="1554480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2509" y="4480442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81544" y="3043763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381544" y="4480439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월드맵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199637" y="1607085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게임가이드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99637" y="3043763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아이템사전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17730" y="1607085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 게시판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17730" y="3043762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직업 게시판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17730" y="4296365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 모집 게시판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17730" y="5632147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공략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835823" y="1607084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835823" y="2914910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835823" y="4296364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835823" y="5632146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공모전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789883" y="1607084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거래소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789883" y="2914909"/>
            <a:ext cx="1487980" cy="972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경매장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2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2</cp:revision>
  <dcterms:created xsi:type="dcterms:W3CDTF">2022-04-20T04:57:17Z</dcterms:created>
  <dcterms:modified xsi:type="dcterms:W3CDTF">2022-04-20T05:03:24Z</dcterms:modified>
</cp:coreProperties>
</file>