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9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2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2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8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95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75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2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5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8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0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758A-0C97-45C7-8E80-6D4674F8EABD}" type="datetimeFigureOut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E13E9-BCFC-49B0-B118-3C8C4F981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0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tutorials/how-to-back-up-restore-and-migrate-postgresql-databases-with-barman-on-centos-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DAISEY BACKUP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47618"/>
          </a:xfrm>
        </p:spPr>
        <p:txBody>
          <a:bodyPr/>
          <a:lstStyle/>
          <a:p>
            <a:r>
              <a:rPr lang="en-US" dirty="0" smtClean="0"/>
              <a:t>AAI ATS</a:t>
            </a:r>
          </a:p>
          <a:p>
            <a:r>
              <a:rPr lang="en-US" dirty="0" smtClean="0"/>
              <a:t>December 2017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448" y="1656242"/>
            <a:ext cx="20383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54" y="1137683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 smtClean="0"/>
              <a:t>BARMAN</a:t>
            </a:r>
            <a:br>
              <a:rPr lang="en-US" sz="4800" b="1" dirty="0" smtClean="0"/>
            </a:br>
            <a:r>
              <a:rPr lang="en-US" sz="4800" b="1" dirty="0" smtClean="0"/>
              <a:t>Backup and Recovery Manager</a:t>
            </a:r>
            <a:endParaRPr lang="en-US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3105944"/>
            <a:ext cx="2552700" cy="1790700"/>
          </a:xfrm>
        </p:spPr>
      </p:pic>
    </p:spTree>
    <p:extLst>
      <p:ext uri="{BB962C8B-B14F-4D97-AF65-F5344CB8AC3E}">
        <p14:creationId xmlns:p14="http://schemas.microsoft.com/office/powerpoint/2010/main" val="197511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What is BARMAN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1501"/>
          </a:xfrm>
        </p:spPr>
        <p:txBody>
          <a:bodyPr>
            <a:normAutofit/>
          </a:bodyPr>
          <a:lstStyle/>
          <a:p>
            <a:r>
              <a:rPr lang="en-US" dirty="0" smtClean="0"/>
              <a:t>BARMAN – </a:t>
            </a:r>
            <a:r>
              <a:rPr lang="en-US" b="1" dirty="0" smtClean="0"/>
              <a:t>Ba</a:t>
            </a:r>
            <a:r>
              <a:rPr lang="en-US" dirty="0" smtClean="0"/>
              <a:t>ckup and </a:t>
            </a:r>
            <a:r>
              <a:rPr lang="en-US" b="1" dirty="0" smtClean="0"/>
              <a:t>R</a:t>
            </a:r>
            <a:r>
              <a:rPr lang="en-US" dirty="0" smtClean="0"/>
              <a:t>ecovery </a:t>
            </a:r>
            <a:r>
              <a:rPr lang="en-US" b="1" dirty="0" smtClean="0"/>
              <a:t>Man</a:t>
            </a:r>
            <a:r>
              <a:rPr lang="en-US" dirty="0" smtClean="0"/>
              <a:t>ager</a:t>
            </a:r>
          </a:p>
          <a:p>
            <a:r>
              <a:rPr lang="en-US" dirty="0" smtClean="0"/>
              <a:t>An </a:t>
            </a:r>
            <a:r>
              <a:rPr lang="en-US" dirty="0" smtClean="0"/>
              <a:t>Open-Source Administration Tool for PostgreSQL Disaster Recovery </a:t>
            </a:r>
          </a:p>
          <a:p>
            <a:r>
              <a:rPr lang="en-US" dirty="0" smtClean="0"/>
              <a:t>Near Zero Loss of Data</a:t>
            </a:r>
          </a:p>
          <a:p>
            <a:r>
              <a:rPr lang="en-US" dirty="0" smtClean="0"/>
              <a:t>Easy to Use</a:t>
            </a:r>
          </a:p>
          <a:p>
            <a:r>
              <a:rPr lang="en-US" dirty="0" smtClean="0"/>
              <a:t>Demonstrated here for DAISEY </a:t>
            </a:r>
            <a:r>
              <a:rPr lang="en-US" dirty="0"/>
              <a:t>Transactional Database </a:t>
            </a:r>
            <a:r>
              <a:rPr lang="en-US" dirty="0" smtClean="0"/>
              <a:t>Backup and Recovery</a:t>
            </a:r>
          </a:p>
          <a:p>
            <a:r>
              <a:rPr lang="en-US" dirty="0"/>
              <a:t>Source Database: Fix2 daiseydb2.fix.cete.us</a:t>
            </a:r>
          </a:p>
          <a:p>
            <a:r>
              <a:rPr lang="en-US" dirty="0"/>
              <a:t>Destination Database: BARMAN Server daiseybarman.klwc-prod.cete.us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Demonstration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CRON job that enters every minute a record </a:t>
            </a:r>
            <a:r>
              <a:rPr lang="en-US" dirty="0" smtClean="0"/>
              <a:t>with a timestamp into </a:t>
            </a:r>
            <a:r>
              <a:rPr lang="en-US" dirty="0"/>
              <a:t>a table called barman.</a:t>
            </a:r>
          </a:p>
          <a:p>
            <a:r>
              <a:rPr lang="en-US" dirty="0" smtClean="0"/>
              <a:t>This enables us to quickly determine what is included in the database after we recover a database instance.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59" y="3734132"/>
            <a:ext cx="2247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Recovery </a:t>
            </a:r>
            <a:r>
              <a:rPr lang="en-US" sz="1400" b="1" dirty="0" smtClean="0"/>
              <a:t>1/2</a:t>
            </a:r>
            <a:endParaRPr lang="en-US" sz="1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1: Restore to the Most Recent State</a:t>
            </a:r>
          </a:p>
          <a:p>
            <a:endParaRPr lang="en-US" dirty="0" smtClean="0"/>
          </a:p>
          <a:p>
            <a:r>
              <a:rPr lang="en-US" dirty="0" smtClean="0"/>
              <a:t>We stop the process of updating the barman table to simulate a situation that requires recovery.</a:t>
            </a:r>
          </a:p>
          <a:p>
            <a:r>
              <a:rPr lang="en-US" dirty="0" smtClean="0"/>
              <a:t>We check the timestamp of the last record entered into the barman table.</a:t>
            </a:r>
          </a:p>
          <a:p>
            <a:r>
              <a:rPr lang="en-US" dirty="0" smtClean="0"/>
              <a:t>We recover all the data.</a:t>
            </a:r>
          </a:p>
          <a:p>
            <a:r>
              <a:rPr lang="en-US" dirty="0" smtClean="0"/>
              <a:t>Once recovered, we verify that the last record in the target/recovery database is the same one that we have looked at before.</a:t>
            </a:r>
          </a:p>
        </p:txBody>
      </p:sp>
    </p:spTree>
    <p:extLst>
      <p:ext uri="{BB962C8B-B14F-4D97-AF65-F5344CB8AC3E}">
        <p14:creationId xmlns:p14="http://schemas.microsoft.com/office/powerpoint/2010/main" val="363954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Recovery </a:t>
            </a:r>
            <a:r>
              <a:rPr lang="en-US" sz="1400" b="1" dirty="0" smtClean="0"/>
              <a:t>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 </a:t>
            </a:r>
            <a:r>
              <a:rPr lang="en-US" dirty="0" smtClean="0"/>
              <a:t>2: </a:t>
            </a:r>
            <a:r>
              <a:rPr lang="en-US" dirty="0"/>
              <a:t>Restore to </a:t>
            </a:r>
            <a:r>
              <a:rPr lang="en-US" dirty="0" smtClean="0"/>
              <a:t>a Point-in-Time</a:t>
            </a:r>
          </a:p>
          <a:p>
            <a:endParaRPr lang="en-US" dirty="0" smtClean="0"/>
          </a:p>
          <a:p>
            <a:r>
              <a:rPr lang="en-US" dirty="0"/>
              <a:t>We </a:t>
            </a:r>
            <a:r>
              <a:rPr lang="en-US" dirty="0" smtClean="0"/>
              <a:t>have stopped before the </a:t>
            </a:r>
            <a:r>
              <a:rPr lang="en-US" dirty="0"/>
              <a:t>process of updating the </a:t>
            </a:r>
            <a:r>
              <a:rPr lang="en-US" dirty="0" smtClean="0"/>
              <a:t>barman table.</a:t>
            </a:r>
            <a:endParaRPr lang="en-US" dirty="0"/>
          </a:p>
          <a:p>
            <a:r>
              <a:rPr lang="en-US" dirty="0"/>
              <a:t>We </a:t>
            </a:r>
            <a:r>
              <a:rPr lang="en-US" dirty="0" smtClean="0"/>
              <a:t>choose the date and time to recover to.</a:t>
            </a:r>
            <a:endParaRPr lang="en-US" dirty="0"/>
          </a:p>
          <a:p>
            <a:r>
              <a:rPr lang="en-US" dirty="0"/>
              <a:t>We recover </a:t>
            </a:r>
            <a:r>
              <a:rPr lang="en-US" dirty="0" smtClean="0"/>
              <a:t>all data up to and including the timestamp selected above.</a:t>
            </a:r>
            <a:endParaRPr lang="en-US" dirty="0"/>
          </a:p>
          <a:p>
            <a:r>
              <a:rPr lang="en-US" dirty="0"/>
              <a:t>Once recovered, we verify that the last record in the target/recovery database </a:t>
            </a:r>
            <a:r>
              <a:rPr lang="en-US" dirty="0" smtClean="0"/>
              <a:t>has the datetime </a:t>
            </a:r>
            <a:r>
              <a:rPr lang="en-US" smtClean="0"/>
              <a:t>we chose above.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98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http://docs.pgbarman.org/release/2.3</a:t>
            </a:r>
            <a:r>
              <a:rPr lang="en-US" dirty="0" smtClean="0">
                <a:hlinkClick r:id="rId2"/>
              </a:rPr>
              <a:t>/</a:t>
            </a:r>
          </a:p>
          <a:p>
            <a:r>
              <a:rPr lang="en-US" dirty="0">
                <a:hlinkClick r:id="rId2"/>
              </a:rPr>
              <a:t>http://rajeshmadiwale.blogspot.com/2016/03/barmanbackup-and-recovery-manager-is.html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www.digitalocean.com/community/tutorials/how-to-back-up-restore-and-migrate-postgresql-databases-with-barman-on-centos-7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9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DAISEY BACKUP</vt:lpstr>
      <vt:lpstr>BARMAN Backup and Recovery Manager</vt:lpstr>
      <vt:lpstr>                  What is BARMAN</vt:lpstr>
      <vt:lpstr>                   Demonstration</vt:lpstr>
      <vt:lpstr>Recovery 1/2</vt:lpstr>
      <vt:lpstr>Recovery 2/2</vt:lpstr>
      <vt:lpstr>References </vt:lpstr>
    </vt:vector>
  </TitlesOfParts>
  <Company>The 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DAISEY BACKUP</dc:title>
  <dc:creator>Ginsburg, Shlomo</dc:creator>
  <cp:lastModifiedBy>Gopisetty, Pitchaiah</cp:lastModifiedBy>
  <cp:revision>20</cp:revision>
  <dcterms:created xsi:type="dcterms:W3CDTF">2017-12-04T21:33:07Z</dcterms:created>
  <dcterms:modified xsi:type="dcterms:W3CDTF">2017-12-05T15:35:13Z</dcterms:modified>
</cp:coreProperties>
</file>