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5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2667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667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orient="vert" idx="1"/>
          </p:nvPr>
        </p:nvSpPr>
        <p:spPr>
          <a:xfrm rot="0">
            <a:off x="10248900" y="1577340"/>
            <a:ext cx="1333500" cy="4526274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 orient="vert"/>
          </p:nvPr>
        </p:nvSpPr>
        <p:spPr>
          <a:xfrm>
            <a:off x="8420100" y="274638"/>
            <a:ext cx="2667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orient="vert" idx="1"/>
          </p:nvPr>
        </p:nvSpPr>
        <p:spPr>
          <a:xfrm>
            <a:off x="5143500" y="274638"/>
            <a:ext cx="13335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74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9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idx="1"/>
          </p:nvPr>
        </p:nvSpPr>
        <p:spPr>
          <a:xfrm rot="0">
            <a:off x="609600" y="1577340"/>
            <a:ext cx="10972800" cy="133350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59690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body" idx="1"/>
          </p:nvPr>
        </p:nvSpPr>
        <p:spPr>
          <a:xfrm>
            <a:off x="722313" y="4102099"/>
            <a:ext cx="7772400" cy="304801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body" idx="1"/>
          </p:nvPr>
        </p:nvSpPr>
        <p:spPr>
          <a:xfrm>
            <a:off x="457200" y="1819275"/>
            <a:ext cx="4040188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1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819275"/>
            <a:ext cx="4041775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3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title"/>
          </p:nvPr>
        </p:nvSpPr>
        <p:spPr>
          <a:xfrm>
            <a:off x="457200" y="825500"/>
            <a:ext cx="3008313" cy="60960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86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>
          <a:xfrm>
            <a:off x="1792288" y="5062537"/>
            <a:ext cx="5486400" cy="304801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105023" y="454976"/>
            <a:ext cx="8457282" cy="802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2105022" y="2628899"/>
            <a:ext cx="8346865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 NAME: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REGISTER NO AND NMID: 24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61EE7083CBC5C32942F4120B1C5E838A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DEPARTMENT: COMPUTER SCIENCE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COLLEGE:GOVT.ARTS AND SCIENCE COLLEGE VANUR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矩形"/>
          <p:cNvSpPr/>
          <p:nvPr/>
        </p:nvSpPr>
        <p:spPr>
          <a:xfrm rot="0">
            <a:off x="752474" y="6486037"/>
            <a:ext cx="1773554" cy="3238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t="7510" b="7510"/>
          <a:stretch>
            <a:fillRect/>
          </a:stretch>
        </p:blipFill>
        <p:spPr>
          <a:xfrm rot="0">
            <a:off x="6172071" y="2083136"/>
            <a:ext cx="3362453" cy="4564825"/>
          </a:xfrm>
          <a:prstGeom prst="rect"/>
        </p:spPr>
      </p:pic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934831" y="2266226"/>
            <a:ext cx="3161168" cy="429156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title"/>
          </p:nvPr>
        </p:nvSpPr>
        <p:spPr>
          <a:xfrm rot="0">
            <a:off x="764856" y="766438"/>
            <a:ext cx="10681335" cy="676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RESULT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 AND SCREENSHOT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1" cap="none" sz="4500" i="0" kern="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09717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09569" y="2638434"/>
            <a:ext cx="245180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8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98514" y="2131037"/>
            <a:ext cx="3229243" cy="361285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7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9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0" name=""/>
          <p:cNvSpPr txBox="1"/>
          <p:nvPr/>
        </p:nvSpPr>
        <p:spPr>
          <a:xfrm>
            <a:off x="928186" y="1440179"/>
            <a:ext cx="7042239" cy="4917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dent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ital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folio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ject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y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ide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form </a:t>
            </a:r>
            <a:r>
              <a:rPr b="0" sz="3200" lang="en-US">
                <a:solidFill>
                  <a:srgbClr val="000000"/>
                </a:solidFill>
              </a:rPr>
              <a:t>for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dent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w</a:t>
            </a:r>
            <a:r>
              <a:rPr b="0" sz="3200" lang="en-US">
                <a:solidFill>
                  <a:srgbClr val="000000"/>
                </a:solidFill>
              </a:rPr>
              <a:t>case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ir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ademic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-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ments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ture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essional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urages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-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ove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ntation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dents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education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ortunities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6600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615192" cy="6769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40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矩形"/>
          <p:cNvSpPr/>
          <p:nvPr/>
        </p:nvSpPr>
        <p:spPr>
          <a:xfrm rot="0">
            <a:off x="2190111" y="2918459"/>
            <a:ext cx="7147818" cy="510540"/>
          </a:xfrm>
          <a:prstGeom prst="rect"/>
          <a:solidFill>
            <a:srgbClr val="0E9897">
              <a:alpha val="30000"/>
            </a:srgbClr>
          </a:solidFill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 DIGITAL PORTFOLIO </a:t>
            </a:r>
            <a:endParaRPr altLang="en-US" baseline="0" b="1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6565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3238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6102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512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7469152" cy="676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40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4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40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40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267873" y="1847820"/>
            <a:ext cx="6979393" cy="358137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6" name="矩形"/>
          <p:cNvSpPr/>
          <p:nvPr/>
        </p:nvSpPr>
        <p:spPr>
          <a:xfrm rot="0">
            <a:off x="552363" y="1450957"/>
            <a:ext cx="7712324" cy="3469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Students often struggle to maintain and present their academic and non-academic achievements in an organized way. Traditional paper-based portfolios are difficult to update, lack interactivity, and cannot be easily shared.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 rot="0">
            <a:off x="273358" y="402589"/>
            <a:ext cx="7456637" cy="676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480784" y="1337309"/>
            <a:ext cx="7835010" cy="38633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Portfolio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is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form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ign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lp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udent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Organize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ase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eir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ü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ademic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ecord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and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tification 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tive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ork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(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writing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hotography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oject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vements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en-US" baseline="0" b="0" cap="none" sz="28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FF65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7935609" cy="6134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40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40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0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0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0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4" name="矩形"/>
          <p:cNvSpPr/>
          <p:nvPr/>
        </p:nvSpPr>
        <p:spPr>
          <a:xfrm rot="0">
            <a:off x="616165" y="1695448"/>
            <a:ext cx="9000630" cy="346964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ain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olio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iew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nd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uate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colleges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and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evements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nts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nt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3055776" y="1764030"/>
            <a:ext cx="6058546" cy="443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Javascript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Q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gn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X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on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ol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9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0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1" name="文本框"/>
          <p:cNvSpPr txBox="1"/>
          <p:nvPr/>
        </p:nvSpPr>
        <p:spPr>
          <a:xfrm rot="0">
            <a:off x="947199" y="1390007"/>
            <a:ext cx="7838642" cy="46634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dent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ademic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arch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roject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ect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evements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rts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tition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rd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fication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nical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certificat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tive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rmance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ections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nal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ment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act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Q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ng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755331" y="1544501"/>
            <a:ext cx="8328703" cy="44348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&amp;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ile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tion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z</a:t>
            </a:r>
            <a:r>
              <a:rPr sz="3200" lang="en-US">
                <a:solidFill>
                  <a:srgbClr val="000000"/>
                </a:solidFill>
              </a:rPr>
              <a:t>e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ments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deos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/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/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te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tfolio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/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ments 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gory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ign </a:t>
            </a:r>
            <a:r>
              <a:rPr sz="3200" lang="en-US">
                <a:solidFill>
                  <a:srgbClr val="000000"/>
                </a:solidFill>
              </a:rPr>
              <a:t>(</a:t>
            </a:r>
            <a:r>
              <a:rPr sz="3200" lang="en-US">
                <a:solidFill>
                  <a:srgbClr val="000000"/>
                </a:solidFill>
              </a:rPr>
              <a:t>w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bile </a:t>
            </a:r>
            <a:r>
              <a:rPr sz="3200" lang="en-US">
                <a:solidFill>
                  <a:srgbClr val="000000"/>
                </a:solidFill>
              </a:rPr>
              <a:t>&amp;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top</a:t>
            </a:r>
            <a:r>
              <a:rPr sz="3200" lang="en-US">
                <a:solidFill>
                  <a:srgbClr val="000000"/>
                </a:solidFill>
              </a:rPr>
              <a:t>)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lio 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Q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code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w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load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olio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(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2024-03-25T12:07:22Z</dcterms:created>
  <dcterms:modified xsi:type="dcterms:W3CDTF">2025-09-03T06:14:42Z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f3856441d47140d99292b2f50178964a</vt:lpwstr>
  </property>
</Properties>
</file>