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地圖 的圖片&#10;&#10;自動產生的描述">
            <a:extLst>
              <a:ext uri="{FF2B5EF4-FFF2-40B4-BE49-F238E27FC236}">
                <a16:creationId xmlns:a16="http://schemas.microsoft.com/office/drawing/2014/main" id="{C49D9CAD-B299-8447-AE7B-C727609AADD2}"/>
              </a:ext>
            </a:extLst>
          </p:cNvPr>
          <p:cNvPicPr>
            <a:picLocks noChangeAspect="1"/>
          </p:cNvPicPr>
          <p:nvPr/>
        </p:nvPicPr>
        <p:blipFill>
          <a:blip r:embed="rId2"/>
          <a:stretch>
            <a:fillRect/>
          </a:stretch>
        </p:blipFill>
        <p:spPr>
          <a:xfrm>
            <a:off x="873516" y="986076"/>
            <a:ext cx="6613134" cy="5271937"/>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30" name="內容版面配置區 3">
            <a:extLst>
              <a:ext uri="{FF2B5EF4-FFF2-40B4-BE49-F238E27FC236}">
                <a16:creationId xmlns:a16="http://schemas.microsoft.com/office/drawing/2014/main" id="{B0A5DD23-53AF-0C4C-B87D-38C34C182FE7}"/>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3245</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199</cp:revision>
  <dcterms:created xsi:type="dcterms:W3CDTF">2020-03-18T11:49:03Z</dcterms:created>
  <dcterms:modified xsi:type="dcterms:W3CDTF">2020-06-18T14:54:34Z</dcterms:modified>
</cp:coreProperties>
</file>