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2"/>
    <p:restoredTop sz="94281" autoAdjust="0"/>
  </p:normalViewPr>
  <p:slideViewPr>
    <p:cSldViewPr snapToGrid="0" snapToObjects="1">
      <p:cViewPr varScale="1">
        <p:scale>
          <a:sx n="99" d="100"/>
          <a:sy n="99" d="100"/>
        </p:scale>
        <p:origin x="183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2020/6/19</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2020/6/19</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2020/6/19</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2020/6/19</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2020/6/19</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2020/6/19</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0AEE2EB9-43C0-2647-AC1E-7169ABF5E873}"/>
              </a:ext>
            </a:extLst>
          </p:cNvPr>
          <p:cNvPicPr>
            <a:picLocks noChangeAspect="1"/>
          </p:cNvPicPr>
          <p:nvPr/>
        </p:nvPicPr>
        <p:blipFill>
          <a:blip r:embed="rId2"/>
          <a:stretch>
            <a:fillRect/>
          </a:stretch>
        </p:blipFill>
        <p:spPr>
          <a:xfrm>
            <a:off x="852564" y="817268"/>
            <a:ext cx="7041961" cy="5613794"/>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a:t>專案流程圖</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2020/6/19</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a:solidFill>
                  <a:srgbClr val="4AAC99"/>
                </a:solidFill>
                <a:latin typeface="Microsoft JhengHei" panose="020B0604030504040204" pitchFamily="34" charset="-120"/>
                <a:ea typeface="Microsoft JhengHei" panose="020B0604030504040204" pitchFamily="34" charset="-120"/>
              </a:rPr>
              <a:t>模型訓練過程</a:t>
            </a:r>
            <a:endParaRPr kumimoji="1" lang="zh-TW" altLang="en-US" b="1" dirty="0">
              <a:solidFill>
                <a:srgbClr val="4AAC99"/>
              </a:solidFill>
              <a:latin typeface="Microsoft JhengHei" panose="020B0604030504040204" pitchFamily="34" charset="-120"/>
              <a:ea typeface="Microsoft JhengHei" panose="020B0604030504040204" pitchFamily="34" charset="-120"/>
            </a:endParaRP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a:solidFill>
                  <a:srgbClr val="4AAC99"/>
                </a:solidFill>
                <a:latin typeface="Microsoft JhengHei" panose="020B0604030504040204" pitchFamily="34" charset="-120"/>
                <a:ea typeface="Microsoft JhengHei" panose="020B0604030504040204" pitchFamily="34" charset="-120"/>
              </a:rPr>
            </a:br>
            <a:r>
              <a:rPr kumimoji="1" lang="zh-TW" altLang="en-US" sz="1600" b="1">
                <a:solidFill>
                  <a:srgbClr val="4AAC99"/>
                </a:solidFill>
                <a:latin typeface="Microsoft JhengHei" panose="020B0604030504040204" pitchFamily="34" charset="-120"/>
                <a:ea typeface="Microsoft JhengHei" panose="020B0604030504040204" pitchFamily="34" charset="-120"/>
              </a:rPr>
              <a:t>與漲跌預測</a:t>
            </a:r>
            <a:endParaRPr kumimoji="1" lang="zh-TW" altLang="en-US" sz="1600" b="1" dirty="0">
              <a:solidFill>
                <a:srgbClr val="4AAC99"/>
              </a:solidFill>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a:solidFill>
                  <a:srgbClr val="4AAC99"/>
                </a:solidFill>
                <a:latin typeface="Microsoft JhengHei" panose="020B0604030504040204" pitchFamily="34" charset="-120"/>
                <a:ea typeface="Microsoft JhengHei" panose="020B0604030504040204" pitchFamily="34" charset="-120"/>
              </a:rPr>
              <a:t>結果呈現</a:t>
            </a:r>
            <a:endParaRPr kumimoji="1" lang="zh-TW" altLang="en-US" sz="1600" b="1" dirty="0">
              <a:solidFill>
                <a:srgbClr val="4AAC99"/>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後續將新聞訊息做切詞處理後，放入模型跑重要性評分與股價漲跌</a:t>
            </a:r>
            <a:r>
              <a:rPr lang="zh-TW" altLang="en-US" dirty="0"/>
              <a:t>預測</a:t>
            </a:r>
            <a:endParaRPr lang="zh-TW" altLang="en-US" dirty="0">
              <a:solidFill>
                <a:schemeClr val="tx1"/>
              </a:solidFill>
            </a:endParaRP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2020/6/19</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2020/6/19</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2020/6/19</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手機版頁面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pic>
        <p:nvPicPr>
          <p:cNvPr id="3" name="圖片 2" descr="一張含有 螢幕擷取畫面 的圖片&#10;&#10;自動產生的描述">
            <a:extLst>
              <a:ext uri="{FF2B5EF4-FFF2-40B4-BE49-F238E27FC236}">
                <a16:creationId xmlns:a16="http://schemas.microsoft.com/office/drawing/2014/main" id="{B2BA64A9-EC3E-6348-8305-55D83C18D576}"/>
              </a:ext>
            </a:extLst>
          </p:cNvPr>
          <p:cNvPicPr>
            <a:picLocks noChangeAspect="1"/>
          </p:cNvPicPr>
          <p:nvPr/>
        </p:nvPicPr>
        <p:blipFill>
          <a:blip r:embed="rId2"/>
          <a:stretch>
            <a:fillRect/>
          </a:stretch>
        </p:blipFill>
        <p:spPr>
          <a:xfrm>
            <a:off x="3342428" y="2612967"/>
            <a:ext cx="3062471" cy="2015976"/>
          </a:xfrm>
          <a:prstGeom prst="rect">
            <a:avLst/>
          </a:prstGeom>
        </p:spPr>
      </p:pic>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2020/6/19</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2770</TotalTime>
  <Words>3245</Words>
  <Application>Microsoft Macintosh PowerPoint</Application>
  <PresentationFormat>如螢幕大小 (4:3)</PresentationFormat>
  <Paragraphs>558</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微軟正黑體</vt:lpstr>
      <vt:lpstr>微軟正黑體</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202</cp:revision>
  <dcterms:created xsi:type="dcterms:W3CDTF">2020-03-18T11:49:03Z</dcterms:created>
  <dcterms:modified xsi:type="dcterms:W3CDTF">2020-06-19T13:19:30Z</dcterms:modified>
</cp:coreProperties>
</file>