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handoutMasterIdLst>
    <p:handoutMasterId r:id="rId21"/>
  </p:handoutMasterIdLst>
  <p:sldIdLst>
    <p:sldId id="257" r:id="rId2"/>
    <p:sldId id="287"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明諺" initials="呂明諺" lastIdx="1" clrIdx="0">
    <p:extLst>
      <p:ext uri="{19B8F6BF-5375-455C-9EA6-DF929625EA0E}">
        <p15:presenceInfo xmlns:p15="http://schemas.microsoft.com/office/powerpoint/2012/main" userId="呂明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5CB"/>
    <a:srgbClr val="479793"/>
    <a:srgbClr val="C8E9E5"/>
    <a:srgbClr val="409889"/>
    <a:srgbClr val="A9C37F"/>
    <a:srgbClr val="51BBA9"/>
    <a:srgbClr val="92D4CB"/>
    <a:srgbClr val="4AAC99"/>
    <a:srgbClr val="43B1F1"/>
    <a:srgbClr val="2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76"/>
    <p:restoredTop sz="94277" autoAdjust="0"/>
  </p:normalViewPr>
  <p:slideViewPr>
    <p:cSldViewPr snapToGrid="0" snapToObjects="1">
      <p:cViewPr varScale="1">
        <p:scale>
          <a:sx n="88" d="100"/>
          <a:sy n="88" d="100"/>
        </p:scale>
        <p:origin x="1149" y="60"/>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214109"/>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012948"/>
            <a:ext cx="7886700" cy="5094352"/>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8" name="投影片編號版面配置區 7">
            <a:extLst>
              <a:ext uri="{FF2B5EF4-FFF2-40B4-BE49-F238E27FC236}">
                <a16:creationId xmlns:a16="http://schemas.microsoft.com/office/drawing/2014/main" id="{F96E0B1F-C23C-1A4F-9608-F5E1D878B011}"/>
              </a:ext>
            </a:extLst>
          </p:cNvPr>
          <p:cNvSpPr>
            <a:spLocks noGrp="1"/>
          </p:cNvSpPr>
          <p:nvPr>
            <p:ph type="sldNum" sz="quarter" idx="12"/>
          </p:nvPr>
        </p:nvSpPr>
        <p:spPr/>
        <p:txBody>
          <a:bodyPr/>
          <a:lstStyle/>
          <a:p>
            <a:fld id="{80929F01-733D-5847-83A7-C9CEA74310DB}" type="slidenum">
              <a:rPr kumimoji="1" lang="zh-TW" altLang="en-US" smtClean="0"/>
              <a:t>1</a:t>
            </a:fld>
            <a:endParaRPr kumimoji="1" lang="zh-TW" altLang="en-US"/>
          </a:p>
        </p:txBody>
      </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2556647" y="5100605"/>
            <a:ext cx="4801314"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組員：劉品妤、王昱達、楊廣元、呂明諺</a:t>
            </a:r>
          </a:p>
        </p:txBody>
      </p:sp>
      <p:sp>
        <p:nvSpPr>
          <p:cNvPr id="14" name="矩形 13">
            <a:extLst>
              <a:ext uri="{FF2B5EF4-FFF2-40B4-BE49-F238E27FC236}">
                <a16:creationId xmlns:a16="http://schemas.microsoft.com/office/drawing/2014/main" id="{53940ABB-C29D-7B44-9A6A-9B356940A50C}"/>
              </a:ext>
            </a:extLst>
          </p:cNvPr>
          <p:cNvSpPr/>
          <p:nvPr/>
        </p:nvSpPr>
        <p:spPr>
          <a:xfrm>
            <a:off x="2556647" y="5554803"/>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2556647" y="6008409"/>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kumimoji="1" lang="zh-TW" altLang="en-US" dirty="0"/>
              <a:t>斷詞工具選擇</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6" name="矩形: 圓角 15">
            <a:extLst>
              <a:ext uri="{FF2B5EF4-FFF2-40B4-BE49-F238E27FC236}">
                <a16:creationId xmlns:a16="http://schemas.microsoft.com/office/drawing/2014/main" id="{3C5C4A58-35FA-4AAA-855F-059DAD96975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F4169A6B-9E59-4F68-893A-890C2E1DAA3B}"/>
              </a:ext>
            </a:extLst>
          </p:cNvPr>
          <p:cNvSpPr txBox="1"/>
          <p:nvPr/>
        </p:nvSpPr>
        <p:spPr>
          <a:xfrm>
            <a:off x="3369129" y="2311430"/>
            <a:ext cx="2999014" cy="584775"/>
          </a:xfrm>
          <a:prstGeom prst="rect">
            <a:avLst/>
          </a:prstGeom>
          <a:noFill/>
        </p:spPr>
        <p:txBody>
          <a:bodyPr wrap="square" rtlCol="0">
            <a:spAutoFit/>
          </a:bodyPr>
          <a:lstStyle/>
          <a:p>
            <a:r>
              <a:rPr lang="en-US" altLang="zh-TW" sz="3200" b="1" dirty="0" err="1">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4B6FE020-57DF-4573-B172-2C5F76B625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FDD42F23-8C63-4BB2-ACD3-D9E736B76E5D}"/>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20" name="圖形 19">
            <a:extLst>
              <a:ext uri="{FF2B5EF4-FFF2-40B4-BE49-F238E27FC236}">
                <a16:creationId xmlns:a16="http://schemas.microsoft.com/office/drawing/2014/main" id="{2A5D4140-62B4-43DD-95DF-239FB3039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41748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3" name="文字方塊 2">
            <a:extLst>
              <a:ext uri="{FF2B5EF4-FFF2-40B4-BE49-F238E27FC236}">
                <a16:creationId xmlns:a16="http://schemas.microsoft.com/office/drawing/2014/main" id="{083B44CC-C55E-4B2A-813D-9EE0122B6EF5}"/>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5" name="矩形: 圓角 4">
            <a:extLst>
              <a:ext uri="{FF2B5EF4-FFF2-40B4-BE49-F238E27FC236}">
                <a16:creationId xmlns:a16="http://schemas.microsoft.com/office/drawing/2014/main" id="{3601BB00-2CC9-4287-81CF-B3F11AD21E9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0">
            <a:extLst>
              <a:ext uri="{FF2B5EF4-FFF2-40B4-BE49-F238E27FC236}">
                <a16:creationId xmlns:a16="http://schemas.microsoft.com/office/drawing/2014/main" id="{9F091798-CA5B-46E3-80A3-1B46403FAFE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3" name="矩形: 圓角 12">
            <a:extLst>
              <a:ext uri="{FF2B5EF4-FFF2-40B4-BE49-F238E27FC236}">
                <a16:creationId xmlns:a16="http://schemas.microsoft.com/office/drawing/2014/main" id="{43CD4A81-D454-4F58-84CF-A9036DE4D4F2}"/>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4" name="矩形: 圓角 13">
            <a:extLst>
              <a:ext uri="{FF2B5EF4-FFF2-40B4-BE49-F238E27FC236}">
                <a16:creationId xmlns:a16="http://schemas.microsoft.com/office/drawing/2014/main" id="{41584F6D-04C5-49EC-BCC0-35213A9DB8FA}"/>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432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3812089" y="1062013"/>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6293357" y="1048406"/>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24" name="矩形: 圓角 23">
            <a:extLst>
              <a:ext uri="{FF2B5EF4-FFF2-40B4-BE49-F238E27FC236}">
                <a16:creationId xmlns:a16="http://schemas.microsoft.com/office/drawing/2014/main" id="{105DE2BE-12CE-4556-B7E4-0D71A8C80543}"/>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474855" y="1062013"/>
            <a:ext cx="2339102"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大事件分類器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183" y="1558381"/>
            <a:ext cx="1181090" cy="1204947"/>
          </a:xfrm>
          <a:prstGeom prst="rect">
            <a:avLst/>
          </a:prstGeom>
        </p:spPr>
      </p:pic>
      <p:sp>
        <p:nvSpPr>
          <p:cNvPr id="30" name="文字方塊 29">
            <a:extLst>
              <a:ext uri="{FF2B5EF4-FFF2-40B4-BE49-F238E27FC236}">
                <a16:creationId xmlns:a16="http://schemas.microsoft.com/office/drawing/2014/main" id="{E72CD3CA-97AD-4840-9446-5D4BA6A826AC}"/>
              </a:ext>
            </a:extLst>
          </p:cNvPr>
          <p:cNvSpPr txBox="1"/>
          <p:nvPr/>
        </p:nvSpPr>
        <p:spPr>
          <a:xfrm>
            <a:off x="365266" y="3364185"/>
            <a:ext cx="2454728"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31" name="文字方塊 30">
            <a:extLst>
              <a:ext uri="{FF2B5EF4-FFF2-40B4-BE49-F238E27FC236}">
                <a16:creationId xmlns:a16="http://schemas.microsoft.com/office/drawing/2014/main" id="{B735336D-B490-41A5-85ED-AF0DFED0E2B8}"/>
              </a:ext>
            </a:extLst>
          </p:cNvPr>
          <p:cNvSpPr txBox="1"/>
          <p:nvPr/>
        </p:nvSpPr>
        <p:spPr>
          <a:xfrm>
            <a:off x="3188094" y="3353299"/>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45487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20" name="Content Placeholder 4">
            <a:extLst>
              <a:ext uri="{FF2B5EF4-FFF2-40B4-BE49-F238E27FC236}">
                <a16:creationId xmlns:a16="http://schemas.microsoft.com/office/drawing/2014/main" id="{C1809937-E0E1-4C0D-9796-C0827F5FAFD4}"/>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4264184900"/>
              </p:ext>
            </p:extLst>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6181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extLst>
              <p:ext uri="{D42A27DB-BD31-4B8C-83A1-F6EECF244321}">
                <p14:modId xmlns:p14="http://schemas.microsoft.com/office/powerpoint/2010/main" val="2606703877"/>
              </p:ext>
            </p:extLst>
          </p:nvPr>
        </p:nvGraphicFramePr>
        <p:xfrm>
          <a:off x="122679" y="1534885"/>
          <a:ext cx="8912466" cy="4648199"/>
        </p:xfrm>
        <a:graphic>
          <a:graphicData uri="http://schemas.openxmlformats.org/drawingml/2006/table">
            <a:tbl>
              <a:tblPr firstRow="1" bandRow="1">
                <a:tableStyleId>{8EC20E35-A176-4012-BC5E-935CFFF8708E}</a:tableStyleId>
              </a:tblPr>
              <a:tblGrid>
                <a:gridCol w="1485411">
                  <a:extLst>
                    <a:ext uri="{9D8B030D-6E8A-4147-A177-3AD203B41FA5}">
                      <a16:colId xmlns:a16="http://schemas.microsoft.com/office/drawing/2014/main" val="2457621786"/>
                    </a:ext>
                  </a:extLst>
                </a:gridCol>
                <a:gridCol w="1485411">
                  <a:extLst>
                    <a:ext uri="{9D8B030D-6E8A-4147-A177-3AD203B41FA5}">
                      <a16:colId xmlns:a16="http://schemas.microsoft.com/office/drawing/2014/main" val="3358545346"/>
                    </a:ext>
                  </a:extLst>
                </a:gridCol>
                <a:gridCol w="1485411">
                  <a:extLst>
                    <a:ext uri="{9D8B030D-6E8A-4147-A177-3AD203B41FA5}">
                      <a16:colId xmlns:a16="http://schemas.microsoft.com/office/drawing/2014/main" val="2283937809"/>
                    </a:ext>
                  </a:extLst>
                </a:gridCol>
                <a:gridCol w="1485411">
                  <a:extLst>
                    <a:ext uri="{9D8B030D-6E8A-4147-A177-3AD203B41FA5}">
                      <a16:colId xmlns:a16="http://schemas.microsoft.com/office/drawing/2014/main" val="3596225516"/>
                    </a:ext>
                  </a:extLst>
                </a:gridCol>
                <a:gridCol w="1485411">
                  <a:extLst>
                    <a:ext uri="{9D8B030D-6E8A-4147-A177-3AD203B41FA5}">
                      <a16:colId xmlns:a16="http://schemas.microsoft.com/office/drawing/2014/main" val="1730954313"/>
                    </a:ext>
                  </a:extLst>
                </a:gridCol>
                <a:gridCol w="1485411">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32757"/>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8301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4" name="矩形: 圓角 23">
            <a:extLst>
              <a:ext uri="{FF2B5EF4-FFF2-40B4-BE49-F238E27FC236}">
                <a16:creationId xmlns:a16="http://schemas.microsoft.com/office/drawing/2014/main" id="{105DE2BE-12CE-4556-B7E4-0D71A8C80543}"/>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5" name="文字方塊 4">
            <a:extLst>
              <a:ext uri="{FF2B5EF4-FFF2-40B4-BE49-F238E27FC236}">
                <a16:creationId xmlns:a16="http://schemas.microsoft.com/office/drawing/2014/main" id="{3A6747EB-FAA8-41FB-BB7B-F740201EFB42}"/>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6" name="矩形: 圓角 5">
            <a:extLst>
              <a:ext uri="{FF2B5EF4-FFF2-40B4-BE49-F238E27FC236}">
                <a16:creationId xmlns:a16="http://schemas.microsoft.com/office/drawing/2014/main" id="{308FDCA9-68B7-4AE6-A7CE-B4BC16667D19}"/>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27" name="矩形: 圓角 26">
            <a:extLst>
              <a:ext uri="{FF2B5EF4-FFF2-40B4-BE49-F238E27FC236}">
                <a16:creationId xmlns:a16="http://schemas.microsoft.com/office/drawing/2014/main" id="{1430B771-801B-4953-8332-2149A4F4916C}"/>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28" name="矩形: 圓角 27">
            <a:extLst>
              <a:ext uri="{FF2B5EF4-FFF2-40B4-BE49-F238E27FC236}">
                <a16:creationId xmlns:a16="http://schemas.microsoft.com/office/drawing/2014/main" id="{FE3936CF-96BF-4305-A4D5-80D62AD5EB62}"/>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33" name="矩形: 圓角 32">
            <a:extLst>
              <a:ext uri="{FF2B5EF4-FFF2-40B4-BE49-F238E27FC236}">
                <a16:creationId xmlns:a16="http://schemas.microsoft.com/office/drawing/2014/main" id="{C807654C-D28E-496B-ACC5-7025958A1B89}"/>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sp>
        <p:nvSpPr>
          <p:cNvPr id="34" name="矩形: 圓角 33">
            <a:extLst>
              <a:ext uri="{FF2B5EF4-FFF2-40B4-BE49-F238E27FC236}">
                <a16:creationId xmlns:a16="http://schemas.microsoft.com/office/drawing/2014/main" id="{57571BAD-59FA-4DB6-A791-0A0D053D9D1A}"/>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6845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31" name="文字方塊 30">
            <a:extLst>
              <a:ext uri="{FF2B5EF4-FFF2-40B4-BE49-F238E27FC236}">
                <a16:creationId xmlns:a16="http://schemas.microsoft.com/office/drawing/2014/main" id="{B735336D-B490-41A5-85ED-AF0DFED0E2B8}"/>
              </a:ext>
            </a:extLst>
          </p:cNvPr>
          <p:cNvSpPr txBox="1"/>
          <p:nvPr/>
        </p:nvSpPr>
        <p:spPr>
          <a:xfrm>
            <a:off x="1528023" y="3415576"/>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87978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3717026020"/>
              </p:ext>
            </p:extLst>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7" name="Content Placeholder 6">
            <a:extLst>
              <a:ext uri="{FF2B5EF4-FFF2-40B4-BE49-F238E27FC236}">
                <a16:creationId xmlns:a16="http://schemas.microsoft.com/office/drawing/2014/main" id="{AE1C5F9F-D274-4D63-BF61-2EA6E1183C48}"/>
              </a:ext>
            </a:extLst>
          </p:cNvPr>
          <p:cNvPicPr>
            <a:picLocks noChangeAspect="1"/>
          </p:cNvPicPr>
          <p:nvPr/>
        </p:nvPicPr>
        <p:blipFill>
          <a:blip r:embed="rId2"/>
          <a:stretch>
            <a:fillRect/>
          </a:stretch>
        </p:blipFill>
        <p:spPr>
          <a:xfrm>
            <a:off x="125188" y="1220281"/>
            <a:ext cx="4272643" cy="4786770"/>
          </a:xfrm>
          <a:prstGeom prst="rect">
            <a:avLst/>
          </a:prstGeom>
        </p:spPr>
      </p:pic>
    </p:spTree>
    <p:extLst>
      <p:ext uri="{BB962C8B-B14F-4D97-AF65-F5344CB8AC3E}">
        <p14:creationId xmlns:p14="http://schemas.microsoft.com/office/powerpoint/2010/main" val="212839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nvPr>
        </p:nvGraphicFramePr>
        <p:xfrm>
          <a:off x="122679" y="1534885"/>
          <a:ext cx="8912466" cy="4648199"/>
        </p:xfrm>
        <a:graphic>
          <a:graphicData uri="http://schemas.openxmlformats.org/drawingml/2006/table">
            <a:tbl>
              <a:tblPr firstRow="1" bandRow="1">
                <a:tableStyleId>{8EC20E35-A176-4012-BC5E-935CFFF8708E}</a:tableStyleId>
              </a:tblPr>
              <a:tblGrid>
                <a:gridCol w="1485411">
                  <a:extLst>
                    <a:ext uri="{9D8B030D-6E8A-4147-A177-3AD203B41FA5}">
                      <a16:colId xmlns:a16="http://schemas.microsoft.com/office/drawing/2014/main" val="2457621786"/>
                    </a:ext>
                  </a:extLst>
                </a:gridCol>
                <a:gridCol w="1485411">
                  <a:extLst>
                    <a:ext uri="{9D8B030D-6E8A-4147-A177-3AD203B41FA5}">
                      <a16:colId xmlns:a16="http://schemas.microsoft.com/office/drawing/2014/main" val="3358545346"/>
                    </a:ext>
                  </a:extLst>
                </a:gridCol>
                <a:gridCol w="1485411">
                  <a:extLst>
                    <a:ext uri="{9D8B030D-6E8A-4147-A177-3AD203B41FA5}">
                      <a16:colId xmlns:a16="http://schemas.microsoft.com/office/drawing/2014/main" val="2283937809"/>
                    </a:ext>
                  </a:extLst>
                </a:gridCol>
                <a:gridCol w="1485411">
                  <a:extLst>
                    <a:ext uri="{9D8B030D-6E8A-4147-A177-3AD203B41FA5}">
                      <a16:colId xmlns:a16="http://schemas.microsoft.com/office/drawing/2014/main" val="3596225516"/>
                    </a:ext>
                  </a:extLst>
                </a:gridCol>
                <a:gridCol w="1485411">
                  <a:extLst>
                    <a:ext uri="{9D8B030D-6E8A-4147-A177-3AD203B41FA5}">
                      <a16:colId xmlns:a16="http://schemas.microsoft.com/office/drawing/2014/main" val="1730954313"/>
                    </a:ext>
                  </a:extLst>
                </a:gridCol>
                <a:gridCol w="1485411">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32757"/>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128631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a:extLst>
              <a:ext uri="{FF2B5EF4-FFF2-40B4-BE49-F238E27FC236}">
                <a16:creationId xmlns:a16="http://schemas.microsoft.com/office/drawing/2014/main" id="{939374B4-00BF-41D3-A166-BA96FC1AB7E3}"/>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問題描述</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4933950" y="6087726"/>
            <a:ext cx="2057400" cy="365125"/>
          </a:xfrm>
        </p:spPr>
        <p:txBody>
          <a:bodyPr/>
          <a:lstStyle/>
          <a:p>
            <a:fld id="{80929F01-733D-5847-83A7-C9CEA74310DB}" type="slidenum">
              <a:rPr kumimoji="1" lang="zh-TW" altLang="en-US" smtClean="0"/>
              <a:pPr/>
              <a:t>2</a:t>
            </a:fld>
            <a:endParaRPr kumimoji="1" lang="zh-TW" altLang="en-US" dirty="0"/>
          </a:p>
        </p:txBody>
      </p:sp>
      <p:sp>
        <p:nvSpPr>
          <p:cNvPr id="34" name="Rectangle 2">
            <a:extLst>
              <a:ext uri="{FF2B5EF4-FFF2-40B4-BE49-F238E27FC236}">
                <a16:creationId xmlns:a16="http://schemas.microsoft.com/office/drawing/2014/main" id="{5D774B52-56D1-4D99-A7B1-8FB396E2110A}"/>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
            <a:extLst>
              <a:ext uri="{FF2B5EF4-FFF2-40B4-BE49-F238E27FC236}">
                <a16:creationId xmlns:a16="http://schemas.microsoft.com/office/drawing/2014/main" id="{27A93ECB-056B-4FE0-AB59-8CC3A7643428}"/>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Freeform 18">
            <a:extLst>
              <a:ext uri="{FF2B5EF4-FFF2-40B4-BE49-F238E27FC236}">
                <a16:creationId xmlns:a16="http://schemas.microsoft.com/office/drawing/2014/main" id="{B476AA9F-42D1-4CD5-960F-40BEB69C4ADB}"/>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2" name="TextBox 10">
            <a:extLst>
              <a:ext uri="{FF2B5EF4-FFF2-40B4-BE49-F238E27FC236}">
                <a16:creationId xmlns:a16="http://schemas.microsoft.com/office/drawing/2014/main" id="{599E9DFF-D071-4588-A1FB-F6BD55DB3604}"/>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44" name="Pentagon 14">
            <a:extLst>
              <a:ext uri="{FF2B5EF4-FFF2-40B4-BE49-F238E27FC236}">
                <a16:creationId xmlns:a16="http://schemas.microsoft.com/office/drawing/2014/main" id="{2691BF91-6D50-4D02-81EF-1622473F007E}"/>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Pentagon 16">
            <a:extLst>
              <a:ext uri="{FF2B5EF4-FFF2-40B4-BE49-F238E27FC236}">
                <a16:creationId xmlns:a16="http://schemas.microsoft.com/office/drawing/2014/main" id="{AFF1B9AB-ADF4-4B7F-B18D-D37BD78A4A89}"/>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TextBox 16">
            <a:extLst>
              <a:ext uri="{FF2B5EF4-FFF2-40B4-BE49-F238E27FC236}">
                <a16:creationId xmlns:a16="http://schemas.microsoft.com/office/drawing/2014/main" id="{0B080F01-C740-419B-92F9-C258FDDDC015}"/>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56" name="Pentagon 30">
            <a:extLst>
              <a:ext uri="{FF2B5EF4-FFF2-40B4-BE49-F238E27FC236}">
                <a16:creationId xmlns:a16="http://schemas.microsoft.com/office/drawing/2014/main" id="{CB8D9EDE-2B73-4CDB-BB54-B47F4F1839E7}"/>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28">
            <a:extLst>
              <a:ext uri="{FF2B5EF4-FFF2-40B4-BE49-F238E27FC236}">
                <a16:creationId xmlns:a16="http://schemas.microsoft.com/office/drawing/2014/main" id="{BB784CA9-2528-4FE6-B759-C9893BBFBC2A}"/>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58" name="TextBox 29">
            <a:extLst>
              <a:ext uri="{FF2B5EF4-FFF2-40B4-BE49-F238E27FC236}">
                <a16:creationId xmlns:a16="http://schemas.microsoft.com/office/drawing/2014/main" id="{51AB7592-B4A0-4689-A27D-D160910D6F05}"/>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61" name="TextBox 32">
            <a:extLst>
              <a:ext uri="{FF2B5EF4-FFF2-40B4-BE49-F238E27FC236}">
                <a16:creationId xmlns:a16="http://schemas.microsoft.com/office/drawing/2014/main" id="{01D5DF32-DBB6-4E6F-AD03-BED23715AF99}"/>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93" name="TextBox 19">
            <a:extLst>
              <a:ext uri="{FF2B5EF4-FFF2-40B4-BE49-F238E27FC236}">
                <a16:creationId xmlns:a16="http://schemas.microsoft.com/office/drawing/2014/main" id="{D713466E-5639-46CE-A336-DAD97429C001}"/>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65477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3</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4B0549B0-887E-43C0-8F51-204A431FDF36}"/>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28" name="圖形 27" descr="目標對象">
            <a:extLst>
              <a:ext uri="{FF2B5EF4-FFF2-40B4-BE49-F238E27FC236}">
                <a16:creationId xmlns:a16="http://schemas.microsoft.com/office/drawing/2014/main" id="{163CD058-570B-401F-BDA5-594BBEC28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(-3.-2.2.3)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5" name="圖形 14">
            <a:extLst>
              <a:ext uri="{FF2B5EF4-FFF2-40B4-BE49-F238E27FC236}">
                <a16:creationId xmlns:a16="http://schemas.microsoft.com/office/drawing/2014/main" id="{C587C9A6-44F1-4A38-893C-D572F9AB6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399015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4</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22" name="矩形 21">
            <a:extLst>
              <a:ext uri="{FF2B5EF4-FFF2-40B4-BE49-F238E27FC236}">
                <a16:creationId xmlns:a16="http://schemas.microsoft.com/office/drawing/2014/main" id="{B5C121C9-1F39-4D40-A50E-B2C760204A33}"/>
              </a:ext>
            </a:extLst>
          </p:cNvPr>
          <p:cNvSpPr/>
          <p:nvPr/>
        </p:nvSpPr>
        <p:spPr>
          <a:xfrm>
            <a:off x="1308996" y="4171637"/>
            <a:ext cx="2957114" cy="1015663"/>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形 11">
            <a:extLst>
              <a:ext uri="{FF2B5EF4-FFF2-40B4-BE49-F238E27FC236}">
                <a16:creationId xmlns:a16="http://schemas.microsoft.com/office/drawing/2014/main" id="{78E74DB9-C5DE-489F-8D5B-030E484471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23" name="矩形 22">
            <a:extLst>
              <a:ext uri="{FF2B5EF4-FFF2-40B4-BE49-F238E27FC236}">
                <a16:creationId xmlns:a16="http://schemas.microsoft.com/office/drawing/2014/main" id="{7E94A73C-85F1-46A7-93F6-E828E8E0C04B}"/>
              </a:ext>
            </a:extLst>
          </p:cNvPr>
          <p:cNvSpPr/>
          <p:nvPr/>
        </p:nvSpPr>
        <p:spPr>
          <a:xfrm>
            <a:off x="4897932" y="4113116"/>
            <a:ext cx="2957114"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4" name="圖形 13">
            <a:extLst>
              <a:ext uri="{FF2B5EF4-FFF2-40B4-BE49-F238E27FC236}">
                <a16:creationId xmlns:a16="http://schemas.microsoft.com/office/drawing/2014/main" id="{144B4B42-2D44-476F-A8C3-5BFE4D8FA9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185970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5</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6" name="圖形 5">
            <a:extLst>
              <a:ext uri="{FF2B5EF4-FFF2-40B4-BE49-F238E27FC236}">
                <a16:creationId xmlns:a16="http://schemas.microsoft.com/office/drawing/2014/main" id="{BFAB29FE-CFA1-4A58-A071-C7EC9C9DA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6" name="圖形 15">
            <a:extLst>
              <a:ext uri="{FF2B5EF4-FFF2-40B4-BE49-F238E27FC236}">
                <a16:creationId xmlns:a16="http://schemas.microsoft.com/office/drawing/2014/main" id="{EC80DC24-23F1-4E95-87D8-FA058F9FE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9577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17" name="內容版面配置區 3">
            <a:extLst>
              <a:ext uri="{FF2B5EF4-FFF2-40B4-BE49-F238E27FC236}">
                <a16:creationId xmlns:a16="http://schemas.microsoft.com/office/drawing/2014/main" id="{68E9BB5C-F12B-439B-A823-59EE8F6AB084}"/>
              </a:ext>
            </a:extLst>
          </p:cNvPr>
          <p:cNvPicPr>
            <a:picLocks noGrp="1" noChangeAspect="1"/>
          </p:cNvPicPr>
          <p:nvPr>
            <p:ph idx="1"/>
          </p:nvPr>
        </p:nvPicPr>
        <p:blipFill>
          <a:blip r:embed="rId2"/>
          <a:stretch>
            <a:fillRect/>
          </a:stretch>
        </p:blipFill>
        <p:spPr>
          <a:xfrm>
            <a:off x="628649" y="952499"/>
            <a:ext cx="5870122" cy="5407369"/>
          </a:xfrm>
          <a:prstGeom prst="rect">
            <a:avLst/>
          </a:prstGeom>
        </p:spPr>
      </p:pic>
      <p:sp>
        <p:nvSpPr>
          <p:cNvPr id="3" name="文字方塊 2">
            <a:extLst>
              <a:ext uri="{FF2B5EF4-FFF2-40B4-BE49-F238E27FC236}">
                <a16:creationId xmlns:a16="http://schemas.microsoft.com/office/drawing/2014/main" id="{8B5D0777-04A0-4423-B924-FD4F17BD1E7B}"/>
              </a:ext>
            </a:extLst>
          </p:cNvPr>
          <p:cNvSpPr txBox="1"/>
          <p:nvPr/>
        </p:nvSpPr>
        <p:spPr>
          <a:xfrm>
            <a:off x="6656614" y="2394858"/>
            <a:ext cx="2242458" cy="280076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2019(1-12):23703</a:t>
            </a: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2020(1-3):13,104</a:t>
            </a:r>
          </a:p>
          <a:p>
            <a:endParaRPr lang="zh-TW" altLang="en-US" dirty="0"/>
          </a:p>
        </p:txBody>
      </p:sp>
    </p:spTree>
    <p:extLst>
      <p:ext uri="{BB962C8B-B14F-4D97-AF65-F5344CB8AC3E}">
        <p14:creationId xmlns:p14="http://schemas.microsoft.com/office/powerpoint/2010/main" val="181456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cxnSp>
        <p:nvCxnSpPr>
          <p:cNvPr id="17" name="直線接點 16">
            <a:extLst>
              <a:ext uri="{FF2B5EF4-FFF2-40B4-BE49-F238E27FC236}">
                <a16:creationId xmlns:a16="http://schemas.microsoft.com/office/drawing/2014/main" id="{ABDE7D05-FE6E-45E9-8A0A-DF4074245D2D}"/>
              </a:ext>
            </a:extLst>
          </p:cNvPr>
          <p:cNvCxnSpPr>
            <a:cxnSpLocks/>
          </p:cNvCxnSpPr>
          <p:nvPr/>
        </p:nvCxnSpPr>
        <p:spPr>
          <a:xfrm>
            <a:off x="3479800" y="1288197"/>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4475808F-4451-4E3A-B3CF-12538B9BCC77}"/>
              </a:ext>
            </a:extLst>
          </p:cNvPr>
          <p:cNvCxnSpPr>
            <a:cxnSpLocks/>
          </p:cNvCxnSpPr>
          <p:nvPr/>
        </p:nvCxnSpPr>
        <p:spPr>
          <a:xfrm>
            <a:off x="3479800" y="1290840"/>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sp>
        <p:nvSpPr>
          <p:cNvPr id="39" name="矩形: 圓角 38">
            <a:extLst>
              <a:ext uri="{FF2B5EF4-FFF2-40B4-BE49-F238E27FC236}">
                <a16:creationId xmlns:a16="http://schemas.microsoft.com/office/drawing/2014/main" id="{4FFE04BE-110B-4C43-83ED-F2B4BBFB8B50}"/>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a:extLst>
              <a:ext uri="{FF2B5EF4-FFF2-40B4-BE49-F238E27FC236}">
                <a16:creationId xmlns:a16="http://schemas.microsoft.com/office/drawing/2014/main" id="{77A9DE2D-7728-482F-912C-AE965A2190B8}"/>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57" name="矩形: 圓角 56">
            <a:extLst>
              <a:ext uri="{FF2B5EF4-FFF2-40B4-BE49-F238E27FC236}">
                <a16:creationId xmlns:a16="http://schemas.microsoft.com/office/drawing/2014/main" id="{FDA82A96-8448-419F-A950-7DE5046E9BD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9" name="圖片 58">
            <a:extLst>
              <a:ext uri="{FF2B5EF4-FFF2-40B4-BE49-F238E27FC236}">
                <a16:creationId xmlns:a16="http://schemas.microsoft.com/office/drawing/2014/main" id="{0383DB05-471A-4988-8181-8AE1FA465826}"/>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61" name="矩形: 圓角 60">
            <a:extLst>
              <a:ext uri="{FF2B5EF4-FFF2-40B4-BE49-F238E27FC236}">
                <a16:creationId xmlns:a16="http://schemas.microsoft.com/office/drawing/2014/main" id="{D000CA58-8413-4CBE-B9D6-0C8EEF016920}"/>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572D7B99-FB96-4530-8486-B7A87D373FFB}"/>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sp>
        <p:nvSpPr>
          <p:cNvPr id="63" name="矩形: 圓角 62">
            <a:extLst>
              <a:ext uri="{FF2B5EF4-FFF2-40B4-BE49-F238E27FC236}">
                <a16:creationId xmlns:a16="http://schemas.microsoft.com/office/drawing/2014/main" id="{ADDA4FFE-1D4F-4B33-A490-2D44AB1BE3CC}"/>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a:extLst>
              <a:ext uri="{FF2B5EF4-FFF2-40B4-BE49-F238E27FC236}">
                <a16:creationId xmlns:a16="http://schemas.microsoft.com/office/drawing/2014/main" id="{37ACAEB1-5CA4-49FF-9030-EF1B481080C2}"/>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spTree>
    <p:extLst>
      <p:ext uri="{BB962C8B-B14F-4D97-AF65-F5344CB8AC3E}">
        <p14:creationId xmlns:p14="http://schemas.microsoft.com/office/powerpoint/2010/main" val="42153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資料預處理</a:t>
            </a:r>
            <a:r>
              <a:rPr lang="en-US" altLang="zh-TW" dirty="0"/>
              <a:t>(</a:t>
            </a:r>
            <a:r>
              <a:rPr lang="zh-TW" altLang="en-US" dirty="0"/>
              <a:t>斷詞</a:t>
            </a:r>
            <a:r>
              <a:rPr lang="en-US" altLang="zh-TW" dirty="0"/>
              <a:t>)</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6" name="橢圓 25">
            <a:extLst>
              <a:ext uri="{FF2B5EF4-FFF2-40B4-BE49-F238E27FC236}">
                <a16:creationId xmlns:a16="http://schemas.microsoft.com/office/drawing/2014/main" id="{418AF592-2E3C-4A4B-A110-4E2D5A0589FC}"/>
              </a:ext>
            </a:extLst>
          </p:cNvPr>
          <p:cNvSpPr/>
          <p:nvPr/>
        </p:nvSpPr>
        <p:spPr>
          <a:xfrm>
            <a:off x="557209" y="14123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28" name="橢圓 27">
            <a:extLst>
              <a:ext uri="{FF2B5EF4-FFF2-40B4-BE49-F238E27FC236}">
                <a16:creationId xmlns:a16="http://schemas.microsoft.com/office/drawing/2014/main" id="{68B0529E-8D4F-42FD-A2BD-92BAFC7E98A3}"/>
              </a:ext>
            </a:extLst>
          </p:cNvPr>
          <p:cNvSpPr/>
          <p:nvPr/>
        </p:nvSpPr>
        <p:spPr>
          <a:xfrm>
            <a:off x="557209" y="31083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29" name="橢圓 28">
            <a:extLst>
              <a:ext uri="{FF2B5EF4-FFF2-40B4-BE49-F238E27FC236}">
                <a16:creationId xmlns:a16="http://schemas.microsoft.com/office/drawing/2014/main" id="{D89BB2BE-407D-442A-8D88-7C3A4E0F9250}"/>
              </a:ext>
            </a:extLst>
          </p:cNvPr>
          <p:cNvSpPr/>
          <p:nvPr/>
        </p:nvSpPr>
        <p:spPr>
          <a:xfrm>
            <a:off x="557209" y="48042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8" name="文字方塊 7">
            <a:extLst>
              <a:ext uri="{FF2B5EF4-FFF2-40B4-BE49-F238E27FC236}">
                <a16:creationId xmlns:a16="http://schemas.microsoft.com/office/drawing/2014/main" id="{16F8915A-7CC0-4A26-B33E-26B9266C36E9}"/>
              </a:ext>
            </a:extLst>
          </p:cNvPr>
          <p:cNvSpPr txBox="1"/>
          <p:nvPr/>
        </p:nvSpPr>
        <p:spPr>
          <a:xfrm>
            <a:off x="2264229" y="14123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47E25484-CEFD-4475-8834-165356AA5753}"/>
              </a:ext>
            </a:extLst>
          </p:cNvPr>
          <p:cNvSpPr txBox="1"/>
          <p:nvPr/>
        </p:nvSpPr>
        <p:spPr>
          <a:xfrm>
            <a:off x="2264229" y="34905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2" name="文字方塊 11">
            <a:extLst>
              <a:ext uri="{FF2B5EF4-FFF2-40B4-BE49-F238E27FC236}">
                <a16:creationId xmlns:a16="http://schemas.microsoft.com/office/drawing/2014/main" id="{D89147E5-9320-4259-938A-63D4FD5FE4B1}"/>
              </a:ext>
            </a:extLst>
          </p:cNvPr>
          <p:cNvSpPr txBox="1"/>
          <p:nvPr/>
        </p:nvSpPr>
        <p:spPr>
          <a:xfrm>
            <a:off x="2264229" y="52090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406261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en-US" altLang="zh-TW" dirty="0" err="1"/>
              <a:t>Jieba</a:t>
            </a:r>
            <a:r>
              <a:rPr lang="zh-TW" altLang="en-US" dirty="0"/>
              <a:t>  </a:t>
            </a:r>
            <a:r>
              <a:rPr lang="en-US" altLang="zh-TW" dirty="0"/>
              <a:t>vs </a:t>
            </a:r>
            <a:r>
              <a:rPr lang="en-US" altLang="zh-TW" dirty="0" err="1"/>
              <a:t>ckiptagger</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3" name="矩形 12">
            <a:extLst>
              <a:ext uri="{FF2B5EF4-FFF2-40B4-BE49-F238E27FC236}">
                <a16:creationId xmlns:a16="http://schemas.microsoft.com/office/drawing/2014/main" id="{C0751D33-657F-4AE9-8EE2-4DD6D62498FD}"/>
              </a:ext>
            </a:extLst>
          </p:cNvPr>
          <p:cNvSpPr/>
          <p:nvPr/>
        </p:nvSpPr>
        <p:spPr>
          <a:xfrm>
            <a:off x="842574" y="1519353"/>
            <a:ext cx="7486650" cy="1323439"/>
          </a:xfrm>
          <a:prstGeom prst="rect">
            <a:avLst/>
          </a:prstGeom>
        </p:spPr>
        <p:txBody>
          <a:bodyPr wrap="square">
            <a:spAutoFit/>
          </a:bodyPr>
          <a:lstStyle/>
          <a:p>
            <a:pPr marL="342900" indent="-342900">
              <a:buFont typeface="Arial" panose="020B0604020202020204" pitchFamily="34" charset="0"/>
              <a:buChar char="•"/>
            </a:pPr>
            <a:r>
              <a:rPr lang="en-US" altLang="zh-TW" sz="2000" b="1" dirty="0" err="1">
                <a:latin typeface="Microsoft JhengHei" panose="020B0604030504040204" pitchFamily="34" charset="-120"/>
                <a:ea typeface="Microsoft JhengHei" panose="020B0604030504040204" pitchFamily="34" charset="-120"/>
              </a:rPr>
              <a:t>Jieba</a:t>
            </a:r>
            <a:r>
              <a:rPr lang="en-US" altLang="zh-TW" sz="2000" b="1" dirty="0">
                <a:latin typeface="Microsoft JhengHei" panose="020B0604030504040204" pitchFamily="34" charset="-120"/>
                <a:ea typeface="Microsoft JhengHei" panose="020B0604030504040204" pitchFamily="34" charset="-120"/>
              </a:rPr>
              <a:t>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3" name="文字方塊 2">
            <a:extLst>
              <a:ext uri="{FF2B5EF4-FFF2-40B4-BE49-F238E27FC236}">
                <a16:creationId xmlns:a16="http://schemas.microsoft.com/office/drawing/2014/main" id="{2B450A2E-D093-4B98-9DD9-2E16E269DF8B}"/>
              </a:ext>
            </a:extLst>
          </p:cNvPr>
          <p:cNvSpPr txBox="1"/>
          <p:nvPr/>
        </p:nvSpPr>
        <p:spPr>
          <a:xfrm>
            <a:off x="744603" y="3165272"/>
            <a:ext cx="7584621" cy="67710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sp>
        <p:nvSpPr>
          <p:cNvPr id="5" name="矩形: 圓角 4">
            <a:extLst>
              <a:ext uri="{FF2B5EF4-FFF2-40B4-BE49-F238E27FC236}">
                <a16:creationId xmlns:a16="http://schemas.microsoft.com/office/drawing/2014/main" id="{6D4860D9-BB29-4443-B743-950BBF1C6AE6}"/>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表格 8">
            <a:extLst>
              <a:ext uri="{FF2B5EF4-FFF2-40B4-BE49-F238E27FC236}">
                <a16:creationId xmlns:a16="http://schemas.microsoft.com/office/drawing/2014/main" id="{B18E01BD-D2A6-4842-98E4-1D2A156EBA05}"/>
              </a:ext>
            </a:extLst>
          </p:cNvPr>
          <p:cNvGraphicFramePr>
            <a:graphicFrameLocks noGrp="1"/>
          </p:cNvGraphicFramePr>
          <p:nvPr>
            <p:ph idx="1"/>
            <p:extLst>
              <p:ext uri="{D42A27DB-BD31-4B8C-83A1-F6EECF244321}">
                <p14:modId xmlns:p14="http://schemas.microsoft.com/office/powerpoint/2010/main" val="1696185478"/>
              </p:ext>
            </p:extLst>
          </p:nvPr>
        </p:nvGraphicFramePr>
        <p:xfrm>
          <a:off x="468085" y="3868925"/>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Tool</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a:t>
                      </a:r>
                      <a:r>
                        <a:rPr lang="en-US" altLang="zh-TW" sz="2800" b="0" kern="1200" cap="all" dirty="0" err="1">
                          <a:solidFill>
                            <a:schemeClr val="bg1"/>
                          </a:solidFill>
                          <a:latin typeface="微軟正黑體" panose="020B0604030504040204" pitchFamily="34" charset="-120"/>
                          <a:ea typeface="微軟正黑體" panose="020B0604030504040204" pitchFamily="34" charset="-120"/>
                          <a:cs typeface="+mj-cs"/>
                        </a:rPr>
                        <a:t>prec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n-cs"/>
                        </a:rPr>
                        <a:t>(WS)rec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(WS)f1</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200" kern="1200" dirty="0" err="1">
                          <a:solidFill>
                            <a:schemeClr val="tx2"/>
                          </a:solidFill>
                          <a:latin typeface="微軟正黑體" panose="020B0604030504040204" pitchFamily="34" charset="-120"/>
                          <a:ea typeface="微軟正黑體" panose="020B0604030504040204" pitchFamily="34" charset="-120"/>
                          <a:cs typeface="+mn-cs"/>
                        </a:rPr>
                        <a:t>CkipTagger</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97.49%</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97.17%</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97.33%</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200" kern="1200" dirty="0" err="1">
                          <a:solidFill>
                            <a:schemeClr val="bg1"/>
                          </a:solidFill>
                          <a:latin typeface="微軟正黑體" panose="020B0604030504040204" pitchFamily="34" charset="-120"/>
                          <a:ea typeface="微軟正黑體" panose="020B0604030504040204" pitchFamily="34" charset="-120"/>
                          <a:cs typeface="+mn-cs"/>
                        </a:rPr>
                        <a:t>jieba</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90.51%</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89.10%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89.80%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sp>
        <p:nvSpPr>
          <p:cNvPr id="10" name="矩形 9">
            <a:extLst>
              <a:ext uri="{FF2B5EF4-FFF2-40B4-BE49-F238E27FC236}">
                <a16:creationId xmlns:a16="http://schemas.microsoft.com/office/drawing/2014/main" id="{968E138F-E828-48AA-ABFB-F1E76D0B5792}"/>
              </a:ext>
            </a:extLst>
          </p:cNvPr>
          <p:cNvSpPr/>
          <p:nvPr/>
        </p:nvSpPr>
        <p:spPr>
          <a:xfrm>
            <a:off x="208939" y="837387"/>
            <a:ext cx="8414658" cy="523220"/>
          </a:xfrm>
          <a:prstGeom prst="rect">
            <a:avLst/>
          </a:prstGeom>
        </p:spPr>
        <p:txBody>
          <a:bodyPr wrap="square">
            <a:spAutoFit/>
          </a:bodyPr>
          <a:lstStyle/>
          <a:p>
            <a:pPr algn="ctr"/>
            <a:r>
              <a:rPr lang="en-US" altLang="zh-TW" sz="2800" b="1" dirty="0" err="1"/>
              <a:t>Jieba</a:t>
            </a:r>
            <a:endParaRPr lang="zh-TW" altLang="en-US" sz="2800" b="1" dirty="0">
              <a:solidFill>
                <a:srgbClr val="1E3148"/>
              </a:solidFill>
            </a:endParaRPr>
          </a:p>
        </p:txBody>
      </p:sp>
      <p:sp>
        <p:nvSpPr>
          <p:cNvPr id="19" name="矩形: 圓角 18">
            <a:extLst>
              <a:ext uri="{FF2B5EF4-FFF2-40B4-BE49-F238E27FC236}">
                <a16:creationId xmlns:a16="http://schemas.microsoft.com/office/drawing/2014/main" id="{F3BC0EC8-C81F-4A67-9366-5431A97649A0}"/>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7622259-18EC-45A5-9F86-5CAB235DBEBC}"/>
              </a:ext>
            </a:extLst>
          </p:cNvPr>
          <p:cNvSpPr/>
          <p:nvPr/>
        </p:nvSpPr>
        <p:spPr>
          <a:xfrm>
            <a:off x="3562432" y="2385879"/>
            <a:ext cx="1735347" cy="523220"/>
          </a:xfrm>
          <a:prstGeom prst="rect">
            <a:avLst/>
          </a:prstGeom>
        </p:spPr>
        <p:txBody>
          <a:bodyPr wrap="none">
            <a:spAutoFit/>
          </a:bodyPr>
          <a:lstStyle/>
          <a:p>
            <a:r>
              <a:rPr lang="en-US" altLang="zh-TW" sz="2800" b="1" dirty="0" err="1"/>
              <a:t>ckiptagger</a:t>
            </a:r>
            <a:endParaRPr lang="zh-TW" altLang="en-US" sz="2800" b="1" dirty="0">
              <a:solidFill>
                <a:srgbClr val="1E3148"/>
              </a:solidFill>
            </a:endParaRPr>
          </a:p>
        </p:txBody>
      </p:sp>
      <p:pic>
        <p:nvPicPr>
          <p:cNvPr id="7" name="圖形 6">
            <a:extLst>
              <a:ext uri="{FF2B5EF4-FFF2-40B4-BE49-F238E27FC236}">
                <a16:creationId xmlns:a16="http://schemas.microsoft.com/office/drawing/2014/main" id="{BBB637C4-9622-4658-BBAF-28ED12339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pic>
        <p:nvPicPr>
          <p:cNvPr id="22" name="圖形 21">
            <a:extLst>
              <a:ext uri="{FF2B5EF4-FFF2-40B4-BE49-F238E27FC236}">
                <a16:creationId xmlns:a16="http://schemas.microsoft.com/office/drawing/2014/main" id="{CB8A56D1-C047-487F-926A-E3CDC09EEA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spTree>
    <p:extLst>
      <p:ext uri="{BB962C8B-B14F-4D97-AF65-F5344CB8AC3E}">
        <p14:creationId xmlns:p14="http://schemas.microsoft.com/office/powerpoint/2010/main" val="2473257678"/>
      </p:ext>
    </p:extLst>
  </p:cSld>
  <p:clrMapOvr>
    <a:masterClrMapping/>
  </p:clrMapOvr>
</p:sld>
</file>

<file path=ppt/theme/theme1.xml><?xml version="1.0" encoding="utf-8"?>
<a:theme xmlns:a="http://schemas.openxmlformats.org/drawingml/2006/main" name="Office 佈景主題">
  <a:themeElements>
    <a:clrScheme name="自訂 3">
      <a:dk1>
        <a:srgbClr val="000000"/>
      </a:dk1>
      <a:lt1>
        <a:srgbClr val="FFFFFF"/>
      </a:lt1>
      <a:dk2>
        <a:srgbClr val="43A3AD"/>
      </a:dk2>
      <a:lt2>
        <a:srgbClr val="FEFFFE"/>
      </a:lt2>
      <a:accent1>
        <a:srgbClr val="F3D34C"/>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949</Words>
  <Application>Microsoft Office PowerPoint</Application>
  <PresentationFormat>如螢幕大小 (4:3)</PresentationFormat>
  <Paragraphs>213</Paragraphs>
  <Slides>18</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微软雅黑</vt:lpstr>
      <vt:lpstr>Microsoft JhengHei</vt:lpstr>
      <vt:lpstr>Microsoft JhengHei</vt:lpstr>
      <vt:lpstr>Arial</vt:lpstr>
      <vt:lpstr>Calibri</vt:lpstr>
      <vt:lpstr>Office 佈景主題</vt:lpstr>
      <vt:lpstr>PowerPoint 簡報</vt:lpstr>
      <vt:lpstr>問題描述</vt:lpstr>
      <vt:lpstr>智能新聞評分系統</vt:lpstr>
      <vt:lpstr>智能新聞評分系統</vt:lpstr>
      <vt:lpstr>智能新聞評分系統</vt:lpstr>
      <vt:lpstr>資料集樣態說明</vt:lpstr>
      <vt:lpstr>資料集樣態說明</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呂明諺</cp:lastModifiedBy>
  <cp:revision>167</cp:revision>
  <dcterms:created xsi:type="dcterms:W3CDTF">2020-03-18T11:49:03Z</dcterms:created>
  <dcterms:modified xsi:type="dcterms:W3CDTF">2020-06-18T12:13:41Z</dcterms:modified>
</cp:coreProperties>
</file>