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handoutMasterIdLst>
    <p:handoutMasterId r:id="rId5"/>
  </p:handoutMasterIdLst>
  <p:sldIdLst>
    <p:sldId id="257" r:id="rId2"/>
    <p:sldId id="28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BA9"/>
    <a:srgbClr val="479793"/>
    <a:srgbClr val="92D4CB"/>
    <a:srgbClr val="4AAC99"/>
    <a:srgbClr val="43B1F1"/>
    <a:srgbClr val="2070C0"/>
    <a:srgbClr val="161D30"/>
    <a:srgbClr val="002069"/>
    <a:srgbClr val="D4C8AB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6"/>
    <p:restoredTop sz="94277" autoAdjust="0"/>
  </p:normalViewPr>
  <p:slideViewPr>
    <p:cSldViewPr snapToGrid="0" snapToObjects="1">
      <p:cViewPr varScale="1">
        <p:scale>
          <a:sx n="102" d="100"/>
          <a:sy n="102" d="100"/>
        </p:scale>
        <p:origin x="1712" y="176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CA8F52C-ECAE-DA48-A81D-BFEC0C9E5D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71CA99-AF77-254F-ADD5-EF0DAA4D3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E485A-1DF2-EF4F-9782-8568C33662D6}" type="datetimeFigureOut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23F703-8E2A-A04C-9288-C5CEC58C9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251DB-583D-DB47-BD78-A993285F12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81A8-0C9B-CD43-AD94-F264A801851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260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483AA-B877-7C45-B5CE-2B8D690179FA}" type="datetimeFigureOut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49C3-4E91-8A4A-A347-48761D4C24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017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DF796-A944-441F-8AC6-42CBC275A4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7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0B0C21-D21B-6C41-A4FB-06394871C441}"/>
              </a:ext>
            </a:extLst>
          </p:cNvPr>
          <p:cNvSpPr/>
          <p:nvPr userDrawn="1"/>
        </p:nvSpPr>
        <p:spPr>
          <a:xfrm flipV="1">
            <a:off x="0" y="6548554"/>
            <a:ext cx="9144000" cy="309447"/>
          </a:xfrm>
          <a:prstGeom prst="rect">
            <a:avLst/>
          </a:prstGeom>
          <a:solidFill>
            <a:srgbClr val="4AAC99">
              <a:alpha val="50588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4109"/>
            <a:ext cx="7886700" cy="599076"/>
          </a:xfrm>
        </p:spPr>
        <p:txBody>
          <a:bodyPr>
            <a:normAutofit/>
          </a:bodyPr>
          <a:lstStyle>
            <a:lvl1pPr>
              <a:defRPr lang="zh-TW" altLang="en-US" sz="2400" b="1" kern="1200" spc="-5" dirty="0" smtClean="0">
                <a:solidFill>
                  <a:srgbClr val="4AAC99"/>
                </a:solidFill>
                <a:latin typeface="微軟正黑體" pitchFamily="34" charset="-12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2948"/>
            <a:ext cx="7886700" cy="509435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06826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68F4FC5-FE50-A64D-A7E3-22233A0C6925}" type="datetime1">
              <a:rPr kumimoji="1" lang="zh-TW" altLang="en-US" smtClean="0"/>
              <a:pPr/>
              <a:t>2020/6/18</a:t>
            </a:fld>
            <a:endParaRPr kumimoji="1"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06826"/>
            <a:ext cx="30861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06826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0929F01-733D-5847-83A7-C9CEA74310D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8" name="任意多边形: 形状 416">
            <a:extLst>
              <a:ext uri="{FF2B5EF4-FFF2-40B4-BE49-F238E27FC236}">
                <a16:creationId xmlns:a16="http://schemas.microsoft.com/office/drawing/2014/main" id="{F1EDD145-B926-014C-A397-E5FCD7C4A12B}"/>
              </a:ext>
            </a:extLst>
          </p:cNvPr>
          <p:cNvSpPr/>
          <p:nvPr userDrawn="1"/>
        </p:nvSpPr>
        <p:spPr>
          <a:xfrm>
            <a:off x="1" y="6046749"/>
            <a:ext cx="634190" cy="811252"/>
          </a:xfrm>
          <a:custGeom>
            <a:avLst/>
            <a:gdLst>
              <a:gd name="connsiteX0" fmla="*/ 0 w 1789793"/>
              <a:gd name="connsiteY0" fmla="*/ 0 h 1789793"/>
              <a:gd name="connsiteX1" fmla="*/ 1789793 w 1789793"/>
              <a:gd name="connsiteY1" fmla="*/ 1789793 h 1789793"/>
              <a:gd name="connsiteX2" fmla="*/ 0 w 1789793"/>
              <a:gd name="connsiteY2" fmla="*/ 1789793 h 178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9793" h="1789793">
                <a:moveTo>
                  <a:pt x="0" y="0"/>
                </a:moveTo>
                <a:lnTo>
                  <a:pt x="1789793" y="1789793"/>
                </a:lnTo>
                <a:lnTo>
                  <a:pt x="0" y="1789793"/>
                </a:lnTo>
                <a:close/>
              </a:path>
            </a:pathLst>
          </a:custGeom>
          <a:solidFill>
            <a:srgbClr val="92D4CB">
              <a:alpha val="50196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514350">
              <a:defRPr/>
            </a:pPr>
            <a:endParaRPr lang="zh-CN" altLang="en-US" sz="1013" kern="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9" name="任意多边形: 形状 410">
            <a:extLst>
              <a:ext uri="{FF2B5EF4-FFF2-40B4-BE49-F238E27FC236}">
                <a16:creationId xmlns:a16="http://schemas.microsoft.com/office/drawing/2014/main" id="{BD903240-FD76-654A-81E9-6F3DB9B18087}"/>
              </a:ext>
            </a:extLst>
          </p:cNvPr>
          <p:cNvSpPr/>
          <p:nvPr userDrawn="1"/>
        </p:nvSpPr>
        <p:spPr>
          <a:xfrm>
            <a:off x="146071" y="6264198"/>
            <a:ext cx="349462" cy="562811"/>
          </a:xfrm>
          <a:custGeom>
            <a:avLst/>
            <a:gdLst>
              <a:gd name="connsiteX0" fmla="*/ 1540086 w 1540086"/>
              <a:gd name="connsiteY0" fmla="*/ 0 h 3080171"/>
              <a:gd name="connsiteX1" fmla="*/ 1540086 w 1540086"/>
              <a:gd name="connsiteY1" fmla="*/ 3080171 h 3080171"/>
              <a:gd name="connsiteX2" fmla="*/ 0 w 1540086"/>
              <a:gd name="connsiteY2" fmla="*/ 1540086 h 30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0086" h="3080171">
                <a:moveTo>
                  <a:pt x="1540086" y="0"/>
                </a:moveTo>
                <a:lnTo>
                  <a:pt x="1540086" y="3080171"/>
                </a:lnTo>
                <a:lnTo>
                  <a:pt x="0" y="1540086"/>
                </a:lnTo>
                <a:close/>
              </a:path>
            </a:pathLst>
          </a:custGeom>
          <a:solidFill>
            <a:srgbClr val="47979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143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1A6930-8844-2744-8B07-89B6B3B36339}"/>
              </a:ext>
            </a:extLst>
          </p:cNvPr>
          <p:cNvSpPr/>
          <p:nvPr userDrawn="1"/>
        </p:nvSpPr>
        <p:spPr>
          <a:xfrm>
            <a:off x="-73036" y="365126"/>
            <a:ext cx="146071" cy="1325563"/>
          </a:xfrm>
          <a:prstGeom prst="rect">
            <a:avLst/>
          </a:prstGeom>
          <a:solidFill>
            <a:srgbClr val="4797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350" dirty="0">
              <a:cs typeface="+mn-ea"/>
              <a:sym typeface="+mn-lt"/>
            </a:endParaRPr>
          </a:p>
        </p:txBody>
      </p:sp>
      <p:pic>
        <p:nvPicPr>
          <p:cNvPr id="14" name="圖片 13" descr="一張含有 擊中, 球, 選手, 握住 的圖片&#10;&#10;自動產生的描述">
            <a:extLst>
              <a:ext uri="{FF2B5EF4-FFF2-40B4-BE49-F238E27FC236}">
                <a16:creationId xmlns:a16="http://schemas.microsoft.com/office/drawing/2014/main" id="{2304200B-83F4-9742-806F-C9C3FDA8B1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87237" y="484076"/>
            <a:ext cx="1215984" cy="2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8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1C85-714F-B24C-9B17-2FF40524D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A39B23-8288-F546-8CE5-9C09C652A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108E6-BDB0-0744-99A9-290E276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B233-0F11-2949-9778-845E9C940E45}" type="datetime1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E59FD-3285-8C42-9932-1CA0FAE8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2CDA7E-71DD-3A40-BF6B-DBAC9D09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9F01-733D-5847-83A7-C9CEA74310D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559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B1502A10-1194-924D-B7D1-E321F36876AD}" type="datetime1">
              <a:rPr kumimoji="1" lang="zh-TW" altLang="en-US" smtClean="0"/>
              <a:t>2020/6/18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80929F01-733D-5847-83A7-C9CEA74310DB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3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1103142"/>
            <a:ext cx="9143999" cy="3835400"/>
          </a:xfrm>
          <a:prstGeom prst="rect">
            <a:avLst/>
          </a:prstGeom>
          <a:solidFill>
            <a:srgbClr val="51B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1" dirty="0">
              <a:cs typeface="+mn-ea"/>
              <a:sym typeface="+mn-lt"/>
            </a:endParaRPr>
          </a:p>
        </p:txBody>
      </p:sp>
      <p:sp>
        <p:nvSpPr>
          <p:cNvPr id="11" name="矩形 10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827652" y="2616653"/>
            <a:ext cx="6003530" cy="1065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671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Fintech-Text Mining and Machine Learning</a:t>
            </a:r>
          </a:p>
          <a:p>
            <a:pPr defTabSz="1806718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33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微软雅黑" panose="020B0503020204020204" pitchFamily="34" charset="-122"/>
              </a:rPr>
              <a:t>智能新聞評分系統 </a:t>
            </a:r>
          </a:p>
        </p:txBody>
      </p:sp>
      <p:cxnSp>
        <p:nvCxnSpPr>
          <p:cNvPr id="18" name="直接连接符 17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CxnSpPr>
            <a:cxnSpLocks/>
          </p:cNvCxnSpPr>
          <p:nvPr/>
        </p:nvCxnSpPr>
        <p:spPr>
          <a:xfrm flipV="1">
            <a:off x="1927552" y="3789499"/>
            <a:ext cx="3906734" cy="3121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5" descr="e7d195523061f1c0dc554706afe4c72a60a25314cbaece805811E654B44695D34D35691164BB3D154CCFD5D798F6FEAD99EAA8F1ADC3D4AFA5BC9ED0BB3A4B45073A038AC38E89AB54D31AA59602B9F1EF147B3F1B0DC5A9AD684D251E8AB8BF4F9B091A397845D764E7994FF6F53E4D9E73981015BFF7E580EA95A9E048541F1BBDE0F86D60AA3B"/>
          <p:cNvSpPr/>
          <p:nvPr/>
        </p:nvSpPr>
        <p:spPr>
          <a:xfrm>
            <a:off x="1309298" y="1324964"/>
            <a:ext cx="2494699" cy="3391756"/>
          </a:xfrm>
          <a:custGeom>
            <a:avLst/>
            <a:gdLst>
              <a:gd name="connsiteX0" fmla="*/ 2343150 w 2343150"/>
              <a:gd name="connsiteY0" fmla="*/ 1543050 h 4800600"/>
              <a:gd name="connsiteX1" fmla="*/ 2343150 w 2343150"/>
              <a:gd name="connsiteY1" fmla="*/ 0 h 4800600"/>
              <a:gd name="connsiteX2" fmla="*/ 0 w 2343150"/>
              <a:gd name="connsiteY2" fmla="*/ 0 h 4800600"/>
              <a:gd name="connsiteX3" fmla="*/ 0 w 2343150"/>
              <a:gd name="connsiteY3" fmla="*/ 4800600 h 4800600"/>
              <a:gd name="connsiteX4" fmla="*/ 2343150 w 2343150"/>
              <a:gd name="connsiteY4" fmla="*/ 4800600 h 4800600"/>
              <a:gd name="connsiteX5" fmla="*/ 2343150 w 2343150"/>
              <a:gd name="connsiteY5" fmla="*/ 4171950 h 480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3150" h="4800600">
                <a:moveTo>
                  <a:pt x="2343150" y="1543050"/>
                </a:moveTo>
                <a:lnTo>
                  <a:pt x="2343150" y="0"/>
                </a:lnTo>
                <a:lnTo>
                  <a:pt x="0" y="0"/>
                </a:lnTo>
                <a:lnTo>
                  <a:pt x="0" y="4800600"/>
                </a:lnTo>
                <a:lnTo>
                  <a:pt x="2343150" y="4800600"/>
                </a:lnTo>
                <a:lnTo>
                  <a:pt x="2343150" y="4171950"/>
                </a:lnTo>
              </a:path>
            </a:pathLst>
          </a:custGeom>
          <a:noFill/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1"/>
          </a:p>
        </p:txBody>
      </p:sp>
      <p:grpSp>
        <p:nvGrpSpPr>
          <p:cNvPr id="44" name="组合 43"/>
          <p:cNvGrpSpPr/>
          <p:nvPr/>
        </p:nvGrpSpPr>
        <p:grpSpPr>
          <a:xfrm>
            <a:off x="1318241" y="349854"/>
            <a:ext cx="185780" cy="191115"/>
            <a:chOff x="1620407" y="1473313"/>
            <a:chExt cx="248785" cy="255929"/>
          </a:xfrm>
        </p:grpSpPr>
        <p:sp>
          <p:nvSpPr>
            <p:cNvPr id="41" name="矩形 40"/>
            <p:cNvSpPr/>
            <p:nvPr/>
          </p:nvSpPr>
          <p:spPr>
            <a:xfrm>
              <a:off x="1620407" y="1473313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91"/>
            </a:p>
          </p:txBody>
        </p:sp>
        <p:sp>
          <p:nvSpPr>
            <p:cNvPr id="43" name="矩形 42"/>
            <p:cNvSpPr/>
            <p:nvPr/>
          </p:nvSpPr>
          <p:spPr>
            <a:xfrm rot="16200000">
              <a:off x="1510302" y="1590562"/>
              <a:ext cx="248785" cy="285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91"/>
            </a:p>
          </p:txBody>
        </p: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96E0B1F-C23C-1A4F-9608-F5E1D87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9F01-733D-5847-83A7-C9CEA74310DB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0A075C6-84D2-ED4E-8721-1772136D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27552" y="4063458"/>
            <a:ext cx="2057400" cy="365125"/>
          </a:xfrm>
        </p:spPr>
        <p:txBody>
          <a:bodyPr/>
          <a:lstStyle/>
          <a:p>
            <a:fld id="{2FA1B51A-B7AA-8947-95A0-631FA29C698C}" type="datetime1">
              <a:rPr kumimoji="1" lang="zh-TW" altLang="en-US" smtClean="0">
                <a:solidFill>
                  <a:schemeClr val="tx1"/>
                </a:solidFill>
              </a:rPr>
              <a:t>2020/6/18</a:t>
            </a:fld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941D4B-3F9F-874D-8CB7-558586BDDC25}"/>
              </a:ext>
            </a:extLst>
          </p:cNvPr>
          <p:cNvSpPr/>
          <p:nvPr/>
        </p:nvSpPr>
        <p:spPr>
          <a:xfrm>
            <a:off x="2556647" y="5100605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組員：劉品妤、王昱達、楊廣元、呂明諺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940ABB-C29D-7B44-9A6A-9B356940A50C}"/>
              </a:ext>
            </a:extLst>
          </p:cNvPr>
          <p:cNvSpPr/>
          <p:nvPr/>
        </p:nvSpPr>
        <p:spPr>
          <a:xfrm>
            <a:off x="2556647" y="5554803"/>
            <a:ext cx="2106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Mentor</a:t>
            </a:r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：詹益安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06A40A-2797-0A4D-BCD3-1B9503E09BD8}"/>
              </a:ext>
            </a:extLst>
          </p:cNvPr>
          <p:cNvSpPr/>
          <p:nvPr/>
        </p:nvSpPr>
        <p:spPr>
          <a:xfrm>
            <a:off x="2556647" y="600840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指導老師：蔡芸琤</a:t>
            </a:r>
          </a:p>
        </p:txBody>
      </p:sp>
      <p:pic>
        <p:nvPicPr>
          <p:cNvPr id="19" name="圖片 18" descr="一張含有 球, 選手, 標誌, 搖擺 的圖片&#10;&#10;自動產生的描述">
            <a:extLst>
              <a:ext uri="{FF2B5EF4-FFF2-40B4-BE49-F238E27FC236}">
                <a16:creationId xmlns:a16="http://schemas.microsoft.com/office/drawing/2014/main" id="{B742392A-B681-7649-A495-43EC82E85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39" y="332447"/>
            <a:ext cx="2057400" cy="3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extLst>
    <p:ext uri="{E180D4A7-C9FB-4DFB-919C-405C955672EB}">
      <p14:showEvtLst xmlns:p14="http://schemas.microsoft.com/office/powerpoint/2010/main">
        <p14:playEvt time="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46EF1-12EA-C94F-9F03-C7FE589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888A07-5239-674E-A79D-E345D9BF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0A1806-A5E7-ED48-84B7-A10F862F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4FC5-FE50-A64D-A7E3-22233A0C6925}" type="datetime1">
              <a:rPr kumimoji="1" lang="zh-TW" altLang="en-US" smtClean="0"/>
              <a:t>2020/6/18</a:t>
            </a:fld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BF132B-1148-4041-B62C-1765B1EF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9F01-733D-5847-83A7-C9CEA74310DB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477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3">
      <a:dk1>
        <a:srgbClr val="000000"/>
      </a:dk1>
      <a:lt1>
        <a:srgbClr val="FFFFFF"/>
      </a:lt1>
      <a:dk2>
        <a:srgbClr val="43A3AD"/>
      </a:dk2>
      <a:lt2>
        <a:srgbClr val="FEFFFE"/>
      </a:lt2>
      <a:accent1>
        <a:srgbClr val="F3D34C"/>
      </a:accent1>
      <a:accent2>
        <a:srgbClr val="43A2AC"/>
      </a:accent2>
      <a:accent3>
        <a:srgbClr val="A9C37F"/>
      </a:accent3>
      <a:accent4>
        <a:srgbClr val="ECA053"/>
      </a:accent4>
      <a:accent5>
        <a:srgbClr val="5AC1E8"/>
      </a:accent5>
      <a:accent6>
        <a:srgbClr val="BEBFB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</TotalTime>
  <Words>44</Words>
  <Application>Microsoft Macintosh PowerPoint</Application>
  <PresentationFormat>如螢幕大小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微軟正黑體</vt:lpstr>
      <vt:lpstr>微软雅黑</vt:lpstr>
      <vt:lpstr>Arial</vt:lpstr>
      <vt:lpstr>Calibri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翁慈憶</dc:creator>
  <cp:lastModifiedBy>昱達 王</cp:lastModifiedBy>
  <cp:revision>140</cp:revision>
  <dcterms:created xsi:type="dcterms:W3CDTF">2020-03-18T11:49:03Z</dcterms:created>
  <dcterms:modified xsi:type="dcterms:W3CDTF">2020-06-18T07:46:32Z</dcterms:modified>
</cp:coreProperties>
</file>