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476"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77"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p:restoredTop sz="94331" autoAdjust="0"/>
  </p:normalViewPr>
  <p:slideViewPr>
    <p:cSldViewPr snapToGrid="0" snapToObjects="1">
      <p:cViewPr varScale="1">
        <p:scale>
          <a:sx n="102" d="100"/>
          <a:sy n="102" d="100"/>
        </p:scale>
        <p:origin x="1752"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專案流程圖</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pic>
        <p:nvPicPr>
          <p:cNvPr id="11" name="圖片 10" descr="一張含有 文字, 地圖 的圖片&#10;&#10;自動產生的描述">
            <a:extLst>
              <a:ext uri="{FF2B5EF4-FFF2-40B4-BE49-F238E27FC236}">
                <a16:creationId xmlns:a16="http://schemas.microsoft.com/office/drawing/2014/main" id="{102E35A8-6754-BF4D-BFDE-E914C8AA20F2}"/>
              </a:ext>
            </a:extLst>
          </p:cNvPr>
          <p:cNvPicPr>
            <a:picLocks noChangeAspect="1"/>
          </p:cNvPicPr>
          <p:nvPr/>
        </p:nvPicPr>
        <p:blipFill>
          <a:blip r:embed="rId2"/>
          <a:stretch>
            <a:fillRect/>
          </a:stretch>
        </p:blipFill>
        <p:spPr>
          <a:xfrm>
            <a:off x="864192" y="934295"/>
            <a:ext cx="6848945" cy="5479383"/>
          </a:xfrm>
          <a:prstGeom prst="rect">
            <a:avLst/>
          </a:prstGeom>
        </p:spPr>
      </p:pic>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dirty="0">
                <a:solidFill>
                  <a:srgbClr val="4AAC99"/>
                </a:solidFill>
                <a:latin typeface="Microsoft JhengHei" panose="020B0604030504040204" pitchFamily="34" charset="-120"/>
                <a:ea typeface="Microsoft JhengHei" panose="020B0604030504040204" pitchFamily="34" charset="-120"/>
              </a:rPr>
              <a:t>模型訓練過程</a:t>
            </a: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後續將新聞訊息做切詞處理後，放入模型跑重要性評分與預期漲跌</a:t>
            </a: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手機版首面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4" y="4139237"/>
            <a:ext cx="3587699" cy="1735469"/>
          </a:xfrm>
          <a:prstGeom prst="rect">
            <a:avLst/>
          </a:prstGeom>
          <a:ln>
            <a:solidFill>
              <a:schemeClr val="tx1"/>
            </a:solidFill>
          </a:ln>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36099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pic>
        <p:nvPicPr>
          <p:cNvPr id="30" name="內容版面配置區 3">
            <a:extLst>
              <a:ext uri="{FF2B5EF4-FFF2-40B4-BE49-F238E27FC236}">
                <a16:creationId xmlns:a16="http://schemas.microsoft.com/office/drawing/2014/main" id="{B0A5DD23-53AF-0C4C-B87D-38C34C182FE7}"/>
              </a:ext>
            </a:extLst>
          </p:cNvPr>
          <p:cNvPicPr>
            <a:picLocks noChangeAspect="1"/>
          </p:cNvPicPr>
          <p:nvPr/>
        </p:nvPicPr>
        <p:blipFill rotWithShape="1">
          <a:blip r:embed="rId2"/>
          <a:srcRect b="42967"/>
          <a:stretch/>
        </p:blipFill>
        <p:spPr>
          <a:xfrm>
            <a:off x="3240732" y="2693857"/>
            <a:ext cx="3312982" cy="1965960"/>
          </a:xfrm>
          <a:prstGeom prst="rect">
            <a:avLst/>
          </a:prstGeom>
          <a:ln>
            <a:solidFill>
              <a:schemeClr val="tx1"/>
            </a:solidFill>
          </a:ln>
        </p:spPr>
      </p:pic>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2769</TotalTime>
  <Words>3244</Words>
  <Application>Microsoft Macintosh PowerPoint</Application>
  <PresentationFormat>如螢幕大小 (4:3)</PresentationFormat>
  <Paragraphs>558</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微軟正黑體</vt:lpstr>
      <vt:lpstr>微軟正黑體</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196</cp:revision>
  <dcterms:created xsi:type="dcterms:W3CDTF">2020-03-18T11:49:03Z</dcterms:created>
  <dcterms:modified xsi:type="dcterms:W3CDTF">2020-06-18T14:41:03Z</dcterms:modified>
</cp:coreProperties>
</file>