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9F7F-732D-448F-97A7-DC4EC866A9F8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801B-1ECE-44A7-8D3A-43C8F370E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63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9F7F-732D-448F-97A7-DC4EC866A9F8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801B-1ECE-44A7-8D3A-43C8F370E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77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9F7F-732D-448F-97A7-DC4EC866A9F8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801B-1ECE-44A7-8D3A-43C8F370E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2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9F7F-732D-448F-97A7-DC4EC866A9F8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801B-1ECE-44A7-8D3A-43C8F370E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55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9F7F-732D-448F-97A7-DC4EC866A9F8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801B-1ECE-44A7-8D3A-43C8F370E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07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9F7F-732D-448F-97A7-DC4EC866A9F8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801B-1ECE-44A7-8D3A-43C8F370E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8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9F7F-732D-448F-97A7-DC4EC866A9F8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801B-1ECE-44A7-8D3A-43C8F370E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97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9F7F-732D-448F-97A7-DC4EC866A9F8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801B-1ECE-44A7-8D3A-43C8F370E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19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9F7F-732D-448F-97A7-DC4EC866A9F8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801B-1ECE-44A7-8D3A-43C8F370E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37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9F7F-732D-448F-97A7-DC4EC866A9F8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801B-1ECE-44A7-8D3A-43C8F370E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1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9F7F-732D-448F-97A7-DC4EC866A9F8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801B-1ECE-44A7-8D3A-43C8F370E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3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9F7F-732D-448F-97A7-DC4EC866A9F8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3801B-1ECE-44A7-8D3A-43C8F370E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43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95"/>
            <a:ext cx="6858000" cy="964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64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64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A4 紙張 (210x297 公釐)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沛誼 劉</dc:creator>
  <cp:lastModifiedBy>沛誼 劉</cp:lastModifiedBy>
  <cp:revision>2</cp:revision>
  <dcterms:created xsi:type="dcterms:W3CDTF">2020-04-21T16:51:24Z</dcterms:created>
  <dcterms:modified xsi:type="dcterms:W3CDTF">2020-04-21T17:02:14Z</dcterms:modified>
</cp:coreProperties>
</file>