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5" r:id="rId6"/>
    <p:sldId id="271" r:id="rId7"/>
    <p:sldId id="272" r:id="rId8"/>
    <p:sldId id="262" r:id="rId9"/>
    <p:sldId id="260" r:id="rId10"/>
    <p:sldId id="270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08B41-877A-FB40-B9C8-0857A21388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4733-6B22-144F-8210-6C803EB5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4733-6B22-144F-8210-6C803EB5E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AF8-C09B-3940-AE9C-E86BCB25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A9C-606E-C445-B870-DF09A3BA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6CC9-468A-AB48-89B4-673F9A4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C32C-DE84-1D4A-BBCF-EC51BCC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CC7-CBFA-FC40-B6B3-3FB8AA0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B16B-19E0-E949-BA5C-104F79EF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7EFC-0283-E044-9702-AA319C15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B171-35B4-4D40-BD89-88FED693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207-AB9E-7147-8FDC-3CFCC24D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66C2-0999-CE4E-AD5F-0C7B069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76B7-76A0-C74A-A222-380AF1B1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4AD8-CB3D-A249-8B96-3F40A612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296C-AE17-7241-8C13-B7BCBA7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6312-0073-784B-85EA-3092362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9CA7-E9B8-E74F-BD39-1AB95FD5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DE7-B773-E04E-B2D9-F481064B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EF25-5462-4A47-B622-74BE8293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2FB8-557F-B74F-A78B-D7EAAC0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703F-44CE-3440-AD86-23274BC4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CA28-FF8D-B748-AD23-DA51A682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14E6-E700-E145-A53D-938B1E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7331-EECF-C548-B104-5AAD300B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5366-2804-1C4C-BAA9-D98C7E7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D307-CC20-FD4F-881A-FA6238E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FA50-FA53-DD4C-9085-1E99C3A7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2AC-7807-5C4E-B03D-E46D272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511-A1CF-BB46-B4DC-8F6B6CE1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2C54-21EA-0A45-B225-5577A6C3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DCD-F709-9147-9799-B9D5078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0E4B-3BFD-1B45-9D7F-2CF5D3B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CA4F-1275-4A48-BB84-4F42179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C92-62FF-A34E-BF4E-9DE9F4A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7850-4EEF-1049-B029-48B5E5D2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6294-395A-DE48-A69C-4F1DCD22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2B6E-A4D6-354E-8C15-03950128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6596-2284-4746-BD71-5A9CEBCB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00171-44FA-4C4B-9424-E2E654ED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DA36-0753-B742-AFA2-A1F2F4C1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D8D67-0999-DA4D-AE25-360F449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A1B-7E88-AA40-B5D8-839A160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8C821-FFE3-1E4A-9563-9397DB8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3E33C-6964-514A-9EA0-5F3C392B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A81-385B-8048-8281-B2681C0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4B86C-D23F-6E45-B805-9BD2404D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B8F32-8CCE-BD46-9F8C-4735767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1D91-2185-3A44-A38D-C06DE003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7906-1B49-FE40-B84A-8029CB38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DA7C-1433-2947-97BB-3C66D1C2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6E4-39DC-174E-9B5A-D3FC2F4B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040D-0B98-5C49-9CA1-538FCC3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E62D-70A4-1244-AB89-AB2EBC8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9BBE-DB0F-B84F-BD88-7440084F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3EB-11C6-A346-A7F0-D447E70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B8024-1F38-7743-B4F4-B462FFD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313-3CED-B144-916C-703F73B8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DADD-EE05-3946-8E6C-0B70B11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D2D8-67A6-5848-A974-1C0C029C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33DB-DFF4-2847-BB02-50B7833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BB7C8-3C17-0A4F-BEFE-0B2E6622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9DFA-F24B-D045-8D80-AB3A9FC5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8D40-81DE-4F4E-89FE-2C27B620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A6D4-C01D-7241-A252-C5456593F1F9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1239-01A8-2E4D-86D3-B086C9F5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24E-C1F0-0342-B099-879CE0E2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FAB-26CB-6640-9840-7DD82095F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A56D7-34B6-A54D-AE46-9A8C6DB4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926258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Query the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6199529" cy="373896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>
              <a:buFontTx/>
              <a:buChar char="-"/>
            </a:pPr>
            <a:r>
              <a:rPr lang="en-US" sz="1800" dirty="0"/>
              <a:t>Query the documents with proprietary query language called Query DSL. - Verbose</a:t>
            </a:r>
          </a:p>
          <a:p>
            <a:pPr>
              <a:buFontTx/>
              <a:buChar char="-"/>
            </a:pPr>
            <a:r>
              <a:rPr lang="en-US" sz="1800" dirty="0"/>
              <a:t>SQL Queries over HTTP alternatively. (Elastic sear </a:t>
            </a:r>
            <a:r>
              <a:rPr lang="en-US" sz="1800" dirty="0" err="1"/>
              <a:t>ch</a:t>
            </a:r>
            <a:r>
              <a:rPr lang="en-US" sz="1800" dirty="0"/>
              <a:t> translates the SQL query to Query DSL format behind)</a:t>
            </a:r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576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Indexing/Mapping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Mapping - Automatically created by just indexing a document</a:t>
            </a:r>
          </a:p>
          <a:p>
            <a:pPr lvl="1"/>
            <a:r>
              <a:rPr lang="en-US" dirty="0"/>
              <a:t>Elasticsearch guesses everything</a:t>
            </a:r>
          </a:p>
          <a:p>
            <a:pPr lvl="1"/>
            <a:r>
              <a:rPr lang="en-US" dirty="0"/>
              <a:t>All properties are mapped and indexed</a:t>
            </a:r>
          </a:p>
          <a:p>
            <a:pPr lvl="1"/>
            <a:r>
              <a:rPr lang="en-US" dirty="0"/>
              <a:t>Good way to get a base mapping</a:t>
            </a:r>
          </a:p>
          <a:p>
            <a:r>
              <a:rPr lang="en-US" dirty="0"/>
              <a:t>Explicit Mapping - Usually a better option</a:t>
            </a:r>
          </a:p>
          <a:p>
            <a:pPr lvl="1"/>
            <a:r>
              <a:rPr lang="en-US" dirty="0"/>
              <a:t>You know your data types</a:t>
            </a:r>
          </a:p>
          <a:p>
            <a:pPr lvl="1"/>
            <a:r>
              <a:rPr lang="en-US" dirty="0"/>
              <a:t>You know what data needs to be indexed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D14FC-C852-7B4A-A034-748BF2B6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full-text searching</a:t>
            </a:r>
          </a:p>
          <a:p>
            <a:r>
              <a:rPr lang="en-US" dirty="0"/>
              <a:t>Tokenization - Breaking text into smaller chunks (tokens)</a:t>
            </a:r>
          </a:p>
          <a:p>
            <a:pPr lvl="1"/>
            <a:r>
              <a:rPr lang="en-US" dirty="0"/>
              <a:t>Quick brown fox -&gt; Quick, brown, fox</a:t>
            </a:r>
          </a:p>
          <a:p>
            <a:r>
              <a:rPr lang="en-US" dirty="0"/>
              <a:t>Normalization - Lowercasing, stemming, synonyms</a:t>
            </a:r>
          </a:p>
          <a:p>
            <a:pPr lvl="1"/>
            <a:r>
              <a:rPr lang="en-US" dirty="0"/>
              <a:t>Quick -&gt; quick</a:t>
            </a:r>
          </a:p>
          <a:p>
            <a:pPr lvl="1"/>
            <a:r>
              <a:rPr lang="en-US" dirty="0"/>
              <a:t>foxes -&gt; fox</a:t>
            </a:r>
          </a:p>
          <a:p>
            <a:pPr lvl="1"/>
            <a:r>
              <a:rPr lang="en-US" dirty="0"/>
              <a:t>leap -&gt; jump</a:t>
            </a:r>
          </a:p>
          <a:p>
            <a:r>
              <a:rPr lang="en-US" dirty="0"/>
              <a:t>Write custom analyzers</a:t>
            </a:r>
          </a:p>
          <a:p>
            <a:r>
              <a:rPr lang="en-US" dirty="0"/>
              <a:t>Default analyzer works pretty well for basic full-text search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D2307-9D81-704D-AD68-2C227E47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Kibana!</a:t>
            </a:r>
          </a:p>
          <a:p>
            <a:pPr lvl="1"/>
            <a:r>
              <a:rPr lang="en-US" dirty="0"/>
              <a:t>Web-based UI for Elasticsearch</a:t>
            </a:r>
          </a:p>
          <a:p>
            <a:pPr lvl="1"/>
            <a:r>
              <a:rPr lang="en-US" dirty="0"/>
              <a:t>Search application logs or other data</a:t>
            </a:r>
          </a:p>
          <a:p>
            <a:pPr lvl="1"/>
            <a:r>
              <a:rPr lang="en-US" dirty="0"/>
              <a:t>Visualize data with charts, graphs, tables, and more</a:t>
            </a:r>
          </a:p>
          <a:p>
            <a:pPr lvl="1"/>
            <a:r>
              <a:rPr lang="en-US" dirty="0"/>
              <a:t>Use it for some Elasticsearch management (configure or delete indexes, other settings)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D8B79-E61C-7D49-8D40-83B9419F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4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Elastic Stack</a:t>
            </a:r>
          </a:p>
          <a:p>
            <a:r>
              <a:rPr lang="en-US" dirty="0"/>
              <a:t>Components of Elastic Stack</a:t>
            </a:r>
          </a:p>
          <a:p>
            <a:r>
              <a:rPr lang="en-US" dirty="0"/>
              <a:t>Few Use cases in  Big Data world</a:t>
            </a:r>
          </a:p>
          <a:p>
            <a:r>
              <a:rPr lang="en-US" dirty="0"/>
              <a:t>Elastic </a:t>
            </a:r>
          </a:p>
          <a:p>
            <a:pPr lvl="1"/>
            <a:r>
              <a:rPr lang="en-US" dirty="0"/>
              <a:t>Data Ingestion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Data Analysis</a:t>
            </a:r>
          </a:p>
          <a:p>
            <a:r>
              <a:rPr lang="en-US" dirty="0"/>
              <a:t>Demo &amp; Labs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B7555-C533-B546-800B-CB29634C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756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8E303-5F80-8A4B-A50B-8BE2EA7E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it</a:t>
            </a:r>
          </a:p>
          <a:p>
            <a:pPr lvl="1"/>
            <a:r>
              <a:rPr lang="en-US" dirty="0"/>
              <a:t>Open source, distributed search and analytics engine (java based search and indexing library)</a:t>
            </a:r>
          </a:p>
          <a:p>
            <a:pPr lvl="1"/>
            <a:r>
              <a:rPr lang="en-US" dirty="0"/>
              <a:t>Distributed Cluster features, </a:t>
            </a:r>
            <a:r>
              <a:rPr lang="en-US" dirty="0" err="1"/>
              <a:t>sharding</a:t>
            </a:r>
            <a:r>
              <a:rPr lang="en-US" dirty="0"/>
              <a:t> for Indexes, advanced search and aggregation </a:t>
            </a:r>
          </a:p>
          <a:p>
            <a:pPr lvl="1"/>
            <a:r>
              <a:rPr lang="en-US" dirty="0"/>
              <a:t>Index data of all types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Core of "Elastic Stack" (formerly ELK stack)</a:t>
            </a:r>
          </a:p>
          <a:p>
            <a:r>
              <a:rPr lang="en-US" dirty="0"/>
              <a:t>What can I do with it?</a:t>
            </a:r>
          </a:p>
          <a:p>
            <a:pPr lvl="1"/>
            <a:r>
              <a:rPr lang="en-US" dirty="0"/>
              <a:t>Index data - Structured or unstructured (possibly using the "L")</a:t>
            </a:r>
          </a:p>
          <a:p>
            <a:pPr lvl="1"/>
            <a:r>
              <a:rPr lang="en-US" dirty="0"/>
              <a:t>Search for it (Using the "E")</a:t>
            </a:r>
          </a:p>
          <a:p>
            <a:pPr lvl="1"/>
            <a:r>
              <a:rPr lang="en-US" dirty="0"/>
              <a:t>Analyze and Visualize it (Using the "K")</a:t>
            </a:r>
          </a:p>
          <a:p>
            <a:pPr marL="0" indent="0">
              <a:buNone/>
            </a:pPr>
            <a:r>
              <a:rPr lang="en-US" sz="1500" dirty="0"/>
              <a:t>Read about it at </a:t>
            </a:r>
            <a:r>
              <a:rPr lang="en-US" sz="1500" dirty="0" err="1"/>
              <a:t>elastic.co</a:t>
            </a:r>
            <a:endParaRPr lang="en-US" sz="15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91E3E-23E9-D543-9E38-AF60F8B9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926258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Elastic Stack (Formerly ELK Stack)</a:t>
            </a:r>
            <a:endParaRPr lang="en-US" sz="3400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6810416" cy="373896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/>
              <a:t>Open source from ELASTIC, </a:t>
            </a:r>
          </a:p>
          <a:p>
            <a:pPr marL="0" indent="0">
              <a:buNone/>
            </a:pPr>
            <a:r>
              <a:rPr lang="en-US" sz="1800" dirty="0"/>
              <a:t>Reliably and securely take data from any source,</a:t>
            </a:r>
            <a:br>
              <a:rPr lang="en-US" sz="1800" dirty="0"/>
            </a:br>
            <a:r>
              <a:rPr lang="en-US" sz="1800" dirty="0"/>
              <a:t> in any format, then search, analyze, and visualize it in real time.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 - Elasticsearch</a:t>
            </a:r>
          </a:p>
          <a:p>
            <a:pPr lvl="1"/>
            <a:r>
              <a:rPr lang="en-US" sz="1800" dirty="0"/>
              <a:t>Heart of the whole operation. The data lives here.  (store/Search/Analyze)</a:t>
            </a:r>
          </a:p>
          <a:p>
            <a:r>
              <a:rPr lang="en-US" sz="1800" dirty="0"/>
              <a:t>L - Logstash</a:t>
            </a:r>
          </a:p>
          <a:p>
            <a:pPr lvl="1"/>
            <a:r>
              <a:rPr lang="en-US" sz="1800" dirty="0"/>
              <a:t>Used collecting logs, data events, transforms</a:t>
            </a:r>
          </a:p>
          <a:p>
            <a:r>
              <a:rPr lang="en-US" sz="1800" dirty="0"/>
              <a:t>K - Kibana</a:t>
            </a:r>
          </a:p>
          <a:p>
            <a:pPr lvl="1"/>
            <a:r>
              <a:rPr lang="en-US" sz="1800" dirty="0"/>
              <a:t>Analytics and visualization platform, Web interface users the REST API to interact with Elastic Search</a:t>
            </a:r>
          </a:p>
          <a:p>
            <a:pPr lvl="1"/>
            <a:r>
              <a:rPr lang="en-US" sz="1800" dirty="0"/>
              <a:t>visualizing data such as charts, Dashboards, configure change direction and forecasting. </a:t>
            </a:r>
          </a:p>
          <a:p>
            <a:pPr lvl="1"/>
            <a:r>
              <a:rPr lang="en-US" sz="1800" dirty="0"/>
              <a:t>The data is stored in Elastic search itself. </a:t>
            </a:r>
          </a:p>
          <a:p>
            <a:r>
              <a:rPr lang="en-US" sz="2200" dirty="0"/>
              <a:t>Beats:  Data shipper</a:t>
            </a:r>
          </a:p>
          <a:p>
            <a:r>
              <a:rPr lang="en-US" sz="2200" dirty="0"/>
              <a:t>X-pack: Authorization and Authentication</a:t>
            </a:r>
          </a:p>
          <a:p>
            <a:pPr>
              <a:buFontTx/>
              <a:buChar char="-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D061B-5D32-A64A-AA9E-8EC9228D3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" r="2276" b="1"/>
          <a:stretch/>
        </p:blipFill>
        <p:spPr>
          <a:xfrm>
            <a:off x="7391402" y="0"/>
            <a:ext cx="4800598" cy="6328051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4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7E56-48FE-1049-AC1C-B4C7D625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Stack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CB6E7-322D-4846-ACEF-B614361F8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053" y="1825625"/>
            <a:ext cx="8483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126954"/>
            <a:ext cx="5926258" cy="948733"/>
          </a:xfrm>
        </p:spPr>
        <p:txBody>
          <a:bodyPr anchor="b">
            <a:normAutofit/>
          </a:bodyPr>
          <a:lstStyle/>
          <a:p>
            <a:r>
              <a:rPr lang="en-US" sz="3400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255520"/>
            <a:ext cx="6810416" cy="4171784"/>
          </a:xfrm>
        </p:spPr>
        <p:txBody>
          <a:bodyPr anchor="t">
            <a:normAutofit/>
          </a:bodyPr>
          <a:lstStyle/>
          <a:p>
            <a:r>
              <a:rPr lang="en-US" sz="1800" dirty="0"/>
              <a:t>Analytics and visualization platform with Key points of interest </a:t>
            </a:r>
          </a:p>
          <a:p>
            <a:r>
              <a:rPr lang="en-US" sz="1800" dirty="0"/>
              <a:t>The data is stored in Elastic search itself. </a:t>
            </a:r>
          </a:p>
          <a:p>
            <a:r>
              <a:rPr lang="en-US" sz="1800" dirty="0"/>
              <a:t>Web interface users the REST API to interact with Elastic Search</a:t>
            </a:r>
          </a:p>
          <a:p>
            <a:r>
              <a:rPr lang="en-US" sz="2200" dirty="0"/>
              <a:t>Dashboards for number of metrics for monitoring/ Performance of servers</a:t>
            </a:r>
          </a:p>
          <a:p>
            <a:pPr lvl="1"/>
            <a:r>
              <a:rPr lang="en-US" sz="1800" dirty="0"/>
              <a:t>Administrators -  Dashboards :  CPU, Memory usage</a:t>
            </a:r>
          </a:p>
          <a:p>
            <a:pPr lvl="1"/>
            <a:r>
              <a:rPr lang="en-US" sz="1800" dirty="0"/>
              <a:t>Developers :  Application Errors/ API Response times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2200" dirty="0"/>
          </a:p>
          <a:p>
            <a:pPr>
              <a:buFontTx/>
              <a:buChar char="-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153B-7272-A348-B6C5-F731B0DB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18" y="2075687"/>
            <a:ext cx="4556622" cy="3223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4CD44-CAF7-8144-A966-7736C42E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323" y="198125"/>
            <a:ext cx="830317" cy="9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42" y="620699"/>
            <a:ext cx="6272784" cy="814133"/>
          </a:xfrm>
        </p:spPr>
        <p:txBody>
          <a:bodyPr anchor="b">
            <a:normAutofit/>
          </a:bodyPr>
          <a:lstStyle/>
          <a:p>
            <a:r>
              <a:rPr lang="en-US" sz="5200" dirty="0"/>
              <a:t>Logstash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FA70B-3946-E14F-A3ED-99F5A656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92" y="0"/>
            <a:ext cx="1166837" cy="10825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34832"/>
            <a:ext cx="8648918" cy="52864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500" dirty="0"/>
              <a:t>Traditionally, Used to process logs from applications , send to Elastic Search, More evolved as generic Tool for data processing pipeline</a:t>
            </a:r>
          </a:p>
          <a:p>
            <a:pPr>
              <a:buFontTx/>
              <a:buChar char="-"/>
            </a:pPr>
            <a:r>
              <a:rPr lang="en-US" sz="1500" dirty="0"/>
              <a:t>Data collection, enrichment, and Transformation pipeline</a:t>
            </a:r>
          </a:p>
          <a:p>
            <a:pPr>
              <a:buFontTx/>
              <a:buChar char="-"/>
            </a:pPr>
            <a:r>
              <a:rPr lang="en-US" sz="1500" dirty="0"/>
              <a:t>Log stash events can be any data:  Structured/unstructured</a:t>
            </a:r>
          </a:p>
          <a:p>
            <a:pPr lvl="1">
              <a:buFontTx/>
              <a:buChar char="-"/>
            </a:pPr>
            <a:r>
              <a:rPr lang="en-US" sz="1500" dirty="0"/>
              <a:t>Input plugins:   File, STDIN, Beats, JDBC, Elastic Search, Kafka, http</a:t>
            </a:r>
          </a:p>
          <a:p>
            <a:pPr lvl="1">
              <a:buFontTx/>
              <a:buChar char="-"/>
            </a:pPr>
            <a:r>
              <a:rPr lang="en-US" sz="1500" dirty="0"/>
              <a:t>Filter Plugins:  CSV, JDBC, JSNO, XML </a:t>
            </a:r>
            <a:r>
              <a:rPr lang="en-US" sz="1500" dirty="0" err="1"/>
              <a:t>etc</a:t>
            </a:r>
            <a:endParaRPr lang="en-US" sz="1500" dirty="0"/>
          </a:p>
          <a:p>
            <a:pPr lvl="1">
              <a:buFontTx/>
              <a:buChar char="-"/>
            </a:pPr>
            <a:r>
              <a:rPr lang="en-US" sz="1500" dirty="0"/>
              <a:t>Output Plugins :  Elastic Search, Kafka, S3, File, </a:t>
            </a:r>
            <a:r>
              <a:rPr lang="en-US" sz="1500" dirty="0" err="1"/>
              <a:t>Stdout</a:t>
            </a:r>
            <a:r>
              <a:rPr lang="en-US" sz="1500" dirty="0"/>
              <a:t>, Database (mongo)</a:t>
            </a:r>
          </a:p>
          <a:p>
            <a:pPr lvl="1">
              <a:buFontTx/>
              <a:buChar char="-"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>
              <a:buFontTx/>
              <a:buChar char="-"/>
            </a:pPr>
            <a:r>
              <a:rPr lang="en-US" sz="1500" dirty="0"/>
              <a:t>Structure of the config file : ex:</a:t>
            </a:r>
          </a:p>
          <a:p>
            <a:pPr marL="0" indent="0">
              <a:buNone/>
            </a:pPr>
            <a:r>
              <a:rPr lang="en-US" sz="1600" dirty="0"/>
              <a:t>input {</a:t>
            </a:r>
            <a:br>
              <a:rPr lang="en-US" sz="1600" dirty="0"/>
            </a:br>
            <a:r>
              <a:rPr lang="en-US" sz="1600" dirty="0"/>
              <a:t>    ………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filter {</a:t>
            </a:r>
            <a:br>
              <a:rPr lang="en-US" sz="1600" dirty="0"/>
            </a:br>
            <a:r>
              <a:rPr lang="en-US" sz="1600" dirty="0"/>
              <a:t>   ……….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output {</a:t>
            </a:r>
            <a:br>
              <a:rPr lang="en-US" sz="1600" dirty="0"/>
            </a:br>
            <a:r>
              <a:rPr lang="en-US" sz="1600" dirty="0"/>
              <a:t>   ……...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  <a:p>
            <a:pPr>
              <a:buFontTx/>
              <a:buChar char="-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989B3-7165-DD48-8D00-A43F4DB9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44" y="4404855"/>
            <a:ext cx="7416756" cy="23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Beats - Lightweight data shippers</a:t>
            </a:r>
          </a:p>
          <a:p>
            <a:pPr lvl="1"/>
            <a:r>
              <a:rPr lang="en-US" dirty="0"/>
              <a:t>Low resource usage</a:t>
            </a:r>
          </a:p>
          <a:p>
            <a:pPr lvl="1"/>
            <a:r>
              <a:rPr lang="en-US" dirty="0"/>
              <a:t>Used for ingesting logs, metrics, many other things</a:t>
            </a:r>
          </a:p>
          <a:p>
            <a:r>
              <a:rPr lang="en-US" dirty="0"/>
              <a:t>Logstash - Used for ingesting many things - not just logs</a:t>
            </a:r>
          </a:p>
          <a:p>
            <a:pPr lvl="1"/>
            <a:r>
              <a:rPr lang="en-US" dirty="0"/>
              <a:t>Use to enrich ingested data</a:t>
            </a:r>
          </a:p>
          <a:p>
            <a:pPr lvl="1"/>
            <a:r>
              <a:rPr lang="en-US" dirty="0"/>
              <a:t>Inputs - Data sources include files, logs, http, </a:t>
            </a:r>
            <a:r>
              <a:rPr lang="en-US" dirty="0" err="1"/>
              <a:t>jdbc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and on and on</a:t>
            </a:r>
          </a:p>
          <a:p>
            <a:pPr lvl="1"/>
            <a:r>
              <a:rPr lang="en-US" dirty="0"/>
              <a:t>Filters - Process and enrich the data (DNS lookups, Geographic information, custom dictionaries)</a:t>
            </a:r>
          </a:p>
          <a:p>
            <a:pPr lvl="1"/>
            <a:r>
              <a:rPr lang="en-US" dirty="0"/>
              <a:t>Output - Usually to Elasticsearch, but other places as well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70BE8-1D4F-B14C-8D12-227BCA92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  <a:p>
            <a:pPr lvl="1"/>
            <a:r>
              <a:rPr lang="en-US" dirty="0"/>
              <a:t>Use code to push data into Elasticsearch</a:t>
            </a:r>
          </a:p>
          <a:p>
            <a:pPr lvl="1"/>
            <a:r>
              <a:rPr lang="en-US" dirty="0"/>
              <a:t>Many native client libraries including for Java, Python, etc.</a:t>
            </a:r>
          </a:p>
          <a:p>
            <a:r>
              <a:rPr lang="en-US" dirty="0"/>
              <a:t>Kibana - Some functionality to put data into Elasticsearch</a:t>
            </a:r>
          </a:p>
          <a:p>
            <a:r>
              <a:rPr lang="en-US" dirty="0"/>
              <a:t>Any kind of REST client (Postman, curl, etc.)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F5FB2-EAB6-3E41-BBDD-5ED0506D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60" y="0"/>
            <a:ext cx="1692729" cy="19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3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741</Words>
  <Application>Microsoft Macintosh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Elastic</vt:lpstr>
      <vt:lpstr>Agenda </vt:lpstr>
      <vt:lpstr>Introduction</vt:lpstr>
      <vt:lpstr>Elastic Stack (Formerly ELK Stack)</vt:lpstr>
      <vt:lpstr>Elastic Stack Architecture</vt:lpstr>
      <vt:lpstr>Kibana</vt:lpstr>
      <vt:lpstr>Logstash</vt:lpstr>
      <vt:lpstr>Data Ingestion </vt:lpstr>
      <vt:lpstr>Data Ingestion </vt:lpstr>
      <vt:lpstr>Query the Elastic Search</vt:lpstr>
      <vt:lpstr>Indexing/Mapping </vt:lpstr>
      <vt:lpstr>Text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</dc:title>
  <dc:creator>Janaswamy, Raghavi C</dc:creator>
  <cp:lastModifiedBy>Janaswamy, Raghavi C</cp:lastModifiedBy>
  <cp:revision>10</cp:revision>
  <dcterms:created xsi:type="dcterms:W3CDTF">2020-11-09T11:43:50Z</dcterms:created>
  <dcterms:modified xsi:type="dcterms:W3CDTF">2020-11-09T18:57:32Z</dcterms:modified>
</cp:coreProperties>
</file>