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914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2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9648"/>
            <a:ext cx="9144000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2"/>
            <a:ext cx="9144000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6DBE-05F8-402B-95E4-9353CA28C60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F28B-2C01-45FC-9672-2F820225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37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6DBE-05F8-402B-95E4-9353CA28C60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F28B-2C01-45FC-9672-2F820225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3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8683"/>
            <a:ext cx="2628900" cy="774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8683"/>
            <a:ext cx="7734300" cy="774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6DBE-05F8-402B-95E4-9353CA28C60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F28B-2C01-45FC-9672-2F820225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6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6DBE-05F8-402B-95E4-9353CA28C60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F28B-2C01-45FC-9672-2F820225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8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27965"/>
            <a:ext cx="10515600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611928"/>
            <a:ext cx="10515600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6DBE-05F8-402B-95E4-9353CA28C60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F28B-2C01-45FC-9672-2F820225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7"/>
            <a:ext cx="5181600" cy="5801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7"/>
            <a:ext cx="5181600" cy="5801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6DBE-05F8-402B-95E4-9353CA28C60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F28B-2C01-45FC-9672-2F820225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"/>
            <a:ext cx="10515600" cy="1767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"/>
            <a:ext cx="5157787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"/>
            <a:ext cx="5157787" cy="4912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24155"/>
            <a:ext cx="5183188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34010"/>
            <a:ext cx="5183188" cy="4912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6DBE-05F8-402B-95E4-9353CA28C60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F28B-2C01-45FC-9672-2F820225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59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6DBE-05F8-402B-95E4-9353CA28C60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F28B-2C01-45FC-9672-2F820225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1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6DBE-05F8-402B-95E4-9353CA28C60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F28B-2C01-45FC-9672-2F820225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60960"/>
            <a:ext cx="3932237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7"/>
            <a:ext cx="6172200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74320"/>
            <a:ext cx="3932237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6DBE-05F8-402B-95E4-9353CA28C60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F28B-2C01-45FC-9672-2F820225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4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60960"/>
            <a:ext cx="3932237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7"/>
            <a:ext cx="6172200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74320"/>
            <a:ext cx="3932237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6DBE-05F8-402B-95E4-9353CA28C60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F28B-2C01-45FC-9672-2F820225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4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"/>
            <a:ext cx="1051560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7"/>
            <a:ext cx="1051560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4"/>
            <a:ext cx="274320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26DBE-05F8-402B-95E4-9353CA28C60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4"/>
            <a:ext cx="411480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4"/>
            <a:ext cx="274320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1F28B-2C01-45FC-9672-2F820225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4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43" t="-1754" r="81" b="1754"/>
          <a:stretch/>
        </p:blipFill>
        <p:spPr>
          <a:xfrm>
            <a:off x="0" y="0"/>
            <a:ext cx="51334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3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895" y="0"/>
            <a:ext cx="279359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0"/>
            <a:ext cx="279359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5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274" y="0"/>
            <a:ext cx="279359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2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642" y="0"/>
            <a:ext cx="279359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2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674" y="0"/>
            <a:ext cx="279359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063" y="0"/>
            <a:ext cx="279359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074" y="0"/>
            <a:ext cx="279359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8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22" y="0"/>
            <a:ext cx="279359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9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433" y="0"/>
            <a:ext cx="279359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5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949" y="0"/>
            <a:ext cx="279359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5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73"/>
          <a:stretch/>
        </p:blipFill>
        <p:spPr>
          <a:xfrm>
            <a:off x="0" y="0"/>
            <a:ext cx="115729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9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875" y="0"/>
            <a:ext cx="279359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9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327" y="0"/>
            <a:ext cx="279359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4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4" y="0"/>
            <a:ext cx="279359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2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832" y="0"/>
            <a:ext cx="279359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4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674" y="0"/>
            <a:ext cx="279359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6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252" y="0"/>
            <a:ext cx="279359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3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073" y="0"/>
            <a:ext cx="279359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978" y="0"/>
            <a:ext cx="279359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2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410" y="0"/>
            <a:ext cx="279359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7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21"/>
          <a:stretch/>
        </p:blipFill>
        <p:spPr>
          <a:xfrm>
            <a:off x="10008010" y="0"/>
            <a:ext cx="218399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9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33" t="877" r="-206" b="-877"/>
          <a:stretch/>
        </p:blipFill>
        <p:spPr>
          <a:xfrm>
            <a:off x="0" y="0"/>
            <a:ext cx="163629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8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35"/>
          <a:stretch/>
        </p:blipFill>
        <p:spPr>
          <a:xfrm>
            <a:off x="10248642" y="0"/>
            <a:ext cx="194335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32"/>
          <a:stretch/>
        </p:blipFill>
        <p:spPr>
          <a:xfrm>
            <a:off x="10561463" y="0"/>
            <a:ext cx="163053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2542"/>
          <a:stretch/>
        </p:blipFill>
        <p:spPr>
          <a:xfrm>
            <a:off x="10866263" y="0"/>
            <a:ext cx="132573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8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4602"/>
          <a:stretch/>
        </p:blipFill>
        <p:spPr>
          <a:xfrm>
            <a:off x="11203147" y="0"/>
            <a:ext cx="98885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6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76373"/>
          <a:stretch/>
        </p:blipFill>
        <p:spPr>
          <a:xfrm>
            <a:off x="11532010" y="0"/>
            <a:ext cx="65999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8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86709"/>
          <a:stretch/>
        </p:blipFill>
        <p:spPr>
          <a:xfrm>
            <a:off x="11820768" y="0"/>
            <a:ext cx="37123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2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04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4"/>
          <a:stretch/>
        </p:blipFill>
        <p:spPr>
          <a:xfrm>
            <a:off x="0" y="0"/>
            <a:ext cx="2192011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8"/>
          <a:stretch/>
        </p:blipFill>
        <p:spPr>
          <a:xfrm>
            <a:off x="0" y="0"/>
            <a:ext cx="242462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4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9359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2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89" y="0"/>
            <a:ext cx="279359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3" y="0"/>
            <a:ext cx="279359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05" y="0"/>
            <a:ext cx="279359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2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0</Words>
  <Application>Microsoft Office PowerPoint</Application>
  <PresentationFormat>Custom</PresentationFormat>
  <Paragraphs>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</cp:revision>
  <dcterms:created xsi:type="dcterms:W3CDTF">2023-09-07T02:29:46Z</dcterms:created>
  <dcterms:modified xsi:type="dcterms:W3CDTF">2023-09-07T02:56:01Z</dcterms:modified>
</cp:coreProperties>
</file>