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Varela Round"/>
      <p:regular r:id="rId18"/>
    </p:embeddedFont>
    <p:embeddedFont>
      <p:font typeface="Commissioner"/>
      <p:regular r:id="rId19"/>
      <p:bold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missioner-bold.fntdata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Commissioner-regular.fntdata"/><Relationship Id="rId18" Type="http://schemas.openxmlformats.org/officeDocument/2006/relationships/font" Target="fonts/VarelaRou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2884b07d6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2884b07d6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Responsible for creating the storyline, defining the possible decision points in the narrative, considering various endings, and ensuring that the story conveys meaningful lessons for children.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258bbe8c4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258bbe8c4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24c24b6c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24c24b6c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58a2d96039_0_2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58a2d96039_0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258a2d96039_0_2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258a2d96039_0_2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22905" y="-496403"/>
            <a:ext cx="2005236" cy="6087792"/>
            <a:chOff x="-422905" y="-496403"/>
            <a:chExt cx="2005236" cy="6087792"/>
          </a:xfrm>
        </p:grpSpPr>
        <p:grpSp>
          <p:nvGrpSpPr>
            <p:cNvPr id="10" name="Google Shape;10;p2"/>
            <p:cNvGrpSpPr/>
            <p:nvPr/>
          </p:nvGrpSpPr>
          <p:grpSpPr>
            <a:xfrm rot="6120856">
              <a:off x="-102111" y="3886521"/>
              <a:ext cx="1461259" cy="1639344"/>
              <a:chOff x="4986224" y="4471423"/>
              <a:chExt cx="921444" cy="103375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-422905" y="-496403"/>
              <a:ext cx="1907571" cy="1663904"/>
              <a:chOff x="6199673" y="1088492"/>
              <a:chExt cx="1089107" cy="949988"/>
            </a:xfrm>
          </p:grpSpPr>
          <p:sp>
            <p:nvSpPr>
              <p:cNvPr id="22" name="Google Shape;22;p2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" name="Google Shape;41;p2"/>
          <p:cNvSpPr txBox="1"/>
          <p:nvPr>
            <p:ph type="ctrTitle"/>
          </p:nvPr>
        </p:nvSpPr>
        <p:spPr>
          <a:xfrm>
            <a:off x="713225" y="1112850"/>
            <a:ext cx="6903300" cy="14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2" name="Google Shape;42;p2"/>
          <p:cNvSpPr txBox="1"/>
          <p:nvPr>
            <p:ph idx="1" type="subTitle"/>
          </p:nvPr>
        </p:nvSpPr>
        <p:spPr>
          <a:xfrm>
            <a:off x="713225" y="2618197"/>
            <a:ext cx="285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 txBox="1"/>
          <p:nvPr>
            <p:ph hasCustomPrompt="1" type="title"/>
          </p:nvPr>
        </p:nvSpPr>
        <p:spPr>
          <a:xfrm>
            <a:off x="750600" y="1743575"/>
            <a:ext cx="45054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3" name="Google Shape;363;p11"/>
          <p:cNvSpPr txBox="1"/>
          <p:nvPr>
            <p:ph idx="1" type="subTitle"/>
          </p:nvPr>
        </p:nvSpPr>
        <p:spPr>
          <a:xfrm>
            <a:off x="750600" y="2697900"/>
            <a:ext cx="4505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64" name="Google Shape;364;p11"/>
          <p:cNvGrpSpPr/>
          <p:nvPr/>
        </p:nvGrpSpPr>
        <p:grpSpPr>
          <a:xfrm>
            <a:off x="-1159173" y="-274318"/>
            <a:ext cx="6415178" cy="6396278"/>
            <a:chOff x="-1159173" y="-274318"/>
            <a:chExt cx="6415178" cy="6396278"/>
          </a:xfrm>
        </p:grpSpPr>
        <p:grpSp>
          <p:nvGrpSpPr>
            <p:cNvPr id="365" name="Google Shape;365;p11"/>
            <p:cNvGrpSpPr/>
            <p:nvPr/>
          </p:nvGrpSpPr>
          <p:grpSpPr>
            <a:xfrm rot="2541462">
              <a:off x="3149649" y="4002337"/>
              <a:ext cx="1739094" cy="1764003"/>
              <a:chOff x="1498022" y="2840120"/>
              <a:chExt cx="1738984" cy="1763891"/>
            </a:xfrm>
          </p:grpSpPr>
          <p:sp>
            <p:nvSpPr>
              <p:cNvPr id="366" name="Google Shape;366;p11"/>
              <p:cNvSpPr/>
              <p:nvPr/>
            </p:nvSpPr>
            <p:spPr>
              <a:xfrm flipH="1" rot="163308">
                <a:off x="2353108" y="2859429"/>
                <a:ext cx="848816" cy="1497696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 flipH="1" rot="163308">
                <a:off x="2347773" y="3083902"/>
                <a:ext cx="535732" cy="126567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 flipH="1" rot="163308">
                <a:off x="2587869" y="3004831"/>
                <a:ext cx="150759" cy="1305366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 flipH="1" rot="163308">
                <a:off x="2487837" y="3225734"/>
                <a:ext cx="359968" cy="33360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 flipH="1" rot="163308">
                <a:off x="2453816" y="3693696"/>
                <a:ext cx="411437" cy="361114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 flipH="1" rot="1063499">
                <a:off x="1579185" y="3662268"/>
                <a:ext cx="1383518" cy="748907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 flipH="1" rot="1063499">
                <a:off x="1664325" y="3996971"/>
                <a:ext cx="1246198" cy="427485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 flipH="1" rot="1063499">
                <a:off x="1714522" y="3807372"/>
                <a:ext cx="1196188" cy="52854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 flipH="1" rot="1063499">
                <a:off x="1879474" y="3691512"/>
                <a:ext cx="356012" cy="331423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 flipH="1" rot="163308">
                <a:off x="2063928" y="3978664"/>
                <a:ext cx="414041" cy="365802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11"/>
            <p:cNvGrpSpPr/>
            <p:nvPr/>
          </p:nvGrpSpPr>
          <p:grpSpPr>
            <a:xfrm rot="8957444">
              <a:off x="-843068" y="110443"/>
              <a:ext cx="1997402" cy="1786448"/>
              <a:chOff x="6641048" y="3018022"/>
              <a:chExt cx="1997332" cy="1786385"/>
            </a:xfrm>
          </p:grpSpPr>
          <p:grpSp>
            <p:nvGrpSpPr>
              <p:cNvPr id="377" name="Google Shape;377;p11"/>
              <p:cNvGrpSpPr/>
              <p:nvPr/>
            </p:nvGrpSpPr>
            <p:grpSpPr>
              <a:xfrm>
                <a:off x="6641061" y="3132202"/>
                <a:ext cx="1997318" cy="1672205"/>
                <a:chOff x="7361161" y="3232727"/>
                <a:chExt cx="1997318" cy="1672205"/>
              </a:xfrm>
            </p:grpSpPr>
            <p:sp>
              <p:nvSpPr>
                <p:cNvPr id="378" name="Google Shape;378;p11"/>
                <p:cNvSpPr/>
                <p:nvPr/>
              </p:nvSpPr>
              <p:spPr>
                <a:xfrm rot="-75898">
                  <a:off x="7370747" y="3934826"/>
                  <a:ext cx="1461325" cy="882124"/>
                </a:xfrm>
                <a:custGeom>
                  <a:rect b="b" l="l" r="r" t="t"/>
                  <a:pathLst>
                    <a:path extrusionOk="0" h="11256" w="20813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1"/>
                <p:cNvSpPr/>
                <p:nvPr/>
              </p:nvSpPr>
              <p:spPr>
                <a:xfrm rot="-75898">
                  <a:off x="7653475" y="3931623"/>
                  <a:ext cx="1178300" cy="858797"/>
                </a:xfrm>
                <a:custGeom>
                  <a:rect b="b" l="l" r="r" t="t"/>
                  <a:pathLst>
                    <a:path extrusionOk="0" h="10958" w="16782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11"/>
                <p:cNvSpPr/>
                <p:nvPr/>
              </p:nvSpPr>
              <p:spPr>
                <a:xfrm rot="-75898">
                  <a:off x="7514841" y="4110127"/>
                  <a:ext cx="1280809" cy="576562"/>
                </a:xfrm>
                <a:custGeom>
                  <a:rect b="b" l="l" r="r" t="t"/>
                  <a:pathLst>
                    <a:path extrusionOk="0" h="7357" w="18242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1"/>
                <p:cNvSpPr/>
                <p:nvPr/>
              </p:nvSpPr>
              <p:spPr>
                <a:xfrm rot="-75898">
                  <a:off x="7730436" y="3991567"/>
                  <a:ext cx="354080" cy="423664"/>
                </a:xfrm>
                <a:custGeom>
                  <a:rect b="b" l="l" r="r" t="t"/>
                  <a:pathLst>
                    <a:path extrusionOk="0" h="5406" w="5043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1"/>
                <p:cNvSpPr/>
                <p:nvPr/>
              </p:nvSpPr>
              <p:spPr>
                <a:xfrm rot="-75898">
                  <a:off x="8142798" y="4144615"/>
                  <a:ext cx="420571" cy="463867"/>
                </a:xfrm>
                <a:custGeom>
                  <a:rect b="b" l="l" r="r" t="t"/>
                  <a:pathLst>
                    <a:path extrusionOk="0" h="5919" w="599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11"/>
                <p:cNvSpPr/>
                <p:nvPr/>
              </p:nvSpPr>
              <p:spPr>
                <a:xfrm rot="1465726">
                  <a:off x="8097432" y="3382920"/>
                  <a:ext cx="1023218" cy="1371820"/>
                </a:xfrm>
                <a:custGeom>
                  <a:rect b="b" l="l" r="r" t="t"/>
                  <a:pathLst>
                    <a:path extrusionOk="0" h="17504" w="14573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1"/>
                <p:cNvSpPr/>
                <p:nvPr/>
              </p:nvSpPr>
              <p:spPr>
                <a:xfrm rot="1465726">
                  <a:off x="8053638" y="3699454"/>
                  <a:ext cx="998503" cy="1045793"/>
                </a:xfrm>
                <a:custGeom>
                  <a:rect b="b" l="l" r="r" t="t"/>
                  <a:pathLst>
                    <a:path extrusionOk="0" h="13344" w="14221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1"/>
                <p:cNvSpPr/>
                <p:nvPr/>
              </p:nvSpPr>
              <p:spPr>
                <a:xfrm rot="1465726">
                  <a:off x="8198089" y="3526653"/>
                  <a:ext cx="855759" cy="1209982"/>
                </a:xfrm>
                <a:custGeom>
                  <a:rect b="b" l="l" r="r" t="t"/>
                  <a:pathLst>
                    <a:path extrusionOk="0" h="15439" w="1218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1"/>
                <p:cNvSpPr/>
                <p:nvPr/>
              </p:nvSpPr>
              <p:spPr>
                <a:xfrm rot="1465726">
                  <a:off x="8296662" y="3583228"/>
                  <a:ext cx="346362" cy="422424"/>
                </a:xfrm>
                <a:custGeom>
                  <a:rect b="b" l="l" r="r" t="t"/>
                  <a:pathLst>
                    <a:path extrusionOk="0" h="5390" w="4933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1"/>
                <p:cNvSpPr/>
                <p:nvPr/>
              </p:nvSpPr>
              <p:spPr>
                <a:xfrm rot="1465726">
                  <a:off x="8373876" y="4049666"/>
                  <a:ext cx="393826" cy="479087"/>
                </a:xfrm>
                <a:custGeom>
                  <a:rect b="b" l="l" r="r" t="t"/>
                  <a:pathLst>
                    <a:path extrusionOk="0" h="6113" w="5609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8" name="Google Shape;388;p11"/>
              <p:cNvGrpSpPr/>
              <p:nvPr/>
            </p:nvGrpSpPr>
            <p:grpSpPr>
              <a:xfrm rot="-670505">
                <a:off x="6770143" y="3128707"/>
                <a:ext cx="1284836" cy="1457893"/>
                <a:chOff x="4946260" y="3284095"/>
                <a:chExt cx="1284887" cy="1457952"/>
              </a:xfrm>
            </p:grpSpPr>
            <p:sp>
              <p:nvSpPr>
                <p:cNvPr id="389" name="Google Shape;389;p11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1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11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1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1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11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1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11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11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1" name="Google Shape;401;p13"/>
          <p:cNvSpPr txBox="1"/>
          <p:nvPr>
            <p:ph idx="1" type="subTitle"/>
          </p:nvPr>
        </p:nvSpPr>
        <p:spPr>
          <a:xfrm>
            <a:off x="720000" y="2209183"/>
            <a:ext cx="24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3"/>
          <p:cNvSpPr txBox="1"/>
          <p:nvPr>
            <p:ph idx="2" type="subTitle"/>
          </p:nvPr>
        </p:nvSpPr>
        <p:spPr>
          <a:xfrm>
            <a:off x="3419275" y="2209183"/>
            <a:ext cx="24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3"/>
          <p:cNvSpPr txBox="1"/>
          <p:nvPr>
            <p:ph idx="3" type="subTitle"/>
          </p:nvPr>
        </p:nvSpPr>
        <p:spPr>
          <a:xfrm>
            <a:off x="720000" y="3942372"/>
            <a:ext cx="24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13"/>
          <p:cNvSpPr txBox="1"/>
          <p:nvPr>
            <p:ph idx="4" type="subTitle"/>
          </p:nvPr>
        </p:nvSpPr>
        <p:spPr>
          <a:xfrm>
            <a:off x="3419275" y="3942372"/>
            <a:ext cx="24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3"/>
          <p:cNvSpPr txBox="1"/>
          <p:nvPr>
            <p:ph idx="5" type="subTitle"/>
          </p:nvPr>
        </p:nvSpPr>
        <p:spPr>
          <a:xfrm>
            <a:off x="6014150" y="2209183"/>
            <a:ext cx="24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3"/>
          <p:cNvSpPr txBox="1"/>
          <p:nvPr>
            <p:ph idx="6" type="subTitle"/>
          </p:nvPr>
        </p:nvSpPr>
        <p:spPr>
          <a:xfrm>
            <a:off x="6014150" y="3942372"/>
            <a:ext cx="24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3"/>
          <p:cNvSpPr txBox="1"/>
          <p:nvPr>
            <p:ph hasCustomPrompt="1" idx="7" type="title"/>
          </p:nvPr>
        </p:nvSpPr>
        <p:spPr>
          <a:xfrm>
            <a:off x="1557600" y="1260515"/>
            <a:ext cx="734700" cy="526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/>
          <p:nvPr>
            <p:ph hasCustomPrompt="1" idx="8" type="title"/>
          </p:nvPr>
        </p:nvSpPr>
        <p:spPr>
          <a:xfrm>
            <a:off x="1557600" y="2993040"/>
            <a:ext cx="734700" cy="526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/>
          <p:nvPr>
            <p:ph hasCustomPrompt="1" idx="9" type="title"/>
          </p:nvPr>
        </p:nvSpPr>
        <p:spPr>
          <a:xfrm>
            <a:off x="4256875" y="1260515"/>
            <a:ext cx="734700" cy="526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3"/>
          <p:cNvSpPr txBox="1"/>
          <p:nvPr>
            <p:ph hasCustomPrompt="1" idx="13" type="title"/>
          </p:nvPr>
        </p:nvSpPr>
        <p:spPr>
          <a:xfrm>
            <a:off x="4256875" y="2993040"/>
            <a:ext cx="734700" cy="526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/>
          <p:nvPr>
            <p:ph hasCustomPrompt="1" idx="14" type="title"/>
          </p:nvPr>
        </p:nvSpPr>
        <p:spPr>
          <a:xfrm>
            <a:off x="6851750" y="1260515"/>
            <a:ext cx="734700" cy="526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/>
          <p:nvPr>
            <p:ph hasCustomPrompt="1" idx="15" type="title"/>
          </p:nvPr>
        </p:nvSpPr>
        <p:spPr>
          <a:xfrm>
            <a:off x="6851750" y="2993040"/>
            <a:ext cx="734700" cy="526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3" name="Google Shape;413;p13"/>
          <p:cNvSpPr txBox="1"/>
          <p:nvPr>
            <p:ph idx="16" type="subTitle"/>
          </p:nvPr>
        </p:nvSpPr>
        <p:spPr>
          <a:xfrm>
            <a:off x="720000" y="1877300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4" name="Google Shape;414;p13"/>
          <p:cNvSpPr txBox="1"/>
          <p:nvPr>
            <p:ph idx="17" type="subTitle"/>
          </p:nvPr>
        </p:nvSpPr>
        <p:spPr>
          <a:xfrm>
            <a:off x="3419275" y="1877300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5" name="Google Shape;415;p13"/>
          <p:cNvSpPr txBox="1"/>
          <p:nvPr>
            <p:ph idx="18" type="subTitle"/>
          </p:nvPr>
        </p:nvSpPr>
        <p:spPr>
          <a:xfrm>
            <a:off x="6014150" y="1877300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6" name="Google Shape;416;p13"/>
          <p:cNvSpPr txBox="1"/>
          <p:nvPr>
            <p:ph idx="19" type="subTitle"/>
          </p:nvPr>
        </p:nvSpPr>
        <p:spPr>
          <a:xfrm>
            <a:off x="720000" y="3609971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7" name="Google Shape;417;p13"/>
          <p:cNvSpPr txBox="1"/>
          <p:nvPr>
            <p:ph idx="20" type="subTitle"/>
          </p:nvPr>
        </p:nvSpPr>
        <p:spPr>
          <a:xfrm>
            <a:off x="3419275" y="3609971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8" name="Google Shape;418;p13"/>
          <p:cNvSpPr txBox="1"/>
          <p:nvPr>
            <p:ph idx="21" type="subTitle"/>
          </p:nvPr>
        </p:nvSpPr>
        <p:spPr>
          <a:xfrm>
            <a:off x="6014150" y="3609971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19" name="Google Shape;419;p13"/>
          <p:cNvGrpSpPr/>
          <p:nvPr/>
        </p:nvGrpSpPr>
        <p:grpSpPr>
          <a:xfrm>
            <a:off x="-887538" y="-727711"/>
            <a:ext cx="10570753" cy="6723889"/>
            <a:chOff x="-887538" y="-727711"/>
            <a:chExt cx="10570753" cy="6723889"/>
          </a:xfrm>
        </p:grpSpPr>
        <p:grpSp>
          <p:nvGrpSpPr>
            <p:cNvPr id="420" name="Google Shape;420;p13"/>
            <p:cNvGrpSpPr/>
            <p:nvPr/>
          </p:nvGrpSpPr>
          <p:grpSpPr>
            <a:xfrm rot="3706146">
              <a:off x="-680184" y="3860588"/>
              <a:ext cx="2030438" cy="1685147"/>
              <a:chOff x="3289885" y="2840120"/>
              <a:chExt cx="2030549" cy="1685240"/>
            </a:xfrm>
          </p:grpSpPr>
          <p:grpSp>
            <p:nvGrpSpPr>
              <p:cNvPr id="421" name="Google Shape;421;p13"/>
              <p:cNvGrpSpPr/>
              <p:nvPr/>
            </p:nvGrpSpPr>
            <p:grpSpPr>
              <a:xfrm flipH="1" rot="-636525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422" name="Google Shape;422;p13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13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13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3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3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3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3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3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13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1" name="Google Shape;431;p13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432" name="Google Shape;432;p13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13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13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13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3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3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3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3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3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1" name="Google Shape;441;p13"/>
            <p:cNvGrpSpPr/>
            <p:nvPr/>
          </p:nvGrpSpPr>
          <p:grpSpPr>
            <a:xfrm rot="-6595902">
              <a:off x="7688196" y="-491593"/>
              <a:ext cx="1738984" cy="1763891"/>
              <a:chOff x="1498022" y="2840120"/>
              <a:chExt cx="1738984" cy="1763891"/>
            </a:xfrm>
          </p:grpSpPr>
          <p:sp>
            <p:nvSpPr>
              <p:cNvPr id="442" name="Google Shape;442;p13"/>
              <p:cNvSpPr/>
              <p:nvPr/>
            </p:nvSpPr>
            <p:spPr>
              <a:xfrm flipH="1" rot="163308">
                <a:off x="2353108" y="2859429"/>
                <a:ext cx="848816" cy="1497696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 flipH="1" rot="163308">
                <a:off x="2347773" y="3083902"/>
                <a:ext cx="535732" cy="126567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 flipH="1" rot="163308">
                <a:off x="2587869" y="3004831"/>
                <a:ext cx="150759" cy="1305366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flipH="1" rot="163308">
                <a:off x="2487837" y="3225734"/>
                <a:ext cx="359968" cy="33360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 flipH="1" rot="163308">
                <a:off x="2453816" y="3693696"/>
                <a:ext cx="411437" cy="361114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 flipH="1" rot="1063499">
                <a:off x="1579185" y="3662268"/>
                <a:ext cx="1383518" cy="748907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flipH="1" rot="1063499">
                <a:off x="1664325" y="3996971"/>
                <a:ext cx="1246198" cy="427485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 flipH="1" rot="1063499">
                <a:off x="1714522" y="3807372"/>
                <a:ext cx="1196188" cy="52854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 flipH="1" rot="1063499">
                <a:off x="1879474" y="3691512"/>
                <a:ext cx="356012" cy="331423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 flipH="1" rot="163308">
                <a:off x="2063928" y="3978664"/>
                <a:ext cx="414041" cy="365802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2" name="Google Shape;452;p13"/>
          <p:cNvGrpSpPr/>
          <p:nvPr/>
        </p:nvGrpSpPr>
        <p:grpSpPr>
          <a:xfrm>
            <a:off x="4" y="333403"/>
            <a:ext cx="9075419" cy="3595946"/>
            <a:chOff x="4" y="333403"/>
            <a:chExt cx="9075419" cy="3595946"/>
          </a:xfrm>
        </p:grpSpPr>
        <p:grpSp>
          <p:nvGrpSpPr>
            <p:cNvPr id="453" name="Google Shape;453;p13"/>
            <p:cNvGrpSpPr/>
            <p:nvPr/>
          </p:nvGrpSpPr>
          <p:grpSpPr>
            <a:xfrm rot="3167998">
              <a:off x="8302279" y="3257887"/>
              <a:ext cx="727469" cy="475804"/>
              <a:chOff x="4216875" y="2350450"/>
              <a:chExt cx="250400" cy="163775"/>
            </a:xfrm>
          </p:grpSpPr>
          <p:sp>
            <p:nvSpPr>
              <p:cNvPr id="454" name="Google Shape;454;p1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13"/>
            <p:cNvGrpSpPr/>
            <p:nvPr/>
          </p:nvGrpSpPr>
          <p:grpSpPr>
            <a:xfrm rot="3167998">
              <a:off x="45679" y="529062"/>
              <a:ext cx="727469" cy="475804"/>
              <a:chOff x="4216875" y="2350450"/>
              <a:chExt cx="250400" cy="163775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4"/>
          <p:cNvSpPr txBox="1"/>
          <p:nvPr>
            <p:ph type="title"/>
          </p:nvPr>
        </p:nvSpPr>
        <p:spPr>
          <a:xfrm>
            <a:off x="713550" y="2893750"/>
            <a:ext cx="4766100" cy="5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5" name="Google Shape;465;p14"/>
          <p:cNvSpPr txBox="1"/>
          <p:nvPr>
            <p:ph idx="1" type="subTitle"/>
          </p:nvPr>
        </p:nvSpPr>
        <p:spPr>
          <a:xfrm>
            <a:off x="713225" y="1692425"/>
            <a:ext cx="4766100" cy="13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66" name="Google Shape;466;p14"/>
          <p:cNvGrpSpPr/>
          <p:nvPr/>
        </p:nvGrpSpPr>
        <p:grpSpPr>
          <a:xfrm>
            <a:off x="-680184" y="-638173"/>
            <a:ext cx="2627435" cy="6688569"/>
            <a:chOff x="-680184" y="-638173"/>
            <a:chExt cx="2627435" cy="6688569"/>
          </a:xfrm>
        </p:grpSpPr>
        <p:grpSp>
          <p:nvGrpSpPr>
            <p:cNvPr id="467" name="Google Shape;467;p14"/>
            <p:cNvGrpSpPr/>
            <p:nvPr/>
          </p:nvGrpSpPr>
          <p:grpSpPr>
            <a:xfrm rot="2700000">
              <a:off x="-381732" y="3894068"/>
              <a:ext cx="2030530" cy="1685224"/>
              <a:chOff x="3289885" y="2840120"/>
              <a:chExt cx="2030549" cy="1685240"/>
            </a:xfrm>
          </p:grpSpPr>
          <p:grpSp>
            <p:nvGrpSpPr>
              <p:cNvPr id="468" name="Google Shape;468;p14"/>
              <p:cNvGrpSpPr/>
              <p:nvPr/>
            </p:nvGrpSpPr>
            <p:grpSpPr>
              <a:xfrm flipH="1" rot="-636525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469" name="Google Shape;469;p14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4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4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4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8" name="Google Shape;478;p14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479" name="Google Shape;479;p14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4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4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4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4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4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4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4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8" name="Google Shape;488;p14"/>
            <p:cNvGrpSpPr/>
            <p:nvPr/>
          </p:nvGrpSpPr>
          <p:grpSpPr>
            <a:xfrm rot="-9894703">
              <a:off x="-480574" y="-442247"/>
              <a:ext cx="1738937" cy="1763843"/>
              <a:chOff x="1498022" y="2840120"/>
              <a:chExt cx="1738984" cy="1763891"/>
            </a:xfrm>
          </p:grpSpPr>
          <p:sp>
            <p:nvSpPr>
              <p:cNvPr id="489" name="Google Shape;489;p14"/>
              <p:cNvSpPr/>
              <p:nvPr/>
            </p:nvSpPr>
            <p:spPr>
              <a:xfrm flipH="1" rot="163308">
                <a:off x="2353108" y="2859429"/>
                <a:ext cx="848816" cy="1497696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 flipH="1" rot="163308">
                <a:off x="2347773" y="3083902"/>
                <a:ext cx="535732" cy="126567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 flipH="1" rot="163308">
                <a:off x="2587869" y="3004831"/>
                <a:ext cx="150759" cy="1305366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 flipH="1" rot="163308">
                <a:off x="2487837" y="3225734"/>
                <a:ext cx="359968" cy="33360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 flipH="1" rot="163308">
                <a:off x="2453816" y="3693696"/>
                <a:ext cx="411437" cy="361114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 flipH="1" rot="1063499">
                <a:off x="1579185" y="3662268"/>
                <a:ext cx="1383518" cy="748907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 flipH="1" rot="1063499">
                <a:off x="1664325" y="3996971"/>
                <a:ext cx="1246198" cy="427485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 flipH="1" rot="1063499">
                <a:off x="1714522" y="3807372"/>
                <a:ext cx="1196188" cy="52854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 flipH="1" rot="1063499">
                <a:off x="1879474" y="3691512"/>
                <a:ext cx="356012" cy="331423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 flipH="1" rot="163308">
                <a:off x="2063928" y="3978664"/>
                <a:ext cx="414041" cy="365802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5"/>
          <p:cNvSpPr txBox="1"/>
          <p:nvPr>
            <p:ph type="title"/>
          </p:nvPr>
        </p:nvSpPr>
        <p:spPr>
          <a:xfrm>
            <a:off x="839000" y="1015800"/>
            <a:ext cx="3968400" cy="19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15"/>
          <p:cNvSpPr txBox="1"/>
          <p:nvPr>
            <p:ph idx="1" type="subTitle"/>
          </p:nvPr>
        </p:nvSpPr>
        <p:spPr>
          <a:xfrm>
            <a:off x="839000" y="2996325"/>
            <a:ext cx="39684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5"/>
          <p:cNvSpPr/>
          <p:nvPr>
            <p:ph idx="2" type="pic"/>
          </p:nvPr>
        </p:nvSpPr>
        <p:spPr>
          <a:xfrm>
            <a:off x="5193100" y="1015800"/>
            <a:ext cx="3111900" cy="311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503" name="Google Shape;503;p15"/>
          <p:cNvGrpSpPr/>
          <p:nvPr/>
        </p:nvGrpSpPr>
        <p:grpSpPr>
          <a:xfrm>
            <a:off x="-773323" y="-610479"/>
            <a:ext cx="10595414" cy="6600846"/>
            <a:chOff x="-773323" y="-610479"/>
            <a:chExt cx="10595414" cy="6600846"/>
          </a:xfrm>
        </p:grpSpPr>
        <p:grpSp>
          <p:nvGrpSpPr>
            <p:cNvPr id="504" name="Google Shape;504;p15"/>
            <p:cNvGrpSpPr/>
            <p:nvPr/>
          </p:nvGrpSpPr>
          <p:grpSpPr>
            <a:xfrm flipH="1" rot="4415210">
              <a:off x="7800782" y="-292440"/>
              <a:ext cx="1907543" cy="1663880"/>
              <a:chOff x="6199673" y="1088492"/>
              <a:chExt cx="1089107" cy="949988"/>
            </a:xfrm>
          </p:grpSpPr>
          <p:sp>
            <p:nvSpPr>
              <p:cNvPr id="505" name="Google Shape;505;p15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15"/>
            <p:cNvGrpSpPr/>
            <p:nvPr/>
          </p:nvGrpSpPr>
          <p:grpSpPr>
            <a:xfrm rot="952002">
              <a:off x="-551452" y="3899851"/>
              <a:ext cx="1822904" cy="1877082"/>
              <a:chOff x="7275187" y="3130284"/>
              <a:chExt cx="1822905" cy="1877083"/>
            </a:xfrm>
          </p:grpSpPr>
          <p:sp>
            <p:nvSpPr>
              <p:cNvPr id="525" name="Google Shape;525;p15"/>
              <p:cNvSpPr/>
              <p:nvPr/>
            </p:nvSpPr>
            <p:spPr>
              <a:xfrm rot="996304">
                <a:off x="7370741" y="3934820"/>
                <a:ext cx="1461345" cy="882129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 rot="996304">
                <a:off x="7651222" y="3975667"/>
                <a:ext cx="1178316" cy="858775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 rot="996304">
                <a:off x="7505329" y="4125555"/>
                <a:ext cx="1280827" cy="576566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 rot="996304">
                <a:off x="7792720" y="3940372"/>
                <a:ext cx="354085" cy="423667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 rot="996304">
                <a:off x="8130450" y="4221807"/>
                <a:ext cx="420576" cy="46387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 rot="996304">
                <a:off x="7900233" y="3247893"/>
                <a:ext cx="1023215" cy="1371783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 rot="996304">
                <a:off x="7877860" y="3570643"/>
                <a:ext cx="998500" cy="1045765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 rot="996304">
                <a:off x="8009284" y="3388738"/>
                <a:ext cx="855757" cy="1209950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 rot="996304">
                <a:off x="8063409" y="3469705"/>
                <a:ext cx="346361" cy="422413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 rot="996304">
                <a:off x="8207033" y="3917797"/>
                <a:ext cx="393825" cy="47907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" name="Google Shape;535;p15"/>
          <p:cNvGrpSpPr/>
          <p:nvPr/>
        </p:nvGrpSpPr>
        <p:grpSpPr>
          <a:xfrm rot="-3484092">
            <a:off x="190047" y="374412"/>
            <a:ext cx="727468" cy="475803"/>
            <a:chOff x="4216875" y="2350450"/>
            <a:chExt cx="250400" cy="163775"/>
          </a:xfrm>
        </p:grpSpPr>
        <p:sp>
          <p:nvSpPr>
            <p:cNvPr id="536" name="Google Shape;536;p15"/>
            <p:cNvSpPr/>
            <p:nvPr/>
          </p:nvSpPr>
          <p:spPr>
            <a:xfrm>
              <a:off x="4291200" y="2433025"/>
              <a:ext cx="83150" cy="81200"/>
            </a:xfrm>
            <a:custGeom>
              <a:rect b="b" l="l" r="r" t="t"/>
              <a:pathLst>
                <a:path extrusionOk="0" h="3248" w="3326">
                  <a:moveTo>
                    <a:pt x="798" y="1"/>
                  </a:moveTo>
                  <a:lnTo>
                    <a:pt x="899" y="1162"/>
                  </a:lnTo>
                  <a:lnTo>
                    <a:pt x="0" y="1902"/>
                  </a:lnTo>
                  <a:lnTo>
                    <a:pt x="1135" y="2164"/>
                  </a:lnTo>
                  <a:lnTo>
                    <a:pt x="1563" y="3248"/>
                  </a:lnTo>
                  <a:lnTo>
                    <a:pt x="2163" y="2250"/>
                  </a:lnTo>
                  <a:lnTo>
                    <a:pt x="3325" y="2177"/>
                  </a:lnTo>
                  <a:lnTo>
                    <a:pt x="2561" y="1299"/>
                  </a:lnTo>
                  <a:lnTo>
                    <a:pt x="2852" y="171"/>
                  </a:lnTo>
                  <a:lnTo>
                    <a:pt x="1780" y="627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4437600" y="2488050"/>
              <a:ext cx="29675" cy="22625"/>
            </a:xfrm>
            <a:custGeom>
              <a:rect b="b" l="l" r="r" t="t"/>
              <a:pathLst>
                <a:path extrusionOk="0" h="905" w="1187">
                  <a:moveTo>
                    <a:pt x="577" y="0"/>
                  </a:moveTo>
                  <a:cubicBezTo>
                    <a:pt x="412" y="0"/>
                    <a:pt x="248" y="82"/>
                    <a:pt x="160" y="275"/>
                  </a:cubicBezTo>
                  <a:cubicBezTo>
                    <a:pt x="1" y="631"/>
                    <a:pt x="307" y="904"/>
                    <a:pt x="609" y="904"/>
                  </a:cubicBezTo>
                  <a:cubicBezTo>
                    <a:pt x="775" y="904"/>
                    <a:pt x="940" y="823"/>
                    <a:pt x="1027" y="628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388225" y="2350450"/>
              <a:ext cx="29650" cy="22625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2"/>
                    <a:pt x="160" y="276"/>
                  </a:cubicBezTo>
                  <a:cubicBezTo>
                    <a:pt x="0" y="632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9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216875" y="2427425"/>
              <a:ext cx="29650" cy="22625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1"/>
                    <a:pt x="160" y="275"/>
                  </a:cubicBezTo>
                  <a:cubicBezTo>
                    <a:pt x="0" y="631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8"/>
                  </a:cubicBezTo>
                  <a:cubicBezTo>
                    <a:pt x="1186" y="272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type="title"/>
          </p:nvPr>
        </p:nvSpPr>
        <p:spPr>
          <a:xfrm>
            <a:off x="1240375" y="1359750"/>
            <a:ext cx="26919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2" name="Google Shape;542;p16"/>
          <p:cNvSpPr txBox="1"/>
          <p:nvPr>
            <p:ph idx="1" type="subTitle"/>
          </p:nvPr>
        </p:nvSpPr>
        <p:spPr>
          <a:xfrm>
            <a:off x="1240375" y="2575350"/>
            <a:ext cx="26919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3" name="Google Shape;543;p16"/>
          <p:cNvGrpSpPr/>
          <p:nvPr/>
        </p:nvGrpSpPr>
        <p:grpSpPr>
          <a:xfrm>
            <a:off x="-389165" y="-497288"/>
            <a:ext cx="10235698" cy="5549735"/>
            <a:chOff x="-389165" y="-497288"/>
            <a:chExt cx="10235698" cy="5549735"/>
          </a:xfrm>
        </p:grpSpPr>
        <p:grpSp>
          <p:nvGrpSpPr>
            <p:cNvPr id="544" name="Google Shape;544;p16"/>
            <p:cNvGrpSpPr/>
            <p:nvPr/>
          </p:nvGrpSpPr>
          <p:grpSpPr>
            <a:xfrm>
              <a:off x="-389165" y="3594495"/>
              <a:ext cx="1284887" cy="1457952"/>
              <a:chOff x="4946260" y="3284095"/>
              <a:chExt cx="1284887" cy="1457952"/>
            </a:xfrm>
          </p:grpSpPr>
          <p:sp>
            <p:nvSpPr>
              <p:cNvPr id="545" name="Google Shape;545;p16"/>
              <p:cNvSpPr/>
              <p:nvPr/>
            </p:nvSpPr>
            <p:spPr>
              <a:xfrm flipH="1" rot="286969">
                <a:off x="5001109" y="3330712"/>
                <a:ext cx="1175191" cy="1364717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 flipH="1" rot="286969">
                <a:off x="5376290" y="3317389"/>
                <a:ext cx="137430" cy="614842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 flipH="1" rot="286969">
                <a:off x="4997121" y="3896811"/>
                <a:ext cx="597963" cy="303826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 flipH="1" rot="286969">
                <a:off x="5073936" y="4301787"/>
                <a:ext cx="668814" cy="150142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 flipH="1" rot="286969">
                <a:off x="5407591" y="3540865"/>
                <a:ext cx="207969" cy="499917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 flipH="1" rot="286969">
                <a:off x="5687018" y="3723256"/>
                <a:ext cx="138576" cy="41604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 flipH="1" rot="286969">
                <a:off x="5261266" y="3992485"/>
                <a:ext cx="359882" cy="179212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 flipH="1" rot="286969">
                <a:off x="5810405" y="4004026"/>
                <a:ext cx="133263" cy="339043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 flipH="1" rot="286969">
                <a:off x="5343168" y="4299204"/>
                <a:ext cx="406144" cy="86897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16"/>
            <p:cNvGrpSpPr/>
            <p:nvPr/>
          </p:nvGrpSpPr>
          <p:grpSpPr>
            <a:xfrm rot="-394838">
              <a:off x="7922098" y="-399019"/>
              <a:ext cx="1822884" cy="1877061"/>
              <a:chOff x="5823312" y="1393959"/>
              <a:chExt cx="1822905" cy="1877083"/>
            </a:xfrm>
          </p:grpSpPr>
          <p:sp>
            <p:nvSpPr>
              <p:cNvPr id="555" name="Google Shape;555;p16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5" name="Google Shape;565;p16"/>
          <p:cNvGrpSpPr/>
          <p:nvPr/>
        </p:nvGrpSpPr>
        <p:grpSpPr>
          <a:xfrm>
            <a:off x="196021" y="1255640"/>
            <a:ext cx="8844203" cy="3098722"/>
            <a:chOff x="196021" y="1255640"/>
            <a:chExt cx="8844203" cy="3098722"/>
          </a:xfrm>
        </p:grpSpPr>
        <p:grpSp>
          <p:nvGrpSpPr>
            <p:cNvPr id="566" name="Google Shape;566;p16"/>
            <p:cNvGrpSpPr/>
            <p:nvPr/>
          </p:nvGrpSpPr>
          <p:grpSpPr>
            <a:xfrm rot="3167998">
              <a:off x="8267079" y="3682900"/>
              <a:ext cx="727469" cy="475804"/>
              <a:chOff x="4216875" y="2350450"/>
              <a:chExt cx="250400" cy="163775"/>
            </a:xfrm>
          </p:grpSpPr>
          <p:sp>
            <p:nvSpPr>
              <p:cNvPr id="567" name="Google Shape;567;p16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16"/>
            <p:cNvGrpSpPr/>
            <p:nvPr/>
          </p:nvGrpSpPr>
          <p:grpSpPr>
            <a:xfrm rot="-6797680">
              <a:off x="194638" y="1445903"/>
              <a:ext cx="727468" cy="475803"/>
              <a:chOff x="4216875" y="2350450"/>
              <a:chExt cx="250400" cy="163775"/>
            </a:xfrm>
          </p:grpSpPr>
          <p:sp>
            <p:nvSpPr>
              <p:cNvPr id="572" name="Google Shape;572;p16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7"/>
          <p:cNvSpPr txBox="1"/>
          <p:nvPr>
            <p:ph type="title"/>
          </p:nvPr>
        </p:nvSpPr>
        <p:spPr>
          <a:xfrm>
            <a:off x="1796425" y="1608375"/>
            <a:ext cx="2718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17"/>
          <p:cNvSpPr txBox="1"/>
          <p:nvPr>
            <p:ph idx="1" type="subTitle"/>
          </p:nvPr>
        </p:nvSpPr>
        <p:spPr>
          <a:xfrm>
            <a:off x="1796425" y="2290575"/>
            <a:ext cx="27189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9" name="Google Shape;579;p17"/>
          <p:cNvGrpSpPr/>
          <p:nvPr/>
        </p:nvGrpSpPr>
        <p:grpSpPr>
          <a:xfrm>
            <a:off x="-176179" y="-770787"/>
            <a:ext cx="10083648" cy="6358962"/>
            <a:chOff x="-176179" y="-770787"/>
            <a:chExt cx="10083648" cy="6358962"/>
          </a:xfrm>
        </p:grpSpPr>
        <p:grpSp>
          <p:nvGrpSpPr>
            <p:cNvPr id="580" name="Google Shape;580;p17"/>
            <p:cNvGrpSpPr/>
            <p:nvPr/>
          </p:nvGrpSpPr>
          <p:grpSpPr>
            <a:xfrm>
              <a:off x="-176179" y="3733014"/>
              <a:ext cx="1904034" cy="1855161"/>
              <a:chOff x="-176179" y="3733014"/>
              <a:chExt cx="1904034" cy="1855161"/>
            </a:xfrm>
          </p:grpSpPr>
          <p:sp>
            <p:nvSpPr>
              <p:cNvPr id="581" name="Google Shape;581;p17"/>
              <p:cNvSpPr/>
              <p:nvPr/>
            </p:nvSpPr>
            <p:spPr>
              <a:xfrm flipH="1" rot="4826972">
                <a:off x="494484" y="4296474"/>
                <a:ext cx="848870" cy="1497791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 flipH="1" rot="4826972">
                <a:off x="771138" y="4291452"/>
                <a:ext cx="150769" cy="1305448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 flipH="1" rot="4826972">
                <a:off x="926438" y="4725499"/>
                <a:ext cx="359991" cy="333630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 flipH="1" rot="4826972">
                <a:off x="-383912" y="4102880"/>
                <a:ext cx="1383594" cy="748948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 flipH="1" rot="4826972">
                <a:off x="-462349" y="4357982"/>
                <a:ext cx="1246266" cy="427509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 flipH="1" rot="4826972">
                <a:off x="-302186" y="4266109"/>
                <a:ext cx="1196253" cy="528577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 flipH="1" rot="4826972">
                <a:off x="191604" y="4039631"/>
                <a:ext cx="356031" cy="331442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 flipH="1" rot="4826972">
                <a:off x="510644" y="4277363"/>
                <a:ext cx="535766" cy="126575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 flipH="1" rot="4826972">
                <a:off x="428209" y="4806039"/>
                <a:ext cx="411463" cy="361137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 flipH="1" rot="4826972">
                <a:off x="63549" y="4485039"/>
                <a:ext cx="414068" cy="365826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1" name="Google Shape;591;p17"/>
            <p:cNvGrpSpPr/>
            <p:nvPr/>
          </p:nvGrpSpPr>
          <p:grpSpPr>
            <a:xfrm rot="-2161314">
              <a:off x="7816053" y="-428075"/>
              <a:ext cx="1739000" cy="1763907"/>
              <a:chOff x="1498022" y="2840120"/>
              <a:chExt cx="1738984" cy="1763891"/>
            </a:xfrm>
          </p:grpSpPr>
          <p:sp>
            <p:nvSpPr>
              <p:cNvPr id="592" name="Google Shape;592;p17"/>
              <p:cNvSpPr/>
              <p:nvPr/>
            </p:nvSpPr>
            <p:spPr>
              <a:xfrm flipH="1" rot="163308">
                <a:off x="2353108" y="2859429"/>
                <a:ext cx="848816" cy="1497696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 flipH="1" rot="163308">
                <a:off x="2347773" y="3083902"/>
                <a:ext cx="535732" cy="126567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 flipH="1" rot="163308">
                <a:off x="2587869" y="3004831"/>
                <a:ext cx="150759" cy="1305366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7"/>
              <p:cNvSpPr/>
              <p:nvPr/>
            </p:nvSpPr>
            <p:spPr>
              <a:xfrm flipH="1" rot="163308">
                <a:off x="2487837" y="3225734"/>
                <a:ext cx="359968" cy="33360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 flipH="1" rot="163308">
                <a:off x="2453816" y="3693696"/>
                <a:ext cx="411437" cy="361114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 flipH="1" rot="1063499">
                <a:off x="1579185" y="3662268"/>
                <a:ext cx="1383518" cy="748907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 flipH="1" rot="1063499">
                <a:off x="1664325" y="3996971"/>
                <a:ext cx="1246198" cy="427485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 flipH="1" rot="1063499">
                <a:off x="1714522" y="3807372"/>
                <a:ext cx="1196188" cy="52854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 flipH="1" rot="1063499">
                <a:off x="1879474" y="3691512"/>
                <a:ext cx="356012" cy="331423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 flipH="1" rot="163308">
                <a:off x="2063928" y="3978664"/>
                <a:ext cx="414041" cy="365802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8"/>
          <p:cNvSpPr txBox="1"/>
          <p:nvPr>
            <p:ph type="title"/>
          </p:nvPr>
        </p:nvSpPr>
        <p:spPr>
          <a:xfrm>
            <a:off x="4794400" y="1729800"/>
            <a:ext cx="29070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4" name="Google Shape;604;p18"/>
          <p:cNvSpPr txBox="1"/>
          <p:nvPr>
            <p:ph idx="1" type="subTitle"/>
          </p:nvPr>
        </p:nvSpPr>
        <p:spPr>
          <a:xfrm>
            <a:off x="4794543" y="2409600"/>
            <a:ext cx="29070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5" name="Google Shape;605;p18"/>
          <p:cNvGrpSpPr/>
          <p:nvPr/>
        </p:nvGrpSpPr>
        <p:grpSpPr>
          <a:xfrm>
            <a:off x="-651896" y="-575218"/>
            <a:ext cx="10462100" cy="5510476"/>
            <a:chOff x="-651896" y="-575218"/>
            <a:chExt cx="10462100" cy="5510476"/>
          </a:xfrm>
        </p:grpSpPr>
        <p:grpSp>
          <p:nvGrpSpPr>
            <p:cNvPr id="606" name="Google Shape;606;p18"/>
            <p:cNvGrpSpPr/>
            <p:nvPr/>
          </p:nvGrpSpPr>
          <p:grpSpPr>
            <a:xfrm>
              <a:off x="8311328" y="3263052"/>
              <a:ext cx="1498876" cy="1672205"/>
              <a:chOff x="8311328" y="3263052"/>
              <a:chExt cx="1498876" cy="1672205"/>
            </a:xfrm>
          </p:grpSpPr>
          <p:sp>
            <p:nvSpPr>
              <p:cNvPr id="607" name="Google Shape;607;p18"/>
              <p:cNvSpPr/>
              <p:nvPr/>
            </p:nvSpPr>
            <p:spPr>
              <a:xfrm rot="1465726">
                <a:off x="8549157" y="3413245"/>
                <a:ext cx="1023218" cy="1371820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 rot="1465726">
                <a:off x="8505363" y="3729779"/>
                <a:ext cx="998503" cy="1045793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 rot="1465726">
                <a:off x="8649814" y="3556978"/>
                <a:ext cx="855759" cy="1209982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 rot="1465726">
                <a:off x="8748387" y="3613553"/>
                <a:ext cx="346362" cy="42242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 rot="1465726">
                <a:off x="8825601" y="4079991"/>
                <a:ext cx="393826" cy="479087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18"/>
            <p:cNvGrpSpPr/>
            <p:nvPr/>
          </p:nvGrpSpPr>
          <p:grpSpPr>
            <a:xfrm rot="-10044133">
              <a:off x="-469143" y="-399025"/>
              <a:ext cx="1822858" cy="1877035"/>
              <a:chOff x="5823312" y="1393959"/>
              <a:chExt cx="1822905" cy="1877083"/>
            </a:xfrm>
          </p:grpSpPr>
          <p:sp>
            <p:nvSpPr>
              <p:cNvPr id="613" name="Google Shape;613;p18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3" name="Google Shape;623;p18"/>
          <p:cNvGrpSpPr/>
          <p:nvPr/>
        </p:nvGrpSpPr>
        <p:grpSpPr>
          <a:xfrm>
            <a:off x="115321" y="838566"/>
            <a:ext cx="8878778" cy="3361965"/>
            <a:chOff x="115321" y="838566"/>
            <a:chExt cx="8878778" cy="3361965"/>
          </a:xfrm>
        </p:grpSpPr>
        <p:grpSp>
          <p:nvGrpSpPr>
            <p:cNvPr id="624" name="Google Shape;624;p18"/>
            <p:cNvGrpSpPr/>
            <p:nvPr/>
          </p:nvGrpSpPr>
          <p:grpSpPr>
            <a:xfrm rot="-6797680">
              <a:off x="113938" y="3534466"/>
              <a:ext cx="727468" cy="475803"/>
              <a:chOff x="4216875" y="2350450"/>
              <a:chExt cx="250400" cy="163775"/>
            </a:xfrm>
          </p:grpSpPr>
          <p:sp>
            <p:nvSpPr>
              <p:cNvPr id="625" name="Google Shape;625;p18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9" name="Google Shape;629;p18"/>
            <p:cNvGrpSpPr/>
            <p:nvPr/>
          </p:nvGrpSpPr>
          <p:grpSpPr>
            <a:xfrm rot="3167998">
              <a:off x="8220954" y="1034225"/>
              <a:ext cx="727469" cy="475804"/>
              <a:chOff x="4216875" y="2350450"/>
              <a:chExt cx="250400" cy="163775"/>
            </a:xfrm>
          </p:grpSpPr>
          <p:sp>
            <p:nvSpPr>
              <p:cNvPr id="630" name="Google Shape;630;p18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19"/>
          <p:cNvSpPr txBox="1"/>
          <p:nvPr>
            <p:ph idx="1" type="subTitle"/>
          </p:nvPr>
        </p:nvSpPr>
        <p:spPr>
          <a:xfrm>
            <a:off x="720000" y="1069000"/>
            <a:ext cx="7704000" cy="15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37" name="Google Shape;637;p19"/>
          <p:cNvGrpSpPr/>
          <p:nvPr/>
        </p:nvGrpSpPr>
        <p:grpSpPr>
          <a:xfrm>
            <a:off x="-176179" y="-770787"/>
            <a:ext cx="10083648" cy="6358962"/>
            <a:chOff x="-176179" y="-770787"/>
            <a:chExt cx="10083648" cy="6358962"/>
          </a:xfrm>
        </p:grpSpPr>
        <p:grpSp>
          <p:nvGrpSpPr>
            <p:cNvPr id="638" name="Google Shape;638;p19"/>
            <p:cNvGrpSpPr/>
            <p:nvPr/>
          </p:nvGrpSpPr>
          <p:grpSpPr>
            <a:xfrm>
              <a:off x="-176179" y="3733014"/>
              <a:ext cx="1904034" cy="1855161"/>
              <a:chOff x="-176179" y="3733014"/>
              <a:chExt cx="1904034" cy="1855161"/>
            </a:xfrm>
          </p:grpSpPr>
          <p:sp>
            <p:nvSpPr>
              <p:cNvPr id="639" name="Google Shape;639;p19"/>
              <p:cNvSpPr/>
              <p:nvPr/>
            </p:nvSpPr>
            <p:spPr>
              <a:xfrm flipH="1" rot="4826972">
                <a:off x="494484" y="4296474"/>
                <a:ext cx="848870" cy="1497791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 flipH="1" rot="4826972">
                <a:off x="771138" y="4291452"/>
                <a:ext cx="150769" cy="1305448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 flipH="1" rot="4826972">
                <a:off x="926438" y="4725499"/>
                <a:ext cx="359991" cy="333630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 flipH="1" rot="4826972">
                <a:off x="-383912" y="4102880"/>
                <a:ext cx="1383594" cy="748948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 flipH="1" rot="4826972">
                <a:off x="-462349" y="4357982"/>
                <a:ext cx="1246266" cy="427509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 flipH="1" rot="4826972">
                <a:off x="-302186" y="4266109"/>
                <a:ext cx="1196253" cy="528577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 flipH="1" rot="4826972">
                <a:off x="191604" y="4039631"/>
                <a:ext cx="356031" cy="331442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 flipH="1" rot="4826972">
                <a:off x="510644" y="4277363"/>
                <a:ext cx="535766" cy="126575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 flipH="1" rot="4826972">
                <a:off x="428209" y="4806039"/>
                <a:ext cx="411463" cy="361137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 flipH="1" rot="4826972">
                <a:off x="63549" y="4485039"/>
                <a:ext cx="414068" cy="365826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19"/>
            <p:cNvGrpSpPr/>
            <p:nvPr/>
          </p:nvGrpSpPr>
          <p:grpSpPr>
            <a:xfrm rot="-2161314">
              <a:off x="7816053" y="-428075"/>
              <a:ext cx="1739000" cy="1763907"/>
              <a:chOff x="1498022" y="2840120"/>
              <a:chExt cx="1738984" cy="1763891"/>
            </a:xfrm>
          </p:grpSpPr>
          <p:sp>
            <p:nvSpPr>
              <p:cNvPr id="650" name="Google Shape;650;p19"/>
              <p:cNvSpPr/>
              <p:nvPr/>
            </p:nvSpPr>
            <p:spPr>
              <a:xfrm flipH="1" rot="163308">
                <a:off x="2353108" y="2859429"/>
                <a:ext cx="848816" cy="1497696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 flipH="1" rot="163308">
                <a:off x="2347773" y="3083902"/>
                <a:ext cx="535732" cy="126567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 flipH="1" rot="163308">
                <a:off x="2587869" y="3004831"/>
                <a:ext cx="150759" cy="1305366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 flipH="1" rot="163308">
                <a:off x="2487837" y="3225734"/>
                <a:ext cx="359968" cy="33360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 flipH="1" rot="163308">
                <a:off x="2453816" y="3693696"/>
                <a:ext cx="411437" cy="361114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 flipH="1" rot="1063499">
                <a:off x="1579185" y="3662268"/>
                <a:ext cx="1383518" cy="748907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 flipH="1" rot="1063499">
                <a:off x="1664325" y="3996971"/>
                <a:ext cx="1246198" cy="427485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 flipH="1" rot="1063499">
                <a:off x="1714522" y="3807372"/>
                <a:ext cx="1196188" cy="52854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 flipH="1" rot="1063499">
                <a:off x="1879474" y="3691512"/>
                <a:ext cx="356012" cy="331423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 flipH="1" rot="163308">
                <a:off x="2063928" y="3978664"/>
                <a:ext cx="414041" cy="365802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0" name="Google Shape;660;p19"/>
          <p:cNvGrpSpPr/>
          <p:nvPr/>
        </p:nvGrpSpPr>
        <p:grpSpPr>
          <a:xfrm>
            <a:off x="-4" y="1227166"/>
            <a:ext cx="8994103" cy="2118965"/>
            <a:chOff x="-4" y="1227166"/>
            <a:chExt cx="8994103" cy="2118965"/>
          </a:xfrm>
        </p:grpSpPr>
        <p:grpSp>
          <p:nvGrpSpPr>
            <p:cNvPr id="661" name="Google Shape;661;p19"/>
            <p:cNvGrpSpPr/>
            <p:nvPr/>
          </p:nvGrpSpPr>
          <p:grpSpPr>
            <a:xfrm rot="3167998">
              <a:off x="8220954" y="1422825"/>
              <a:ext cx="727469" cy="475804"/>
              <a:chOff x="4216875" y="2350450"/>
              <a:chExt cx="250400" cy="163775"/>
            </a:xfrm>
          </p:grpSpPr>
          <p:sp>
            <p:nvSpPr>
              <p:cNvPr id="662" name="Google Shape;662;p19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19"/>
            <p:cNvGrpSpPr/>
            <p:nvPr/>
          </p:nvGrpSpPr>
          <p:grpSpPr>
            <a:xfrm rot="-6797680">
              <a:off x="-1387" y="2680066"/>
              <a:ext cx="727468" cy="475803"/>
              <a:chOff x="4216875" y="2350450"/>
              <a:chExt cx="250400" cy="163775"/>
            </a:xfrm>
          </p:grpSpPr>
          <p:sp>
            <p:nvSpPr>
              <p:cNvPr id="667" name="Google Shape;667;p19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2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3" name="Google Shape;673;p20"/>
          <p:cNvSpPr txBox="1"/>
          <p:nvPr>
            <p:ph idx="1" type="subTitle"/>
          </p:nvPr>
        </p:nvSpPr>
        <p:spPr>
          <a:xfrm>
            <a:off x="716613" y="1297600"/>
            <a:ext cx="37914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4" name="Google Shape;674;p20"/>
          <p:cNvSpPr txBox="1"/>
          <p:nvPr>
            <p:ph idx="2" type="subTitle"/>
          </p:nvPr>
        </p:nvSpPr>
        <p:spPr>
          <a:xfrm>
            <a:off x="4635988" y="1297600"/>
            <a:ext cx="37914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75" name="Google Shape;675;p20"/>
          <p:cNvGrpSpPr/>
          <p:nvPr/>
        </p:nvGrpSpPr>
        <p:grpSpPr>
          <a:xfrm>
            <a:off x="-920942" y="-539468"/>
            <a:ext cx="10629826" cy="5872440"/>
            <a:chOff x="-920942" y="-539468"/>
            <a:chExt cx="10629826" cy="5872440"/>
          </a:xfrm>
        </p:grpSpPr>
        <p:grpSp>
          <p:nvGrpSpPr>
            <p:cNvPr id="676" name="Google Shape;676;p20"/>
            <p:cNvGrpSpPr/>
            <p:nvPr/>
          </p:nvGrpSpPr>
          <p:grpSpPr>
            <a:xfrm flipH="1">
              <a:off x="8423996" y="3875020"/>
              <a:ext cx="1284887" cy="1457952"/>
              <a:chOff x="4946260" y="3284095"/>
              <a:chExt cx="1284887" cy="1457952"/>
            </a:xfrm>
          </p:grpSpPr>
          <p:sp>
            <p:nvSpPr>
              <p:cNvPr id="677" name="Google Shape;677;p20"/>
              <p:cNvSpPr/>
              <p:nvPr/>
            </p:nvSpPr>
            <p:spPr>
              <a:xfrm flipH="1" rot="286969">
                <a:off x="5001109" y="3330712"/>
                <a:ext cx="1175191" cy="1364717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 flipH="1" rot="286969">
                <a:off x="5376290" y="3317389"/>
                <a:ext cx="137430" cy="614842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 flipH="1" rot="286969">
                <a:off x="4997121" y="3896811"/>
                <a:ext cx="597963" cy="303826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 flipH="1" rot="286969">
                <a:off x="5073936" y="4301787"/>
                <a:ext cx="668814" cy="150142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 flipH="1" rot="286969">
                <a:off x="5407591" y="3540865"/>
                <a:ext cx="207969" cy="499917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 flipH="1" rot="286969">
                <a:off x="5687018" y="3723256"/>
                <a:ext cx="138576" cy="41604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 flipH="1" rot="286969">
                <a:off x="5261266" y="3992485"/>
                <a:ext cx="359882" cy="179212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0"/>
              <p:cNvSpPr/>
              <p:nvPr/>
            </p:nvSpPr>
            <p:spPr>
              <a:xfrm flipH="1" rot="286969">
                <a:off x="5810405" y="4004026"/>
                <a:ext cx="133263" cy="339043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0"/>
              <p:cNvSpPr/>
              <p:nvPr/>
            </p:nvSpPr>
            <p:spPr>
              <a:xfrm flipH="1" rot="286969">
                <a:off x="5343168" y="4299204"/>
                <a:ext cx="406144" cy="86897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20"/>
            <p:cNvGrpSpPr/>
            <p:nvPr/>
          </p:nvGrpSpPr>
          <p:grpSpPr>
            <a:xfrm flipH="1" rot="-331211">
              <a:off x="-834881" y="-456140"/>
              <a:ext cx="1822974" cy="1877154"/>
              <a:chOff x="5823312" y="1393959"/>
              <a:chExt cx="1822905" cy="1877083"/>
            </a:xfrm>
          </p:grpSpPr>
          <p:sp>
            <p:nvSpPr>
              <p:cNvPr id="687" name="Google Shape;687;p20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7" name="Google Shape;697;p20"/>
          <p:cNvGrpSpPr/>
          <p:nvPr/>
        </p:nvGrpSpPr>
        <p:grpSpPr>
          <a:xfrm>
            <a:off x="292117" y="1152923"/>
            <a:ext cx="8649785" cy="3718374"/>
            <a:chOff x="292117" y="1152923"/>
            <a:chExt cx="8649785" cy="3718374"/>
          </a:xfrm>
        </p:grpSpPr>
        <p:sp>
          <p:nvSpPr>
            <p:cNvPr id="698" name="Google Shape;698;p20"/>
            <p:cNvSpPr/>
            <p:nvPr/>
          </p:nvSpPr>
          <p:spPr>
            <a:xfrm rot="-8100000">
              <a:off x="599192" y="4420343"/>
              <a:ext cx="241569" cy="235904"/>
            </a:xfrm>
            <a:custGeom>
              <a:rect b="b" l="l" r="r" t="t"/>
              <a:pathLst>
                <a:path extrusionOk="0" h="3248" w="3326">
                  <a:moveTo>
                    <a:pt x="798" y="1"/>
                  </a:moveTo>
                  <a:lnTo>
                    <a:pt x="899" y="1162"/>
                  </a:lnTo>
                  <a:lnTo>
                    <a:pt x="0" y="1902"/>
                  </a:lnTo>
                  <a:lnTo>
                    <a:pt x="1135" y="2164"/>
                  </a:lnTo>
                  <a:lnTo>
                    <a:pt x="1563" y="3248"/>
                  </a:lnTo>
                  <a:lnTo>
                    <a:pt x="2163" y="2250"/>
                  </a:lnTo>
                  <a:lnTo>
                    <a:pt x="3325" y="2177"/>
                  </a:lnTo>
                  <a:lnTo>
                    <a:pt x="2561" y="1299"/>
                  </a:lnTo>
                  <a:lnTo>
                    <a:pt x="2852" y="171"/>
                  </a:lnTo>
                  <a:lnTo>
                    <a:pt x="1780" y="627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 rot="-8100000">
              <a:off x="483920" y="4206734"/>
              <a:ext cx="86212" cy="65731"/>
            </a:xfrm>
            <a:custGeom>
              <a:rect b="b" l="l" r="r" t="t"/>
              <a:pathLst>
                <a:path extrusionOk="0" h="905" w="1187">
                  <a:moveTo>
                    <a:pt x="577" y="0"/>
                  </a:moveTo>
                  <a:cubicBezTo>
                    <a:pt x="412" y="0"/>
                    <a:pt x="248" y="82"/>
                    <a:pt x="160" y="275"/>
                  </a:cubicBezTo>
                  <a:cubicBezTo>
                    <a:pt x="1" y="631"/>
                    <a:pt x="307" y="904"/>
                    <a:pt x="609" y="904"/>
                  </a:cubicBezTo>
                  <a:cubicBezTo>
                    <a:pt x="775" y="904"/>
                    <a:pt x="940" y="823"/>
                    <a:pt x="1027" y="628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 rot="-8100000">
              <a:off x="302741" y="4590863"/>
              <a:ext cx="86140" cy="65731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2"/>
                    <a:pt x="160" y="276"/>
                  </a:cubicBezTo>
                  <a:cubicBezTo>
                    <a:pt x="0" y="632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9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 rot="-8100000">
              <a:off x="812875" y="4784737"/>
              <a:ext cx="86140" cy="65731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1"/>
                    <a:pt x="160" y="275"/>
                  </a:cubicBezTo>
                  <a:cubicBezTo>
                    <a:pt x="0" y="631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8"/>
                  </a:cubicBezTo>
                  <a:cubicBezTo>
                    <a:pt x="1186" y="272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 rot="3167998">
              <a:off x="8386600" y="1384325"/>
              <a:ext cx="241570" cy="235905"/>
            </a:xfrm>
            <a:custGeom>
              <a:rect b="b" l="l" r="r" t="t"/>
              <a:pathLst>
                <a:path extrusionOk="0" h="3248" w="3326">
                  <a:moveTo>
                    <a:pt x="798" y="1"/>
                  </a:moveTo>
                  <a:lnTo>
                    <a:pt x="899" y="1162"/>
                  </a:lnTo>
                  <a:lnTo>
                    <a:pt x="0" y="1902"/>
                  </a:lnTo>
                  <a:lnTo>
                    <a:pt x="1135" y="2164"/>
                  </a:lnTo>
                  <a:lnTo>
                    <a:pt x="1563" y="3248"/>
                  </a:lnTo>
                  <a:lnTo>
                    <a:pt x="2163" y="2250"/>
                  </a:lnTo>
                  <a:lnTo>
                    <a:pt x="3325" y="2177"/>
                  </a:lnTo>
                  <a:lnTo>
                    <a:pt x="2561" y="1299"/>
                  </a:lnTo>
                  <a:lnTo>
                    <a:pt x="2852" y="171"/>
                  </a:lnTo>
                  <a:lnTo>
                    <a:pt x="1780" y="627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 rot="3167998">
              <a:off x="8614907" y="1791531"/>
              <a:ext cx="86213" cy="65731"/>
            </a:xfrm>
            <a:custGeom>
              <a:rect b="b" l="l" r="r" t="t"/>
              <a:pathLst>
                <a:path extrusionOk="0" h="905" w="1187">
                  <a:moveTo>
                    <a:pt x="577" y="0"/>
                  </a:moveTo>
                  <a:cubicBezTo>
                    <a:pt x="412" y="0"/>
                    <a:pt x="248" y="82"/>
                    <a:pt x="160" y="275"/>
                  </a:cubicBezTo>
                  <a:cubicBezTo>
                    <a:pt x="1" y="631"/>
                    <a:pt x="307" y="904"/>
                    <a:pt x="609" y="904"/>
                  </a:cubicBezTo>
                  <a:cubicBezTo>
                    <a:pt x="775" y="904"/>
                    <a:pt x="940" y="823"/>
                    <a:pt x="1027" y="628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 rot="3167998">
              <a:off x="8846614" y="1435549"/>
              <a:ext cx="86140" cy="65731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2"/>
                    <a:pt x="160" y="276"/>
                  </a:cubicBezTo>
                  <a:cubicBezTo>
                    <a:pt x="0" y="632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9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 rot="3167998">
              <a:off x="8367510" y="1174234"/>
              <a:ext cx="86140" cy="65731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1"/>
                    <a:pt x="160" y="275"/>
                  </a:cubicBezTo>
                  <a:cubicBezTo>
                    <a:pt x="0" y="631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8"/>
                  </a:cubicBezTo>
                  <a:cubicBezTo>
                    <a:pt x="1186" y="272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-752021" y="-690030"/>
            <a:ext cx="10401226" cy="6963084"/>
            <a:chOff x="-752021" y="-690030"/>
            <a:chExt cx="10401226" cy="6963084"/>
          </a:xfrm>
        </p:grpSpPr>
        <p:grpSp>
          <p:nvGrpSpPr>
            <p:cNvPr id="45" name="Google Shape;45;p3"/>
            <p:cNvGrpSpPr/>
            <p:nvPr/>
          </p:nvGrpSpPr>
          <p:grpSpPr>
            <a:xfrm rot="3176530">
              <a:off x="-436088" y="4044719"/>
              <a:ext cx="1997262" cy="1786324"/>
              <a:chOff x="6641048" y="3018022"/>
              <a:chExt cx="1997332" cy="1786385"/>
            </a:xfrm>
          </p:grpSpPr>
          <p:grpSp>
            <p:nvGrpSpPr>
              <p:cNvPr id="46" name="Google Shape;46;p3"/>
              <p:cNvGrpSpPr/>
              <p:nvPr/>
            </p:nvGrpSpPr>
            <p:grpSpPr>
              <a:xfrm>
                <a:off x="6641061" y="3132202"/>
                <a:ext cx="1997318" cy="1672205"/>
                <a:chOff x="7361161" y="3232727"/>
                <a:chExt cx="1997318" cy="1672205"/>
              </a:xfrm>
            </p:grpSpPr>
            <p:sp>
              <p:nvSpPr>
                <p:cNvPr id="47" name="Google Shape;47;p3"/>
                <p:cNvSpPr/>
                <p:nvPr/>
              </p:nvSpPr>
              <p:spPr>
                <a:xfrm rot="-75898">
                  <a:off x="7370747" y="3934826"/>
                  <a:ext cx="1461325" cy="882124"/>
                </a:xfrm>
                <a:custGeom>
                  <a:rect b="b" l="l" r="r" t="t"/>
                  <a:pathLst>
                    <a:path extrusionOk="0" h="11256" w="20813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3"/>
                <p:cNvSpPr/>
                <p:nvPr/>
              </p:nvSpPr>
              <p:spPr>
                <a:xfrm rot="-75898">
                  <a:off x="7653475" y="3931623"/>
                  <a:ext cx="1178300" cy="858797"/>
                </a:xfrm>
                <a:custGeom>
                  <a:rect b="b" l="l" r="r" t="t"/>
                  <a:pathLst>
                    <a:path extrusionOk="0" h="10958" w="16782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 rot="-75898">
                  <a:off x="7514841" y="4110127"/>
                  <a:ext cx="1280809" cy="576562"/>
                </a:xfrm>
                <a:custGeom>
                  <a:rect b="b" l="l" r="r" t="t"/>
                  <a:pathLst>
                    <a:path extrusionOk="0" h="7357" w="18242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-75898">
                  <a:off x="7730436" y="3991567"/>
                  <a:ext cx="354080" cy="423664"/>
                </a:xfrm>
                <a:custGeom>
                  <a:rect b="b" l="l" r="r" t="t"/>
                  <a:pathLst>
                    <a:path extrusionOk="0" h="5406" w="5043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 rot="-75898">
                  <a:off x="8142798" y="4144615"/>
                  <a:ext cx="420571" cy="463867"/>
                </a:xfrm>
                <a:custGeom>
                  <a:rect b="b" l="l" r="r" t="t"/>
                  <a:pathLst>
                    <a:path extrusionOk="0" h="5919" w="599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 rot="1465726">
                  <a:off x="8097432" y="3382920"/>
                  <a:ext cx="1023218" cy="1371820"/>
                </a:xfrm>
                <a:custGeom>
                  <a:rect b="b" l="l" r="r" t="t"/>
                  <a:pathLst>
                    <a:path extrusionOk="0" h="17504" w="14573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1465726">
                  <a:off x="8053638" y="3699454"/>
                  <a:ext cx="998503" cy="1045793"/>
                </a:xfrm>
                <a:custGeom>
                  <a:rect b="b" l="l" r="r" t="t"/>
                  <a:pathLst>
                    <a:path extrusionOk="0" h="13344" w="14221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1465726">
                  <a:off x="8198089" y="3526653"/>
                  <a:ext cx="855759" cy="1209982"/>
                </a:xfrm>
                <a:custGeom>
                  <a:rect b="b" l="l" r="r" t="t"/>
                  <a:pathLst>
                    <a:path extrusionOk="0" h="15439" w="1218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 rot="1465726">
                  <a:off x="8296662" y="3583228"/>
                  <a:ext cx="346362" cy="422424"/>
                </a:xfrm>
                <a:custGeom>
                  <a:rect b="b" l="l" r="r" t="t"/>
                  <a:pathLst>
                    <a:path extrusionOk="0" h="5390" w="4933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 rot="1465726">
                  <a:off x="8373876" y="4049666"/>
                  <a:ext cx="393826" cy="479087"/>
                </a:xfrm>
                <a:custGeom>
                  <a:rect b="b" l="l" r="r" t="t"/>
                  <a:pathLst>
                    <a:path extrusionOk="0" h="6113" w="5609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" name="Google Shape;57;p3"/>
              <p:cNvGrpSpPr/>
              <p:nvPr/>
            </p:nvGrpSpPr>
            <p:grpSpPr>
              <a:xfrm rot="-670505">
                <a:off x="6770143" y="3128707"/>
                <a:ext cx="1284836" cy="1457893"/>
                <a:chOff x="4946260" y="3284095"/>
                <a:chExt cx="1284887" cy="1457952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7" name="Google Shape;67;p3"/>
            <p:cNvGrpSpPr/>
            <p:nvPr/>
          </p:nvGrpSpPr>
          <p:grpSpPr>
            <a:xfrm rot="-5400000">
              <a:off x="4272801" y="-779035"/>
              <a:ext cx="1461317" cy="1639328"/>
              <a:chOff x="4986224" y="4471423"/>
              <a:chExt cx="921444" cy="103375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7910222" y="4055945"/>
              <a:ext cx="1738984" cy="1763891"/>
              <a:chOff x="1498022" y="2840120"/>
              <a:chExt cx="1738984" cy="1763891"/>
            </a:xfrm>
          </p:grpSpPr>
          <p:sp>
            <p:nvSpPr>
              <p:cNvPr id="79" name="Google Shape;79;p3"/>
              <p:cNvSpPr/>
              <p:nvPr/>
            </p:nvSpPr>
            <p:spPr>
              <a:xfrm flipH="1" rot="163308">
                <a:off x="2353108" y="2859429"/>
                <a:ext cx="848816" cy="1497696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flipH="1" rot="163308">
                <a:off x="2347773" y="3083902"/>
                <a:ext cx="535732" cy="126567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flipH="1" rot="163308">
                <a:off x="2587869" y="3004831"/>
                <a:ext cx="150759" cy="1305366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flipH="1" rot="163308">
                <a:off x="2487837" y="3225734"/>
                <a:ext cx="359968" cy="33360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flipH="1" rot="163308">
                <a:off x="2453816" y="3693696"/>
                <a:ext cx="411437" cy="361114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 flipH="1" rot="1063499">
                <a:off x="1579185" y="3662268"/>
                <a:ext cx="1383518" cy="748907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 flipH="1" rot="1063499">
                <a:off x="1664325" y="3996971"/>
                <a:ext cx="1246198" cy="427485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 flipH="1" rot="1063499">
                <a:off x="1714522" y="3807372"/>
                <a:ext cx="1196188" cy="52854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flipH="1" rot="1063499">
                <a:off x="1879474" y="3691512"/>
                <a:ext cx="356012" cy="331423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flipH="1" rot="163308">
                <a:off x="2063928" y="3978664"/>
                <a:ext cx="414041" cy="365802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" name="Google Shape;89;p3"/>
          <p:cNvSpPr txBox="1"/>
          <p:nvPr>
            <p:ph type="title"/>
          </p:nvPr>
        </p:nvSpPr>
        <p:spPr>
          <a:xfrm>
            <a:off x="1137600" y="1957725"/>
            <a:ext cx="3163500" cy="1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1137600" y="100147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 txBox="1"/>
          <p:nvPr>
            <p:ph idx="1" type="subTitle"/>
          </p:nvPr>
        </p:nvSpPr>
        <p:spPr>
          <a:xfrm>
            <a:off x="1137600" y="3524925"/>
            <a:ext cx="31635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21"/>
          <p:cNvSpPr txBox="1"/>
          <p:nvPr>
            <p:ph idx="1" type="subTitle"/>
          </p:nvPr>
        </p:nvSpPr>
        <p:spPr>
          <a:xfrm>
            <a:off x="4923088" y="2803658"/>
            <a:ext cx="2640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1"/>
          <p:cNvSpPr txBox="1"/>
          <p:nvPr>
            <p:ph idx="2" type="subTitle"/>
          </p:nvPr>
        </p:nvSpPr>
        <p:spPr>
          <a:xfrm>
            <a:off x="1580911" y="2803658"/>
            <a:ext cx="2640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21"/>
          <p:cNvSpPr txBox="1"/>
          <p:nvPr>
            <p:ph idx="3" type="subTitle"/>
          </p:nvPr>
        </p:nvSpPr>
        <p:spPr>
          <a:xfrm>
            <a:off x="1580911" y="2320960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11" name="Google Shape;711;p21"/>
          <p:cNvSpPr txBox="1"/>
          <p:nvPr>
            <p:ph idx="4" type="subTitle"/>
          </p:nvPr>
        </p:nvSpPr>
        <p:spPr>
          <a:xfrm>
            <a:off x="4923088" y="2320960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12" name="Google Shape;712;p21"/>
          <p:cNvGrpSpPr/>
          <p:nvPr/>
        </p:nvGrpSpPr>
        <p:grpSpPr>
          <a:xfrm>
            <a:off x="-1095444" y="-303932"/>
            <a:ext cx="11283531" cy="5447422"/>
            <a:chOff x="-1095444" y="-303932"/>
            <a:chExt cx="11283531" cy="5447422"/>
          </a:xfrm>
        </p:grpSpPr>
        <p:grpSp>
          <p:nvGrpSpPr>
            <p:cNvPr id="713" name="Google Shape;713;p21"/>
            <p:cNvGrpSpPr/>
            <p:nvPr/>
          </p:nvGrpSpPr>
          <p:grpSpPr>
            <a:xfrm flipH="1" rot="-1084002">
              <a:off x="-884454" y="-49150"/>
              <a:ext cx="1907634" cy="1663960"/>
              <a:chOff x="6199673" y="1088492"/>
              <a:chExt cx="1089107" cy="949988"/>
            </a:xfrm>
          </p:grpSpPr>
          <p:sp>
            <p:nvSpPr>
              <p:cNvPr id="714" name="Google Shape;714;p21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21"/>
            <p:cNvGrpSpPr/>
            <p:nvPr/>
          </p:nvGrpSpPr>
          <p:grpSpPr>
            <a:xfrm rot="1180247">
              <a:off x="8102539" y="3014465"/>
              <a:ext cx="1822823" cy="1876999"/>
              <a:chOff x="7275187" y="3130284"/>
              <a:chExt cx="1822905" cy="1877083"/>
            </a:xfrm>
          </p:grpSpPr>
          <p:sp>
            <p:nvSpPr>
              <p:cNvPr id="734" name="Google Shape;734;p21"/>
              <p:cNvSpPr/>
              <p:nvPr/>
            </p:nvSpPr>
            <p:spPr>
              <a:xfrm rot="996304">
                <a:off x="7370741" y="3934820"/>
                <a:ext cx="1461345" cy="882129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 rot="996304">
                <a:off x="7651222" y="3975667"/>
                <a:ext cx="1178316" cy="858775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 rot="996304">
                <a:off x="7505329" y="4125555"/>
                <a:ext cx="1280827" cy="576566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 rot="996304">
                <a:off x="7792720" y="3940372"/>
                <a:ext cx="354085" cy="423667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 rot="996304">
                <a:off x="8130450" y="4221807"/>
                <a:ext cx="420576" cy="46387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 rot="996304">
                <a:off x="7900233" y="3247893"/>
                <a:ext cx="1023215" cy="1371783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 rot="996304">
                <a:off x="7877860" y="3570643"/>
                <a:ext cx="998500" cy="1045765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 rot="996304">
                <a:off x="8009284" y="3388738"/>
                <a:ext cx="855757" cy="1209950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 rot="996304">
                <a:off x="8063409" y="3469705"/>
                <a:ext cx="346361" cy="422413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 rot="996304">
                <a:off x="8207033" y="3917797"/>
                <a:ext cx="393825" cy="47907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4" name="Google Shape;744;p21"/>
          <p:cNvGrpSpPr/>
          <p:nvPr/>
        </p:nvGrpSpPr>
        <p:grpSpPr>
          <a:xfrm>
            <a:off x="59879" y="2012728"/>
            <a:ext cx="8986019" cy="1729834"/>
            <a:chOff x="59879" y="2012728"/>
            <a:chExt cx="8986019" cy="1729834"/>
          </a:xfrm>
        </p:grpSpPr>
        <p:grpSp>
          <p:nvGrpSpPr>
            <p:cNvPr id="745" name="Google Shape;745;p21"/>
            <p:cNvGrpSpPr/>
            <p:nvPr/>
          </p:nvGrpSpPr>
          <p:grpSpPr>
            <a:xfrm rot="3167998">
              <a:off x="105554" y="3071100"/>
              <a:ext cx="727469" cy="475804"/>
              <a:chOff x="4216875" y="2350450"/>
              <a:chExt cx="250400" cy="163775"/>
            </a:xfrm>
          </p:grpSpPr>
          <p:sp>
            <p:nvSpPr>
              <p:cNvPr id="746" name="Google Shape;746;p21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0" name="Google Shape;750;p21"/>
            <p:cNvGrpSpPr/>
            <p:nvPr/>
          </p:nvGrpSpPr>
          <p:grpSpPr>
            <a:xfrm rot="3167998">
              <a:off x="8272754" y="2208387"/>
              <a:ext cx="727469" cy="475804"/>
              <a:chOff x="4216875" y="2350450"/>
              <a:chExt cx="250400" cy="163775"/>
            </a:xfrm>
          </p:grpSpPr>
          <p:sp>
            <p:nvSpPr>
              <p:cNvPr id="751" name="Google Shape;751;p21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7" name="Google Shape;757;p22"/>
          <p:cNvSpPr txBox="1"/>
          <p:nvPr>
            <p:ph idx="1" type="subTitle"/>
          </p:nvPr>
        </p:nvSpPr>
        <p:spPr>
          <a:xfrm>
            <a:off x="4832078" y="1736200"/>
            <a:ext cx="3254100" cy="20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2"/>
          <p:cNvSpPr txBox="1"/>
          <p:nvPr>
            <p:ph idx="2" type="subTitle"/>
          </p:nvPr>
        </p:nvSpPr>
        <p:spPr>
          <a:xfrm>
            <a:off x="1057900" y="1736200"/>
            <a:ext cx="3254100" cy="20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9" name="Google Shape;759;p22"/>
          <p:cNvGrpSpPr/>
          <p:nvPr/>
        </p:nvGrpSpPr>
        <p:grpSpPr>
          <a:xfrm>
            <a:off x="-804515" y="-510708"/>
            <a:ext cx="10405007" cy="6276151"/>
            <a:chOff x="-804515" y="-510708"/>
            <a:chExt cx="10405007" cy="6276151"/>
          </a:xfrm>
        </p:grpSpPr>
        <p:grpSp>
          <p:nvGrpSpPr>
            <p:cNvPr id="760" name="Google Shape;760;p22"/>
            <p:cNvGrpSpPr/>
            <p:nvPr/>
          </p:nvGrpSpPr>
          <p:grpSpPr>
            <a:xfrm>
              <a:off x="7777587" y="3888359"/>
              <a:ext cx="1822905" cy="1877083"/>
              <a:chOff x="5823312" y="1393959"/>
              <a:chExt cx="1822905" cy="1877083"/>
            </a:xfrm>
          </p:grpSpPr>
          <p:sp>
            <p:nvSpPr>
              <p:cNvPr id="761" name="Google Shape;761;p22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2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2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2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2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2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22"/>
            <p:cNvGrpSpPr/>
            <p:nvPr/>
          </p:nvGrpSpPr>
          <p:grpSpPr>
            <a:xfrm>
              <a:off x="-804515" y="-510708"/>
              <a:ext cx="1862420" cy="1723263"/>
              <a:chOff x="5250385" y="3839692"/>
              <a:chExt cx="1862420" cy="1723263"/>
            </a:xfrm>
          </p:grpSpPr>
          <p:grpSp>
            <p:nvGrpSpPr>
              <p:cNvPr id="772" name="Google Shape;772;p22"/>
              <p:cNvGrpSpPr/>
              <p:nvPr/>
            </p:nvGrpSpPr>
            <p:grpSpPr>
              <a:xfrm flipH="1" rot="454747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773" name="Google Shape;773;p22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2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2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2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2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2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2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2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2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2" name="Google Shape;782;p22"/>
              <p:cNvGrpSpPr/>
              <p:nvPr/>
            </p:nvGrpSpPr>
            <p:grpSpPr>
              <a:xfrm flipH="1" rot="-636525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783" name="Google Shape;783;p22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2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2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2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2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2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2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2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2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92" name="Google Shape;792;p22"/>
          <p:cNvGrpSpPr/>
          <p:nvPr/>
        </p:nvGrpSpPr>
        <p:grpSpPr>
          <a:xfrm>
            <a:off x="46979" y="1063928"/>
            <a:ext cx="9007469" cy="3602796"/>
            <a:chOff x="46979" y="1063928"/>
            <a:chExt cx="9007469" cy="3602796"/>
          </a:xfrm>
        </p:grpSpPr>
        <p:grpSp>
          <p:nvGrpSpPr>
            <p:cNvPr id="793" name="Google Shape;793;p22"/>
            <p:cNvGrpSpPr/>
            <p:nvPr/>
          </p:nvGrpSpPr>
          <p:grpSpPr>
            <a:xfrm rot="3167998">
              <a:off x="92654" y="3995262"/>
              <a:ext cx="727469" cy="475804"/>
              <a:chOff x="4216875" y="2350450"/>
              <a:chExt cx="250400" cy="163775"/>
            </a:xfrm>
          </p:grpSpPr>
          <p:sp>
            <p:nvSpPr>
              <p:cNvPr id="794" name="Google Shape;794;p22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22"/>
            <p:cNvGrpSpPr/>
            <p:nvPr/>
          </p:nvGrpSpPr>
          <p:grpSpPr>
            <a:xfrm rot="3167998">
              <a:off x="8281304" y="1259587"/>
              <a:ext cx="727469" cy="475804"/>
              <a:chOff x="4216875" y="2350450"/>
              <a:chExt cx="250400" cy="163775"/>
            </a:xfrm>
          </p:grpSpPr>
          <p:sp>
            <p:nvSpPr>
              <p:cNvPr id="799" name="Google Shape;799;p22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23"/>
          <p:cNvGrpSpPr/>
          <p:nvPr/>
        </p:nvGrpSpPr>
        <p:grpSpPr>
          <a:xfrm>
            <a:off x="-726549" y="-171287"/>
            <a:ext cx="11001904" cy="5001940"/>
            <a:chOff x="-726549" y="-171287"/>
            <a:chExt cx="11001904" cy="5001940"/>
          </a:xfrm>
        </p:grpSpPr>
        <p:grpSp>
          <p:nvGrpSpPr>
            <p:cNvPr id="805" name="Google Shape;805;p23"/>
            <p:cNvGrpSpPr/>
            <p:nvPr/>
          </p:nvGrpSpPr>
          <p:grpSpPr>
            <a:xfrm flipH="1" rot="-447841">
              <a:off x="-617142" y="2946111"/>
              <a:ext cx="1595389" cy="1788497"/>
              <a:chOff x="1498022" y="2815466"/>
              <a:chExt cx="1595432" cy="1788545"/>
            </a:xfrm>
          </p:grpSpPr>
          <p:sp>
            <p:nvSpPr>
              <p:cNvPr id="806" name="Google Shape;806;p23"/>
              <p:cNvSpPr/>
              <p:nvPr/>
            </p:nvSpPr>
            <p:spPr>
              <a:xfrm flipH="1" rot="-836073">
                <a:off x="2076785" y="2895632"/>
                <a:ext cx="848825" cy="1497711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 flipH="1" rot="-836073">
                <a:off x="2109331" y="3161952"/>
                <a:ext cx="535738" cy="1265683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 flipH="1" rot="-836073">
                <a:off x="2330459" y="3071718"/>
                <a:ext cx="150761" cy="1305379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 flipH="1" rot="-836073">
                <a:off x="2154280" y="3302430"/>
                <a:ext cx="359972" cy="333612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 flipH="1" rot="-836073">
                <a:off x="2258678" y="3752555"/>
                <a:ext cx="411441" cy="361118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 flipH="1" rot="1063499">
                <a:off x="1579185" y="3662268"/>
                <a:ext cx="1383518" cy="748907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 flipH="1" rot="1063499">
                <a:off x="1664325" y="3996971"/>
                <a:ext cx="1246198" cy="427485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 flipH="1" rot="1063499">
                <a:off x="1714522" y="3807372"/>
                <a:ext cx="1196188" cy="52854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 flipH="1" rot="1063499">
                <a:off x="1879474" y="3691512"/>
                <a:ext cx="356012" cy="331423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 flipH="1" rot="163308">
                <a:off x="2063928" y="3978664"/>
                <a:ext cx="414041" cy="365802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6" name="Google Shape;816;p23"/>
            <p:cNvGrpSpPr/>
            <p:nvPr/>
          </p:nvGrpSpPr>
          <p:grpSpPr>
            <a:xfrm>
              <a:off x="8206374" y="-171287"/>
              <a:ext cx="2068982" cy="2505326"/>
              <a:chOff x="3124349" y="2053138"/>
              <a:chExt cx="2068982" cy="2505326"/>
            </a:xfrm>
          </p:grpSpPr>
          <p:grpSp>
            <p:nvGrpSpPr>
              <p:cNvPr id="817" name="Google Shape;817;p23"/>
              <p:cNvGrpSpPr/>
              <p:nvPr/>
            </p:nvGrpSpPr>
            <p:grpSpPr>
              <a:xfrm flipH="1" rot="-636525">
                <a:off x="3394096" y="2190431"/>
                <a:ext cx="1653114" cy="1740871"/>
                <a:chOff x="4974621" y="2462166"/>
                <a:chExt cx="1653126" cy="1740884"/>
              </a:xfrm>
            </p:grpSpPr>
            <p:sp>
              <p:nvSpPr>
                <p:cNvPr id="818" name="Google Shape;818;p23"/>
                <p:cNvSpPr/>
                <p:nvPr/>
              </p:nvSpPr>
              <p:spPr>
                <a:xfrm flipH="1" rot="1553288">
                  <a:off x="5213584" y="2650244"/>
                  <a:ext cx="1175199" cy="136472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 flipH="1" rot="1553288">
                  <a:off x="5738219" y="2611223"/>
                  <a:ext cx="137431" cy="614846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 flipH="1" rot="1553288">
                  <a:off x="5216391" y="3108590"/>
                  <a:ext cx="597967" cy="303828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 flipH="1" rot="1553288">
                  <a:off x="5167520" y="3531971"/>
                  <a:ext cx="668818" cy="150143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 flipH="1" rot="1553288">
                  <a:off x="5705276" y="2847533"/>
                  <a:ext cx="207970" cy="499920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 flipH="1" rot="1553288">
                  <a:off x="5917711" y="3108627"/>
                  <a:ext cx="138577" cy="416045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 flipH="1" rot="1553288">
                  <a:off x="5458790" y="3254276"/>
                  <a:ext cx="359884" cy="179213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 flipH="1" rot="1553288">
                  <a:off x="5945761" y="3416618"/>
                  <a:ext cx="133263" cy="339046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 flipH="1" rot="1553288">
                  <a:off x="5439821" y="3581337"/>
                  <a:ext cx="406146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7" name="Google Shape;827;p23"/>
              <p:cNvGrpSpPr/>
              <p:nvPr/>
            </p:nvGrpSpPr>
            <p:grpSpPr>
              <a:xfrm>
                <a:off x="3124349" y="2943043"/>
                <a:ext cx="1479360" cy="1615422"/>
                <a:chOff x="4780724" y="3387018"/>
                <a:chExt cx="1479360" cy="1615422"/>
              </a:xfrm>
            </p:grpSpPr>
            <p:sp>
              <p:nvSpPr>
                <p:cNvPr id="828" name="Google Shape;828;p23"/>
                <p:cNvSpPr/>
                <p:nvPr/>
              </p:nvSpPr>
              <p:spPr>
                <a:xfrm flipH="1" rot="-869642">
                  <a:off x="4932804" y="3512365"/>
                  <a:ext cx="1175200" cy="1364728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 flipH="1" rot="-869642">
                  <a:off x="5187870" y="3568247"/>
                  <a:ext cx="137431" cy="614846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 flipH="1" rot="-869642">
                  <a:off x="4956992" y="4173060"/>
                  <a:ext cx="597967" cy="303829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 flipH="1" rot="-869642">
                  <a:off x="5135840" y="4522586"/>
                  <a:ext cx="668819" cy="150143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 flipH="1" rot="-869642">
                  <a:off x="5270244" y="3760438"/>
                  <a:ext cx="207970" cy="499921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 flipH="1" rot="-869642">
                  <a:off x="5582319" y="3854162"/>
                  <a:ext cx="138577" cy="416045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 flipH="1" rot="-869642">
                  <a:off x="5224019" y="4218959"/>
                  <a:ext cx="359885" cy="179213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 flipH="1" rot="-869642">
                  <a:off x="5778918" y="4081492"/>
                  <a:ext cx="133264" cy="339046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 flipH="1" rot="-869642">
                  <a:off x="5386051" y="4476396"/>
                  <a:ext cx="406147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37" name="Google Shape;83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8" name="Google Shape;838;p23"/>
          <p:cNvSpPr txBox="1"/>
          <p:nvPr>
            <p:ph idx="1" type="subTitle"/>
          </p:nvPr>
        </p:nvSpPr>
        <p:spPr>
          <a:xfrm>
            <a:off x="937625" y="2866900"/>
            <a:ext cx="2175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23"/>
          <p:cNvSpPr txBox="1"/>
          <p:nvPr>
            <p:ph idx="2" type="subTitle"/>
          </p:nvPr>
        </p:nvSpPr>
        <p:spPr>
          <a:xfrm>
            <a:off x="3484348" y="2866900"/>
            <a:ext cx="2175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23"/>
          <p:cNvSpPr txBox="1"/>
          <p:nvPr>
            <p:ph idx="3" type="subTitle"/>
          </p:nvPr>
        </p:nvSpPr>
        <p:spPr>
          <a:xfrm>
            <a:off x="6031075" y="2866900"/>
            <a:ext cx="2175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23"/>
          <p:cNvSpPr txBox="1"/>
          <p:nvPr>
            <p:ph idx="4" type="subTitle"/>
          </p:nvPr>
        </p:nvSpPr>
        <p:spPr>
          <a:xfrm>
            <a:off x="937625" y="2416723"/>
            <a:ext cx="2175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2" name="Google Shape;842;p23"/>
          <p:cNvSpPr txBox="1"/>
          <p:nvPr>
            <p:ph idx="5" type="subTitle"/>
          </p:nvPr>
        </p:nvSpPr>
        <p:spPr>
          <a:xfrm>
            <a:off x="3484348" y="2416723"/>
            <a:ext cx="2175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3" name="Google Shape;843;p23"/>
          <p:cNvSpPr txBox="1"/>
          <p:nvPr>
            <p:ph idx="6" type="subTitle"/>
          </p:nvPr>
        </p:nvSpPr>
        <p:spPr>
          <a:xfrm>
            <a:off x="6031075" y="2416723"/>
            <a:ext cx="2175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844" name="Google Shape;844;p23"/>
          <p:cNvGrpSpPr/>
          <p:nvPr/>
        </p:nvGrpSpPr>
        <p:grpSpPr>
          <a:xfrm>
            <a:off x="4" y="1138828"/>
            <a:ext cx="9085194" cy="3518321"/>
            <a:chOff x="4" y="1138828"/>
            <a:chExt cx="9085194" cy="3518321"/>
          </a:xfrm>
        </p:grpSpPr>
        <p:grpSp>
          <p:nvGrpSpPr>
            <p:cNvPr id="845" name="Google Shape;845;p23"/>
            <p:cNvGrpSpPr/>
            <p:nvPr/>
          </p:nvGrpSpPr>
          <p:grpSpPr>
            <a:xfrm rot="3167998">
              <a:off x="45679" y="1334487"/>
              <a:ext cx="727469" cy="475804"/>
              <a:chOff x="4216875" y="2350450"/>
              <a:chExt cx="250400" cy="163775"/>
            </a:xfrm>
          </p:grpSpPr>
          <p:sp>
            <p:nvSpPr>
              <p:cNvPr id="846" name="Google Shape;846;p2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23"/>
            <p:cNvGrpSpPr/>
            <p:nvPr/>
          </p:nvGrpSpPr>
          <p:grpSpPr>
            <a:xfrm rot="3167998">
              <a:off x="8312054" y="3985687"/>
              <a:ext cx="727469" cy="475804"/>
              <a:chOff x="4216875" y="2350450"/>
              <a:chExt cx="250400" cy="163775"/>
            </a:xfrm>
          </p:grpSpPr>
          <p:sp>
            <p:nvSpPr>
              <p:cNvPr id="851" name="Google Shape;851;p2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7" name="Google Shape;857;p24"/>
          <p:cNvSpPr txBox="1"/>
          <p:nvPr>
            <p:ph idx="1" type="subTitle"/>
          </p:nvPr>
        </p:nvSpPr>
        <p:spPr>
          <a:xfrm>
            <a:off x="1548169" y="1956850"/>
            <a:ext cx="2785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24"/>
          <p:cNvSpPr txBox="1"/>
          <p:nvPr>
            <p:ph idx="2" type="subTitle"/>
          </p:nvPr>
        </p:nvSpPr>
        <p:spPr>
          <a:xfrm>
            <a:off x="5255349" y="1956850"/>
            <a:ext cx="2785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4"/>
          <p:cNvSpPr txBox="1"/>
          <p:nvPr>
            <p:ph idx="3" type="subTitle"/>
          </p:nvPr>
        </p:nvSpPr>
        <p:spPr>
          <a:xfrm>
            <a:off x="1548169" y="3599725"/>
            <a:ext cx="2785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24"/>
          <p:cNvSpPr txBox="1"/>
          <p:nvPr>
            <p:ph idx="4" type="subTitle"/>
          </p:nvPr>
        </p:nvSpPr>
        <p:spPr>
          <a:xfrm>
            <a:off x="5255349" y="3599725"/>
            <a:ext cx="2785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24"/>
          <p:cNvSpPr txBox="1"/>
          <p:nvPr>
            <p:ph idx="5" type="subTitle"/>
          </p:nvPr>
        </p:nvSpPr>
        <p:spPr>
          <a:xfrm>
            <a:off x="1548154" y="1410150"/>
            <a:ext cx="27855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2" name="Google Shape;862;p24"/>
          <p:cNvSpPr txBox="1"/>
          <p:nvPr>
            <p:ph idx="6" type="subTitle"/>
          </p:nvPr>
        </p:nvSpPr>
        <p:spPr>
          <a:xfrm>
            <a:off x="1548154" y="3052988"/>
            <a:ext cx="27855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3" name="Google Shape;863;p24"/>
          <p:cNvSpPr txBox="1"/>
          <p:nvPr>
            <p:ph idx="7" type="subTitle"/>
          </p:nvPr>
        </p:nvSpPr>
        <p:spPr>
          <a:xfrm>
            <a:off x="5255329" y="1410150"/>
            <a:ext cx="27855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4" name="Google Shape;864;p24"/>
          <p:cNvSpPr txBox="1"/>
          <p:nvPr>
            <p:ph idx="8" type="subTitle"/>
          </p:nvPr>
        </p:nvSpPr>
        <p:spPr>
          <a:xfrm>
            <a:off x="5255329" y="3052988"/>
            <a:ext cx="27855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865" name="Google Shape;865;p24"/>
          <p:cNvGrpSpPr/>
          <p:nvPr/>
        </p:nvGrpSpPr>
        <p:grpSpPr>
          <a:xfrm>
            <a:off x="-856696" y="605948"/>
            <a:ext cx="10820400" cy="4951247"/>
            <a:chOff x="-856696" y="605948"/>
            <a:chExt cx="10820400" cy="4951247"/>
          </a:xfrm>
        </p:grpSpPr>
        <p:grpSp>
          <p:nvGrpSpPr>
            <p:cNvPr id="866" name="Google Shape;866;p24"/>
            <p:cNvGrpSpPr/>
            <p:nvPr/>
          </p:nvGrpSpPr>
          <p:grpSpPr>
            <a:xfrm>
              <a:off x="7966373" y="3770810"/>
              <a:ext cx="1997332" cy="1786385"/>
              <a:chOff x="6641048" y="3018022"/>
              <a:chExt cx="1997332" cy="1786385"/>
            </a:xfrm>
          </p:grpSpPr>
          <p:grpSp>
            <p:nvGrpSpPr>
              <p:cNvPr id="867" name="Google Shape;867;p24"/>
              <p:cNvGrpSpPr/>
              <p:nvPr/>
            </p:nvGrpSpPr>
            <p:grpSpPr>
              <a:xfrm>
                <a:off x="6641061" y="3132202"/>
                <a:ext cx="1997318" cy="1672205"/>
                <a:chOff x="7361161" y="3232727"/>
                <a:chExt cx="1997318" cy="1672205"/>
              </a:xfrm>
            </p:grpSpPr>
            <p:sp>
              <p:nvSpPr>
                <p:cNvPr id="868" name="Google Shape;868;p24"/>
                <p:cNvSpPr/>
                <p:nvPr/>
              </p:nvSpPr>
              <p:spPr>
                <a:xfrm rot="-75898">
                  <a:off x="7370747" y="3934826"/>
                  <a:ext cx="1461325" cy="882124"/>
                </a:xfrm>
                <a:custGeom>
                  <a:rect b="b" l="l" r="r" t="t"/>
                  <a:pathLst>
                    <a:path extrusionOk="0" h="11256" w="20813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4"/>
                <p:cNvSpPr/>
                <p:nvPr/>
              </p:nvSpPr>
              <p:spPr>
                <a:xfrm rot="-75898">
                  <a:off x="7653475" y="3931623"/>
                  <a:ext cx="1178300" cy="858797"/>
                </a:xfrm>
                <a:custGeom>
                  <a:rect b="b" l="l" r="r" t="t"/>
                  <a:pathLst>
                    <a:path extrusionOk="0" h="10958" w="16782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4"/>
                <p:cNvSpPr/>
                <p:nvPr/>
              </p:nvSpPr>
              <p:spPr>
                <a:xfrm rot="-75898">
                  <a:off x="7514841" y="4110127"/>
                  <a:ext cx="1280809" cy="576562"/>
                </a:xfrm>
                <a:custGeom>
                  <a:rect b="b" l="l" r="r" t="t"/>
                  <a:pathLst>
                    <a:path extrusionOk="0" h="7357" w="18242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4"/>
                <p:cNvSpPr/>
                <p:nvPr/>
              </p:nvSpPr>
              <p:spPr>
                <a:xfrm rot="-75898">
                  <a:off x="7730436" y="3991567"/>
                  <a:ext cx="354080" cy="423664"/>
                </a:xfrm>
                <a:custGeom>
                  <a:rect b="b" l="l" r="r" t="t"/>
                  <a:pathLst>
                    <a:path extrusionOk="0" h="5406" w="5043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4"/>
                <p:cNvSpPr/>
                <p:nvPr/>
              </p:nvSpPr>
              <p:spPr>
                <a:xfrm rot="-75898">
                  <a:off x="8142798" y="4144615"/>
                  <a:ext cx="420571" cy="463867"/>
                </a:xfrm>
                <a:custGeom>
                  <a:rect b="b" l="l" r="r" t="t"/>
                  <a:pathLst>
                    <a:path extrusionOk="0" h="5919" w="599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4"/>
                <p:cNvSpPr/>
                <p:nvPr/>
              </p:nvSpPr>
              <p:spPr>
                <a:xfrm rot="1465726">
                  <a:off x="8097432" y="3382920"/>
                  <a:ext cx="1023218" cy="1371820"/>
                </a:xfrm>
                <a:custGeom>
                  <a:rect b="b" l="l" r="r" t="t"/>
                  <a:pathLst>
                    <a:path extrusionOk="0" h="17504" w="14573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4"/>
                <p:cNvSpPr/>
                <p:nvPr/>
              </p:nvSpPr>
              <p:spPr>
                <a:xfrm rot="1465726">
                  <a:off x="8053638" y="3699454"/>
                  <a:ext cx="998503" cy="1045793"/>
                </a:xfrm>
                <a:custGeom>
                  <a:rect b="b" l="l" r="r" t="t"/>
                  <a:pathLst>
                    <a:path extrusionOk="0" h="13344" w="14221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4"/>
                <p:cNvSpPr/>
                <p:nvPr/>
              </p:nvSpPr>
              <p:spPr>
                <a:xfrm rot="1465726">
                  <a:off x="8198089" y="3526653"/>
                  <a:ext cx="855759" cy="1209982"/>
                </a:xfrm>
                <a:custGeom>
                  <a:rect b="b" l="l" r="r" t="t"/>
                  <a:pathLst>
                    <a:path extrusionOk="0" h="15439" w="1218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4"/>
                <p:cNvSpPr/>
                <p:nvPr/>
              </p:nvSpPr>
              <p:spPr>
                <a:xfrm rot="1465726">
                  <a:off x="8296662" y="3583228"/>
                  <a:ext cx="346362" cy="422424"/>
                </a:xfrm>
                <a:custGeom>
                  <a:rect b="b" l="l" r="r" t="t"/>
                  <a:pathLst>
                    <a:path extrusionOk="0" h="5390" w="4933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4"/>
                <p:cNvSpPr/>
                <p:nvPr/>
              </p:nvSpPr>
              <p:spPr>
                <a:xfrm rot="1465726">
                  <a:off x="8373876" y="4049666"/>
                  <a:ext cx="393826" cy="479087"/>
                </a:xfrm>
                <a:custGeom>
                  <a:rect b="b" l="l" r="r" t="t"/>
                  <a:pathLst>
                    <a:path extrusionOk="0" h="6113" w="5609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8" name="Google Shape;878;p24"/>
              <p:cNvGrpSpPr/>
              <p:nvPr/>
            </p:nvGrpSpPr>
            <p:grpSpPr>
              <a:xfrm rot="-670505">
                <a:off x="6770143" y="3128707"/>
                <a:ext cx="1284836" cy="1457893"/>
                <a:chOff x="4946260" y="3284095"/>
                <a:chExt cx="1284887" cy="1457952"/>
              </a:xfrm>
            </p:grpSpPr>
            <p:sp>
              <p:nvSpPr>
                <p:cNvPr id="879" name="Google Shape;879;p24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4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4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4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4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4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4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4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4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88" name="Google Shape;888;p24"/>
            <p:cNvGrpSpPr/>
            <p:nvPr/>
          </p:nvGrpSpPr>
          <p:grpSpPr>
            <a:xfrm flipH="1" rot="6253425">
              <a:off x="-918080" y="1021882"/>
              <a:ext cx="1925675" cy="1371795"/>
              <a:chOff x="4663314" y="4471423"/>
              <a:chExt cx="1214154" cy="865048"/>
            </a:xfrm>
          </p:grpSpPr>
          <p:sp>
            <p:nvSpPr>
              <p:cNvPr id="889" name="Google Shape;889;p24"/>
              <p:cNvSpPr/>
              <p:nvPr/>
            </p:nvSpPr>
            <p:spPr>
              <a:xfrm rot="1020697">
                <a:off x="4724508" y="4652148"/>
                <a:ext cx="921435" cy="556258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 rot="1020697">
                <a:off x="4901233" y="4678525"/>
                <a:ext cx="742975" cy="541531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 rot="1020697">
                <a:off x="4809201" y="4772620"/>
                <a:ext cx="807612" cy="363574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4"/>
              <p:cNvSpPr/>
              <p:nvPr/>
            </p:nvSpPr>
            <p:spPr>
              <a:xfrm rot="1020697">
                <a:off x="4991589" y="4655064"/>
                <a:ext cx="223264" cy="267158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4"/>
              <p:cNvSpPr/>
              <p:nvPr/>
            </p:nvSpPr>
            <p:spPr>
              <a:xfrm rot="1020697">
                <a:off x="5203191" y="4834182"/>
                <a:ext cx="265190" cy="29251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9" name="Google Shape;899;p24"/>
          <p:cNvGrpSpPr/>
          <p:nvPr/>
        </p:nvGrpSpPr>
        <p:grpSpPr>
          <a:xfrm>
            <a:off x="-4" y="1250241"/>
            <a:ext cx="9144003" cy="2922765"/>
            <a:chOff x="-4" y="1250241"/>
            <a:chExt cx="9144003" cy="2922765"/>
          </a:xfrm>
        </p:grpSpPr>
        <p:grpSp>
          <p:nvGrpSpPr>
            <p:cNvPr id="900" name="Google Shape;900;p24"/>
            <p:cNvGrpSpPr/>
            <p:nvPr/>
          </p:nvGrpSpPr>
          <p:grpSpPr>
            <a:xfrm rot="3167998">
              <a:off x="8370854" y="1445900"/>
              <a:ext cx="727469" cy="475804"/>
              <a:chOff x="4216875" y="2350450"/>
              <a:chExt cx="250400" cy="163775"/>
            </a:xfrm>
          </p:grpSpPr>
          <p:sp>
            <p:nvSpPr>
              <p:cNvPr id="901" name="Google Shape;901;p2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24"/>
            <p:cNvGrpSpPr/>
            <p:nvPr/>
          </p:nvGrpSpPr>
          <p:grpSpPr>
            <a:xfrm rot="-6797680">
              <a:off x="-1387" y="3506941"/>
              <a:ext cx="727468" cy="475803"/>
              <a:chOff x="4216875" y="2350450"/>
              <a:chExt cx="250400" cy="163775"/>
            </a:xfrm>
          </p:grpSpPr>
          <p:sp>
            <p:nvSpPr>
              <p:cNvPr id="906" name="Google Shape;906;p2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2" name="Google Shape;912;p25"/>
          <p:cNvSpPr txBox="1"/>
          <p:nvPr>
            <p:ph idx="1" type="subTitle"/>
          </p:nvPr>
        </p:nvSpPr>
        <p:spPr>
          <a:xfrm>
            <a:off x="720000" y="2073001"/>
            <a:ext cx="214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25"/>
          <p:cNvSpPr txBox="1"/>
          <p:nvPr>
            <p:ph idx="2" type="subTitle"/>
          </p:nvPr>
        </p:nvSpPr>
        <p:spPr>
          <a:xfrm>
            <a:off x="3497550" y="2073001"/>
            <a:ext cx="214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25"/>
          <p:cNvSpPr txBox="1"/>
          <p:nvPr>
            <p:ph idx="3" type="subTitle"/>
          </p:nvPr>
        </p:nvSpPr>
        <p:spPr>
          <a:xfrm>
            <a:off x="720000" y="3503225"/>
            <a:ext cx="214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25"/>
          <p:cNvSpPr txBox="1"/>
          <p:nvPr>
            <p:ph idx="4" type="subTitle"/>
          </p:nvPr>
        </p:nvSpPr>
        <p:spPr>
          <a:xfrm>
            <a:off x="3497550" y="3503225"/>
            <a:ext cx="214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25"/>
          <p:cNvSpPr txBox="1"/>
          <p:nvPr>
            <p:ph idx="5" type="subTitle"/>
          </p:nvPr>
        </p:nvSpPr>
        <p:spPr>
          <a:xfrm>
            <a:off x="6275100" y="2073001"/>
            <a:ext cx="214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25"/>
          <p:cNvSpPr txBox="1"/>
          <p:nvPr>
            <p:ph idx="6" type="subTitle"/>
          </p:nvPr>
        </p:nvSpPr>
        <p:spPr>
          <a:xfrm>
            <a:off x="6275100" y="3503225"/>
            <a:ext cx="214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25"/>
          <p:cNvSpPr txBox="1"/>
          <p:nvPr>
            <p:ph idx="7" type="subTitle"/>
          </p:nvPr>
        </p:nvSpPr>
        <p:spPr>
          <a:xfrm>
            <a:off x="724220" y="1656600"/>
            <a:ext cx="214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19" name="Google Shape;919;p25"/>
          <p:cNvSpPr txBox="1"/>
          <p:nvPr>
            <p:ph idx="8" type="subTitle"/>
          </p:nvPr>
        </p:nvSpPr>
        <p:spPr>
          <a:xfrm>
            <a:off x="3501770" y="1656600"/>
            <a:ext cx="214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0" name="Google Shape;920;p25"/>
          <p:cNvSpPr txBox="1"/>
          <p:nvPr>
            <p:ph idx="9" type="subTitle"/>
          </p:nvPr>
        </p:nvSpPr>
        <p:spPr>
          <a:xfrm>
            <a:off x="6279320" y="1656600"/>
            <a:ext cx="214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1" name="Google Shape;921;p25"/>
          <p:cNvSpPr txBox="1"/>
          <p:nvPr>
            <p:ph idx="13" type="subTitle"/>
          </p:nvPr>
        </p:nvSpPr>
        <p:spPr>
          <a:xfrm>
            <a:off x="724220" y="3086800"/>
            <a:ext cx="214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2" name="Google Shape;922;p25"/>
          <p:cNvSpPr txBox="1"/>
          <p:nvPr>
            <p:ph idx="14" type="subTitle"/>
          </p:nvPr>
        </p:nvSpPr>
        <p:spPr>
          <a:xfrm>
            <a:off x="3501770" y="3086800"/>
            <a:ext cx="214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3" name="Google Shape;923;p25"/>
          <p:cNvSpPr txBox="1"/>
          <p:nvPr>
            <p:ph idx="15" type="subTitle"/>
          </p:nvPr>
        </p:nvSpPr>
        <p:spPr>
          <a:xfrm>
            <a:off x="6279320" y="3086800"/>
            <a:ext cx="2140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24" name="Google Shape;924;p25"/>
          <p:cNvGrpSpPr/>
          <p:nvPr/>
        </p:nvGrpSpPr>
        <p:grpSpPr>
          <a:xfrm>
            <a:off x="-1217875" y="352098"/>
            <a:ext cx="11333498" cy="3993215"/>
            <a:chOff x="-1217875" y="352098"/>
            <a:chExt cx="11333498" cy="3993215"/>
          </a:xfrm>
        </p:grpSpPr>
        <p:grpSp>
          <p:nvGrpSpPr>
            <p:cNvPr id="925" name="Google Shape;925;p25"/>
            <p:cNvGrpSpPr/>
            <p:nvPr/>
          </p:nvGrpSpPr>
          <p:grpSpPr>
            <a:xfrm rot="2915748">
              <a:off x="-929648" y="2183784"/>
              <a:ext cx="2030651" cy="1685324"/>
              <a:chOff x="3289885" y="2840120"/>
              <a:chExt cx="2030549" cy="1685240"/>
            </a:xfrm>
          </p:grpSpPr>
          <p:grpSp>
            <p:nvGrpSpPr>
              <p:cNvPr id="926" name="Google Shape;926;p25"/>
              <p:cNvGrpSpPr/>
              <p:nvPr/>
            </p:nvGrpSpPr>
            <p:grpSpPr>
              <a:xfrm flipH="1" rot="-636525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927" name="Google Shape;927;p25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25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25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25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25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5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25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5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5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6" name="Google Shape;936;p25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937" name="Google Shape;937;p25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5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5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5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5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25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25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25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25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46" name="Google Shape;946;p25"/>
            <p:cNvGrpSpPr/>
            <p:nvPr/>
          </p:nvGrpSpPr>
          <p:grpSpPr>
            <a:xfrm rot="-748112">
              <a:off x="8289787" y="509412"/>
              <a:ext cx="1652445" cy="1786713"/>
              <a:chOff x="7275187" y="3220628"/>
              <a:chExt cx="1652470" cy="1786740"/>
            </a:xfrm>
          </p:grpSpPr>
          <p:sp>
            <p:nvSpPr>
              <p:cNvPr id="947" name="Google Shape;947;p25"/>
              <p:cNvSpPr/>
              <p:nvPr/>
            </p:nvSpPr>
            <p:spPr>
              <a:xfrm rot="996304">
                <a:off x="7370741" y="3934820"/>
                <a:ext cx="1461345" cy="882129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 rot="996304">
                <a:off x="7651222" y="3975667"/>
                <a:ext cx="1178316" cy="858775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 rot="996304">
                <a:off x="7505329" y="4125555"/>
                <a:ext cx="1280827" cy="576566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 rot="996304">
                <a:off x="7792720" y="3940372"/>
                <a:ext cx="354085" cy="423667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 rot="996304">
                <a:off x="8130450" y="4221807"/>
                <a:ext cx="420576" cy="46387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 rot="335425">
                <a:off x="7828700" y="3267207"/>
                <a:ext cx="1023228" cy="1371789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 rot="335425">
                <a:off x="7837489" y="3593649"/>
                <a:ext cx="998513" cy="104577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 rot="335425">
                <a:off x="7948735" y="3402110"/>
                <a:ext cx="855768" cy="120995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 rot="335425">
                <a:off x="7946799" y="3527161"/>
                <a:ext cx="346365" cy="422415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 rot="335425">
                <a:off x="8178363" y="3934502"/>
                <a:ext cx="393830" cy="479076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7" name="Google Shape;957;p25"/>
          <p:cNvGrpSpPr/>
          <p:nvPr/>
        </p:nvGrpSpPr>
        <p:grpSpPr>
          <a:xfrm>
            <a:off x="47242" y="600366"/>
            <a:ext cx="8992781" cy="4284140"/>
            <a:chOff x="47242" y="600366"/>
            <a:chExt cx="8992781" cy="4284140"/>
          </a:xfrm>
        </p:grpSpPr>
        <p:grpSp>
          <p:nvGrpSpPr>
            <p:cNvPr id="958" name="Google Shape;958;p25"/>
            <p:cNvGrpSpPr/>
            <p:nvPr/>
          </p:nvGrpSpPr>
          <p:grpSpPr>
            <a:xfrm rot="-6797680">
              <a:off x="8313938" y="4218441"/>
              <a:ext cx="727468" cy="475803"/>
              <a:chOff x="4216875" y="2350450"/>
              <a:chExt cx="250400" cy="163775"/>
            </a:xfrm>
          </p:grpSpPr>
          <p:sp>
            <p:nvSpPr>
              <p:cNvPr id="959" name="Google Shape;959;p25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5"/>
            <p:cNvGrpSpPr/>
            <p:nvPr/>
          </p:nvGrpSpPr>
          <p:grpSpPr>
            <a:xfrm rot="3167998">
              <a:off x="92917" y="796025"/>
              <a:ext cx="727469" cy="475804"/>
              <a:chOff x="4216875" y="2350450"/>
              <a:chExt cx="250400" cy="163775"/>
            </a:xfrm>
          </p:grpSpPr>
          <p:sp>
            <p:nvSpPr>
              <p:cNvPr id="964" name="Google Shape;964;p25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 txBox="1"/>
          <p:nvPr>
            <p:ph hasCustomPrompt="1" type="title"/>
          </p:nvPr>
        </p:nvSpPr>
        <p:spPr>
          <a:xfrm>
            <a:off x="819556" y="1404150"/>
            <a:ext cx="369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0" name="Google Shape;970;p26"/>
          <p:cNvSpPr txBox="1"/>
          <p:nvPr>
            <p:ph idx="1" type="subTitle"/>
          </p:nvPr>
        </p:nvSpPr>
        <p:spPr>
          <a:xfrm>
            <a:off x="819569" y="2093075"/>
            <a:ext cx="3696900" cy="4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1" name="Google Shape;971;p26"/>
          <p:cNvSpPr txBox="1"/>
          <p:nvPr>
            <p:ph hasCustomPrompt="1" idx="2" type="title"/>
          </p:nvPr>
        </p:nvSpPr>
        <p:spPr>
          <a:xfrm>
            <a:off x="819556" y="2756413"/>
            <a:ext cx="369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2" name="Google Shape;972;p26"/>
          <p:cNvSpPr txBox="1"/>
          <p:nvPr>
            <p:ph idx="3" type="subTitle"/>
          </p:nvPr>
        </p:nvSpPr>
        <p:spPr>
          <a:xfrm>
            <a:off x="819569" y="3445328"/>
            <a:ext cx="3696900" cy="4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3" name="Google Shape;973;p26"/>
          <p:cNvSpPr txBox="1"/>
          <p:nvPr>
            <p:ph hasCustomPrompt="1" idx="4" type="title"/>
          </p:nvPr>
        </p:nvSpPr>
        <p:spPr>
          <a:xfrm>
            <a:off x="4627531" y="1404151"/>
            <a:ext cx="369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4" name="Google Shape;974;p26"/>
          <p:cNvSpPr txBox="1"/>
          <p:nvPr>
            <p:ph idx="5" type="subTitle"/>
          </p:nvPr>
        </p:nvSpPr>
        <p:spPr>
          <a:xfrm>
            <a:off x="4627544" y="2093075"/>
            <a:ext cx="3696900" cy="4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5" name="Google Shape;975;p26"/>
          <p:cNvSpPr txBox="1"/>
          <p:nvPr>
            <p:ph hasCustomPrompt="1" idx="6" type="title"/>
          </p:nvPr>
        </p:nvSpPr>
        <p:spPr>
          <a:xfrm>
            <a:off x="4627531" y="2756426"/>
            <a:ext cx="369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6" name="Google Shape;976;p26"/>
          <p:cNvSpPr txBox="1"/>
          <p:nvPr>
            <p:ph idx="7" type="subTitle"/>
          </p:nvPr>
        </p:nvSpPr>
        <p:spPr>
          <a:xfrm>
            <a:off x="4627544" y="3445338"/>
            <a:ext cx="3696900" cy="4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77" name="Google Shape;977;p26"/>
          <p:cNvGrpSpPr/>
          <p:nvPr/>
        </p:nvGrpSpPr>
        <p:grpSpPr>
          <a:xfrm>
            <a:off x="-580042" y="-606306"/>
            <a:ext cx="10721164" cy="6332432"/>
            <a:chOff x="-580042" y="-606306"/>
            <a:chExt cx="10721164" cy="6332432"/>
          </a:xfrm>
        </p:grpSpPr>
        <p:grpSp>
          <p:nvGrpSpPr>
            <p:cNvPr id="978" name="Google Shape;978;p26"/>
            <p:cNvGrpSpPr/>
            <p:nvPr/>
          </p:nvGrpSpPr>
          <p:grpSpPr>
            <a:xfrm rot="4503989">
              <a:off x="-330423" y="3989233"/>
              <a:ext cx="1461377" cy="1639372"/>
              <a:chOff x="4986224" y="4471423"/>
              <a:chExt cx="921444" cy="1033755"/>
            </a:xfrm>
          </p:grpSpPr>
          <p:sp>
            <p:nvSpPr>
              <p:cNvPr id="979" name="Google Shape;979;p26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6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6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6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6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6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6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6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6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9" name="Google Shape;989;p26"/>
            <p:cNvGrpSpPr/>
            <p:nvPr/>
          </p:nvGrpSpPr>
          <p:grpSpPr>
            <a:xfrm rot="-1828996">
              <a:off x="7823395" y="-207730"/>
              <a:ext cx="2030603" cy="1685284"/>
              <a:chOff x="3289885" y="2840120"/>
              <a:chExt cx="2030549" cy="1685240"/>
            </a:xfrm>
          </p:grpSpPr>
          <p:grpSp>
            <p:nvGrpSpPr>
              <p:cNvPr id="990" name="Google Shape;990;p26"/>
              <p:cNvGrpSpPr/>
              <p:nvPr/>
            </p:nvGrpSpPr>
            <p:grpSpPr>
              <a:xfrm flipH="1" rot="-636525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991" name="Google Shape;991;p26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6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6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6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6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6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6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26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0" name="Google Shape;1000;p26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1001" name="Google Shape;1001;p26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6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6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6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6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6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6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6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6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7"/>
          <p:cNvSpPr txBox="1"/>
          <p:nvPr>
            <p:ph hasCustomPrompt="1" type="title"/>
          </p:nvPr>
        </p:nvSpPr>
        <p:spPr>
          <a:xfrm>
            <a:off x="1325650" y="1339050"/>
            <a:ext cx="13989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2" name="Google Shape;1012;p27"/>
          <p:cNvSpPr txBox="1"/>
          <p:nvPr>
            <p:ph idx="1" type="subTitle"/>
          </p:nvPr>
        </p:nvSpPr>
        <p:spPr>
          <a:xfrm>
            <a:off x="938500" y="37053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3" name="Google Shape;1013;p27"/>
          <p:cNvSpPr txBox="1"/>
          <p:nvPr>
            <p:ph idx="2" type="subTitle"/>
          </p:nvPr>
        </p:nvSpPr>
        <p:spPr>
          <a:xfrm>
            <a:off x="938500" y="33607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14" name="Google Shape;1014;p27"/>
          <p:cNvSpPr txBox="1"/>
          <p:nvPr>
            <p:ph hasCustomPrompt="1" idx="3" type="title"/>
          </p:nvPr>
        </p:nvSpPr>
        <p:spPr>
          <a:xfrm>
            <a:off x="3873150" y="1339050"/>
            <a:ext cx="13977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5" name="Google Shape;1015;p27"/>
          <p:cNvSpPr txBox="1"/>
          <p:nvPr>
            <p:ph idx="4" type="subTitle"/>
          </p:nvPr>
        </p:nvSpPr>
        <p:spPr>
          <a:xfrm>
            <a:off x="3485400" y="37053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6" name="Google Shape;1016;p27"/>
          <p:cNvSpPr txBox="1"/>
          <p:nvPr>
            <p:ph idx="5" type="subTitle"/>
          </p:nvPr>
        </p:nvSpPr>
        <p:spPr>
          <a:xfrm>
            <a:off x="3485400" y="33607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17" name="Google Shape;1017;p27"/>
          <p:cNvSpPr txBox="1"/>
          <p:nvPr>
            <p:ph hasCustomPrompt="1" idx="6" type="title"/>
          </p:nvPr>
        </p:nvSpPr>
        <p:spPr>
          <a:xfrm>
            <a:off x="6420050" y="1339050"/>
            <a:ext cx="13977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8" name="Google Shape;1018;p27"/>
          <p:cNvSpPr txBox="1"/>
          <p:nvPr>
            <p:ph idx="7" type="subTitle"/>
          </p:nvPr>
        </p:nvSpPr>
        <p:spPr>
          <a:xfrm>
            <a:off x="6032300" y="37053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9" name="Google Shape;1019;p27"/>
          <p:cNvSpPr txBox="1"/>
          <p:nvPr>
            <p:ph idx="8" type="subTitle"/>
          </p:nvPr>
        </p:nvSpPr>
        <p:spPr>
          <a:xfrm>
            <a:off x="6032300" y="33607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20" name="Google Shape;1020;p2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21" name="Google Shape;1021;p27"/>
          <p:cNvGrpSpPr/>
          <p:nvPr/>
        </p:nvGrpSpPr>
        <p:grpSpPr>
          <a:xfrm>
            <a:off x="-873947" y="-507011"/>
            <a:ext cx="11002168" cy="5944644"/>
            <a:chOff x="-873947" y="-507011"/>
            <a:chExt cx="11002168" cy="5944644"/>
          </a:xfrm>
        </p:grpSpPr>
        <p:grpSp>
          <p:nvGrpSpPr>
            <p:cNvPr id="1022" name="Google Shape;1022;p27"/>
            <p:cNvGrpSpPr/>
            <p:nvPr/>
          </p:nvGrpSpPr>
          <p:grpSpPr>
            <a:xfrm rot="-729431">
              <a:off x="8105176" y="3537534"/>
              <a:ext cx="1862470" cy="1723310"/>
              <a:chOff x="5250385" y="3839692"/>
              <a:chExt cx="1862420" cy="1723263"/>
            </a:xfrm>
          </p:grpSpPr>
          <p:grpSp>
            <p:nvGrpSpPr>
              <p:cNvPr id="1023" name="Google Shape;1023;p27"/>
              <p:cNvGrpSpPr/>
              <p:nvPr/>
            </p:nvGrpSpPr>
            <p:grpSpPr>
              <a:xfrm flipH="1" rot="454747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1024" name="Google Shape;1024;p27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7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27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27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27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3" name="Google Shape;1033;p27"/>
              <p:cNvGrpSpPr/>
              <p:nvPr/>
            </p:nvGrpSpPr>
            <p:grpSpPr>
              <a:xfrm flipH="1" rot="-636525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034" name="Google Shape;1034;p27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27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27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27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7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7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7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7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43" name="Google Shape;1043;p27"/>
            <p:cNvGrpSpPr/>
            <p:nvPr/>
          </p:nvGrpSpPr>
          <p:grpSpPr>
            <a:xfrm flipH="1" rot="10362520">
              <a:off x="-762215" y="-398936"/>
              <a:ext cx="1822696" cy="1876868"/>
              <a:chOff x="7275187" y="3130284"/>
              <a:chExt cx="1822905" cy="1877083"/>
            </a:xfrm>
          </p:grpSpPr>
          <p:sp>
            <p:nvSpPr>
              <p:cNvPr id="1044" name="Google Shape;1044;p27"/>
              <p:cNvSpPr/>
              <p:nvPr/>
            </p:nvSpPr>
            <p:spPr>
              <a:xfrm rot="996304">
                <a:off x="7370741" y="3934820"/>
                <a:ext cx="1461345" cy="882129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 rot="996304">
                <a:off x="7651222" y="3975667"/>
                <a:ext cx="1178316" cy="858775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 rot="996304">
                <a:off x="7505329" y="4125555"/>
                <a:ext cx="1280827" cy="576566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 rot="996304">
                <a:off x="7792720" y="3940372"/>
                <a:ext cx="354085" cy="423667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7"/>
              <p:cNvSpPr/>
              <p:nvPr/>
            </p:nvSpPr>
            <p:spPr>
              <a:xfrm rot="996304">
                <a:off x="8130450" y="4221807"/>
                <a:ext cx="420576" cy="46387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7"/>
              <p:cNvSpPr/>
              <p:nvPr/>
            </p:nvSpPr>
            <p:spPr>
              <a:xfrm rot="996304">
                <a:off x="7900233" y="3247893"/>
                <a:ext cx="1023215" cy="1371783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7"/>
              <p:cNvSpPr/>
              <p:nvPr/>
            </p:nvSpPr>
            <p:spPr>
              <a:xfrm rot="996304">
                <a:off x="7877860" y="3570643"/>
                <a:ext cx="998500" cy="1045765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7"/>
              <p:cNvSpPr/>
              <p:nvPr/>
            </p:nvSpPr>
            <p:spPr>
              <a:xfrm rot="996304">
                <a:off x="8009284" y="3388738"/>
                <a:ext cx="855757" cy="1209950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 rot="996304">
                <a:off x="8063409" y="3469705"/>
                <a:ext cx="346361" cy="422413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7"/>
              <p:cNvSpPr/>
              <p:nvPr/>
            </p:nvSpPr>
            <p:spPr>
              <a:xfrm rot="996304">
                <a:off x="8207033" y="3917797"/>
                <a:ext cx="393825" cy="47907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4" name="Google Shape;1054;p27"/>
          <p:cNvGrpSpPr/>
          <p:nvPr/>
        </p:nvGrpSpPr>
        <p:grpSpPr>
          <a:xfrm>
            <a:off x="57671" y="1017716"/>
            <a:ext cx="8966653" cy="3023953"/>
            <a:chOff x="57671" y="1017716"/>
            <a:chExt cx="8966653" cy="3023953"/>
          </a:xfrm>
        </p:grpSpPr>
        <p:grpSp>
          <p:nvGrpSpPr>
            <p:cNvPr id="1055" name="Google Shape;1055;p27"/>
            <p:cNvGrpSpPr/>
            <p:nvPr/>
          </p:nvGrpSpPr>
          <p:grpSpPr>
            <a:xfrm rot="-6797680">
              <a:off x="56288" y="3375603"/>
              <a:ext cx="727468" cy="475803"/>
              <a:chOff x="4216875" y="2350450"/>
              <a:chExt cx="250400" cy="163775"/>
            </a:xfrm>
          </p:grpSpPr>
          <p:sp>
            <p:nvSpPr>
              <p:cNvPr id="1056" name="Google Shape;1056;p27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7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7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7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0" name="Google Shape;1060;p27"/>
            <p:cNvGrpSpPr/>
            <p:nvPr/>
          </p:nvGrpSpPr>
          <p:grpSpPr>
            <a:xfrm rot="3167998">
              <a:off x="8251179" y="1213375"/>
              <a:ext cx="727469" cy="475804"/>
              <a:chOff x="4216875" y="2350450"/>
              <a:chExt cx="250400" cy="163775"/>
            </a:xfrm>
          </p:grpSpPr>
          <p:sp>
            <p:nvSpPr>
              <p:cNvPr id="1061" name="Google Shape;1061;p27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7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7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7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7" name="Google Shape;1067;p28"/>
          <p:cNvGrpSpPr/>
          <p:nvPr/>
        </p:nvGrpSpPr>
        <p:grpSpPr>
          <a:xfrm>
            <a:off x="-701441" y="-926590"/>
            <a:ext cx="10854149" cy="6438323"/>
            <a:chOff x="-701441" y="-926590"/>
            <a:chExt cx="10854149" cy="6438323"/>
          </a:xfrm>
        </p:grpSpPr>
        <p:grpSp>
          <p:nvGrpSpPr>
            <p:cNvPr id="1068" name="Google Shape;1068;p28"/>
            <p:cNvGrpSpPr/>
            <p:nvPr/>
          </p:nvGrpSpPr>
          <p:grpSpPr>
            <a:xfrm>
              <a:off x="-701441" y="3653483"/>
              <a:ext cx="1632396" cy="1858250"/>
              <a:chOff x="1604609" y="2840120"/>
              <a:chExt cx="1632396" cy="1858250"/>
            </a:xfrm>
          </p:grpSpPr>
          <p:sp>
            <p:nvSpPr>
              <p:cNvPr id="1069" name="Google Shape;1069;p28"/>
              <p:cNvSpPr/>
              <p:nvPr/>
            </p:nvSpPr>
            <p:spPr>
              <a:xfrm flipH="1" rot="163308">
                <a:off x="2353108" y="2859429"/>
                <a:ext cx="848816" cy="1497696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 flipH="1" rot="163308">
                <a:off x="2347773" y="3083902"/>
                <a:ext cx="535732" cy="126567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 flipH="1" rot="163308">
                <a:off x="2587869" y="3004831"/>
                <a:ext cx="150759" cy="1305366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 flipH="1" rot="163308">
                <a:off x="2487837" y="3225734"/>
                <a:ext cx="359968" cy="33360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 flipH="1" rot="163308">
                <a:off x="2453816" y="3693696"/>
                <a:ext cx="411437" cy="361114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 flipH="1" rot="2426325">
                <a:off x="1682231" y="3590213"/>
                <a:ext cx="1383513" cy="748904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 flipH="1" rot="2426325">
                <a:off x="1698912" y="3917787"/>
                <a:ext cx="1246193" cy="427484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 flipH="1" rot="2426325">
                <a:off x="1800850" y="3748700"/>
                <a:ext cx="1196183" cy="528546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 flipH="1" rot="2426325">
                <a:off x="2068376" y="3550959"/>
                <a:ext cx="356011" cy="331422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 flipH="1" rot="1526130">
                <a:off x="2118767" y="3896934"/>
                <a:ext cx="414037" cy="365798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28"/>
            <p:cNvGrpSpPr/>
            <p:nvPr/>
          </p:nvGrpSpPr>
          <p:grpSpPr>
            <a:xfrm rot="-7409391">
              <a:off x="7874441" y="-457530"/>
              <a:ext cx="2030589" cy="1685273"/>
              <a:chOff x="3289885" y="2840120"/>
              <a:chExt cx="2030549" cy="1685240"/>
            </a:xfrm>
          </p:grpSpPr>
          <p:grpSp>
            <p:nvGrpSpPr>
              <p:cNvPr id="1080" name="Google Shape;1080;p28"/>
              <p:cNvGrpSpPr/>
              <p:nvPr/>
            </p:nvGrpSpPr>
            <p:grpSpPr>
              <a:xfrm flipH="1" rot="-636525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081" name="Google Shape;1081;p28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8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8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8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8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28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28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28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0" name="Google Shape;1090;p28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1091" name="Google Shape;1091;p28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28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28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28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28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28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8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28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28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00" name="Google Shape;1100;p28"/>
          <p:cNvGrpSpPr/>
          <p:nvPr/>
        </p:nvGrpSpPr>
        <p:grpSpPr>
          <a:xfrm>
            <a:off x="80721" y="1233215"/>
            <a:ext cx="9063278" cy="3397197"/>
            <a:chOff x="80721" y="1233215"/>
            <a:chExt cx="9063278" cy="3397197"/>
          </a:xfrm>
        </p:grpSpPr>
        <p:grpSp>
          <p:nvGrpSpPr>
            <p:cNvPr id="1101" name="Google Shape;1101;p28"/>
            <p:cNvGrpSpPr/>
            <p:nvPr/>
          </p:nvGrpSpPr>
          <p:grpSpPr>
            <a:xfrm rot="-6797680">
              <a:off x="79338" y="1423478"/>
              <a:ext cx="727468" cy="475803"/>
              <a:chOff x="4216875" y="2350450"/>
              <a:chExt cx="250400" cy="163775"/>
            </a:xfrm>
          </p:grpSpPr>
          <p:sp>
            <p:nvSpPr>
              <p:cNvPr id="1102" name="Google Shape;1102;p28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28"/>
            <p:cNvGrpSpPr/>
            <p:nvPr/>
          </p:nvGrpSpPr>
          <p:grpSpPr>
            <a:xfrm rot="3167998">
              <a:off x="8370854" y="3958950"/>
              <a:ext cx="727469" cy="475804"/>
              <a:chOff x="4216875" y="2350450"/>
              <a:chExt cx="250400" cy="163775"/>
            </a:xfrm>
          </p:grpSpPr>
          <p:sp>
            <p:nvSpPr>
              <p:cNvPr id="1107" name="Google Shape;1107;p28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3" name="Google Shape;1113;p29"/>
          <p:cNvGrpSpPr/>
          <p:nvPr/>
        </p:nvGrpSpPr>
        <p:grpSpPr>
          <a:xfrm flipH="1" rot="-2967651">
            <a:off x="-1110170" y="2742656"/>
            <a:ext cx="2030651" cy="1685324"/>
            <a:chOff x="3289885" y="2840120"/>
            <a:chExt cx="2030549" cy="1685240"/>
          </a:xfrm>
        </p:grpSpPr>
        <p:grpSp>
          <p:nvGrpSpPr>
            <p:cNvPr id="1114" name="Google Shape;1114;p29"/>
            <p:cNvGrpSpPr/>
            <p:nvPr/>
          </p:nvGrpSpPr>
          <p:grpSpPr>
            <a:xfrm flipH="1" rot="-636525">
              <a:off x="3912333" y="2961605"/>
              <a:ext cx="1284878" cy="1457941"/>
              <a:chOff x="4946260" y="3284095"/>
              <a:chExt cx="1284887" cy="1457952"/>
            </a:xfrm>
          </p:grpSpPr>
          <p:sp>
            <p:nvSpPr>
              <p:cNvPr id="1115" name="Google Shape;1115;p29"/>
              <p:cNvSpPr/>
              <p:nvPr/>
            </p:nvSpPr>
            <p:spPr>
              <a:xfrm flipH="1" rot="286969">
                <a:off x="5001109" y="3330712"/>
                <a:ext cx="1175191" cy="1364717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9"/>
              <p:cNvSpPr/>
              <p:nvPr/>
            </p:nvSpPr>
            <p:spPr>
              <a:xfrm flipH="1" rot="286969">
                <a:off x="5376290" y="3317389"/>
                <a:ext cx="137430" cy="614842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9"/>
              <p:cNvSpPr/>
              <p:nvPr/>
            </p:nvSpPr>
            <p:spPr>
              <a:xfrm flipH="1" rot="286969">
                <a:off x="4997121" y="3896811"/>
                <a:ext cx="597963" cy="303826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9"/>
              <p:cNvSpPr/>
              <p:nvPr/>
            </p:nvSpPr>
            <p:spPr>
              <a:xfrm flipH="1" rot="286969">
                <a:off x="5073936" y="4301787"/>
                <a:ext cx="668814" cy="150142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9"/>
              <p:cNvSpPr/>
              <p:nvPr/>
            </p:nvSpPr>
            <p:spPr>
              <a:xfrm flipH="1" rot="286969">
                <a:off x="5407591" y="3540865"/>
                <a:ext cx="207969" cy="499917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9"/>
              <p:cNvSpPr/>
              <p:nvPr/>
            </p:nvSpPr>
            <p:spPr>
              <a:xfrm flipH="1" rot="286969">
                <a:off x="5687018" y="3723256"/>
                <a:ext cx="138576" cy="41604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9"/>
              <p:cNvSpPr/>
              <p:nvPr/>
            </p:nvSpPr>
            <p:spPr>
              <a:xfrm flipH="1" rot="286969">
                <a:off x="5261266" y="3992485"/>
                <a:ext cx="359882" cy="179212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9"/>
              <p:cNvSpPr/>
              <p:nvPr/>
            </p:nvSpPr>
            <p:spPr>
              <a:xfrm flipH="1" rot="286969">
                <a:off x="5810405" y="4004026"/>
                <a:ext cx="133263" cy="339043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9"/>
              <p:cNvSpPr/>
              <p:nvPr/>
            </p:nvSpPr>
            <p:spPr>
              <a:xfrm flipH="1" rot="286969">
                <a:off x="5343168" y="4299204"/>
                <a:ext cx="406144" cy="86897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4" name="Google Shape;1124;p29"/>
            <p:cNvGrpSpPr/>
            <p:nvPr/>
          </p:nvGrpSpPr>
          <p:grpSpPr>
            <a:xfrm>
              <a:off x="3289885" y="2840120"/>
              <a:ext cx="1284887" cy="1457952"/>
              <a:chOff x="4946260" y="3284095"/>
              <a:chExt cx="1284887" cy="1457952"/>
            </a:xfrm>
          </p:grpSpPr>
          <p:sp>
            <p:nvSpPr>
              <p:cNvPr id="1125" name="Google Shape;1125;p29"/>
              <p:cNvSpPr/>
              <p:nvPr/>
            </p:nvSpPr>
            <p:spPr>
              <a:xfrm flipH="1" rot="286969">
                <a:off x="5001109" y="3330712"/>
                <a:ext cx="1175191" cy="1364717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 flipH="1" rot="286969">
                <a:off x="5376290" y="3317389"/>
                <a:ext cx="137430" cy="614842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9"/>
              <p:cNvSpPr/>
              <p:nvPr/>
            </p:nvSpPr>
            <p:spPr>
              <a:xfrm flipH="1" rot="286969">
                <a:off x="4997121" y="3896811"/>
                <a:ext cx="597963" cy="303826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9"/>
              <p:cNvSpPr/>
              <p:nvPr/>
            </p:nvSpPr>
            <p:spPr>
              <a:xfrm flipH="1" rot="286969">
                <a:off x="5073936" y="4301787"/>
                <a:ext cx="668814" cy="150142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9"/>
              <p:cNvSpPr/>
              <p:nvPr/>
            </p:nvSpPr>
            <p:spPr>
              <a:xfrm flipH="1" rot="286969">
                <a:off x="5407591" y="3540865"/>
                <a:ext cx="207969" cy="499917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9"/>
              <p:cNvSpPr/>
              <p:nvPr/>
            </p:nvSpPr>
            <p:spPr>
              <a:xfrm flipH="1" rot="286969">
                <a:off x="5687018" y="3723256"/>
                <a:ext cx="138576" cy="41604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9"/>
              <p:cNvSpPr/>
              <p:nvPr/>
            </p:nvSpPr>
            <p:spPr>
              <a:xfrm flipH="1" rot="286969">
                <a:off x="5261266" y="3992485"/>
                <a:ext cx="359882" cy="179212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9"/>
              <p:cNvSpPr/>
              <p:nvPr/>
            </p:nvSpPr>
            <p:spPr>
              <a:xfrm flipH="1" rot="286969">
                <a:off x="5810405" y="4004026"/>
                <a:ext cx="133263" cy="339043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9"/>
              <p:cNvSpPr/>
              <p:nvPr/>
            </p:nvSpPr>
            <p:spPr>
              <a:xfrm flipH="1" rot="286969">
                <a:off x="5343168" y="4299204"/>
                <a:ext cx="406144" cy="86897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9"/>
          <p:cNvGrpSpPr/>
          <p:nvPr/>
        </p:nvGrpSpPr>
        <p:grpSpPr>
          <a:xfrm rot="2854553">
            <a:off x="8473412" y="23395"/>
            <a:ext cx="1461360" cy="1639327"/>
            <a:chOff x="4986224" y="4471423"/>
            <a:chExt cx="921444" cy="1033755"/>
          </a:xfrm>
        </p:grpSpPr>
        <p:sp>
          <p:nvSpPr>
            <p:cNvPr id="1135" name="Google Shape;1135;p29"/>
            <p:cNvSpPr/>
            <p:nvPr/>
          </p:nvSpPr>
          <p:spPr>
            <a:xfrm>
              <a:off x="4986224" y="4948906"/>
              <a:ext cx="921444" cy="556272"/>
            </a:xfrm>
            <a:custGeom>
              <a:rect b="b" l="l" r="r" t="t"/>
              <a:pathLst>
                <a:path extrusionOk="0" h="11256" w="20813">
                  <a:moveTo>
                    <a:pt x="6562" y="0"/>
                  </a:moveTo>
                  <a:cubicBezTo>
                    <a:pt x="5656" y="0"/>
                    <a:pt x="4803" y="72"/>
                    <a:pt x="4031" y="181"/>
                  </a:cubicBezTo>
                  <a:cubicBezTo>
                    <a:pt x="1623" y="521"/>
                    <a:pt x="1" y="1221"/>
                    <a:pt x="1" y="1221"/>
                  </a:cubicBezTo>
                  <a:cubicBezTo>
                    <a:pt x="1" y="1221"/>
                    <a:pt x="3827" y="11256"/>
                    <a:pt x="14137" y="11256"/>
                  </a:cubicBezTo>
                  <a:cubicBezTo>
                    <a:pt x="14223" y="11256"/>
                    <a:pt x="14309" y="11255"/>
                    <a:pt x="14396" y="11254"/>
                  </a:cubicBezTo>
                  <a:cubicBezTo>
                    <a:pt x="15317" y="11239"/>
                    <a:pt x="16290" y="11145"/>
                    <a:pt x="17314" y="10956"/>
                  </a:cubicBezTo>
                  <a:cubicBezTo>
                    <a:pt x="18418" y="10754"/>
                    <a:pt x="19584" y="10442"/>
                    <a:pt x="20812" y="10004"/>
                  </a:cubicBezTo>
                  <a:cubicBezTo>
                    <a:pt x="18030" y="3936"/>
                    <a:pt x="14041" y="1363"/>
                    <a:pt x="10298" y="441"/>
                  </a:cubicBezTo>
                  <a:cubicBezTo>
                    <a:pt x="10123" y="397"/>
                    <a:pt x="9947" y="358"/>
                    <a:pt x="9772" y="321"/>
                  </a:cubicBezTo>
                  <a:cubicBezTo>
                    <a:pt x="8661" y="91"/>
                    <a:pt x="7578" y="0"/>
                    <a:pt x="6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5164682" y="4948857"/>
              <a:ext cx="742981" cy="541544"/>
            </a:xfrm>
            <a:custGeom>
              <a:rect b="b" l="l" r="r" t="t"/>
              <a:pathLst>
                <a:path extrusionOk="0" h="10958" w="16782">
                  <a:moveTo>
                    <a:pt x="2531" y="0"/>
                  </a:moveTo>
                  <a:cubicBezTo>
                    <a:pt x="1625" y="0"/>
                    <a:pt x="772" y="73"/>
                    <a:pt x="0" y="182"/>
                  </a:cubicBezTo>
                  <a:cubicBezTo>
                    <a:pt x="1072" y="389"/>
                    <a:pt x="2126" y="681"/>
                    <a:pt x="3153" y="1051"/>
                  </a:cubicBezTo>
                  <a:cubicBezTo>
                    <a:pt x="4841" y="1660"/>
                    <a:pt x="6454" y="2481"/>
                    <a:pt x="7936" y="3495"/>
                  </a:cubicBezTo>
                  <a:cubicBezTo>
                    <a:pt x="9390" y="4488"/>
                    <a:pt x="10791" y="5661"/>
                    <a:pt x="11826" y="7096"/>
                  </a:cubicBezTo>
                  <a:cubicBezTo>
                    <a:pt x="12637" y="8222"/>
                    <a:pt x="13213" y="9565"/>
                    <a:pt x="13283" y="10957"/>
                  </a:cubicBezTo>
                  <a:cubicBezTo>
                    <a:pt x="14387" y="10755"/>
                    <a:pt x="15553" y="10443"/>
                    <a:pt x="16781" y="10005"/>
                  </a:cubicBezTo>
                  <a:cubicBezTo>
                    <a:pt x="13999" y="3937"/>
                    <a:pt x="10010" y="1364"/>
                    <a:pt x="6267" y="442"/>
                  </a:cubicBezTo>
                  <a:cubicBezTo>
                    <a:pt x="6092" y="398"/>
                    <a:pt x="5916" y="359"/>
                    <a:pt x="5741" y="321"/>
                  </a:cubicBezTo>
                  <a:cubicBezTo>
                    <a:pt x="4630" y="91"/>
                    <a:pt x="3547" y="0"/>
                    <a:pt x="2531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5076759" y="5060197"/>
              <a:ext cx="807619" cy="363583"/>
            </a:xfrm>
            <a:custGeom>
              <a:rect b="b" l="l" r="r" t="t"/>
              <a:pathLst>
                <a:path extrusionOk="0" h="7357" w="18242">
                  <a:moveTo>
                    <a:pt x="0" y="1"/>
                  </a:moveTo>
                  <a:lnTo>
                    <a:pt x="0" y="1"/>
                  </a:lnTo>
                  <a:cubicBezTo>
                    <a:pt x="3666" y="525"/>
                    <a:pt x="7318" y="1570"/>
                    <a:pt x="10711" y="3052"/>
                  </a:cubicBezTo>
                  <a:cubicBezTo>
                    <a:pt x="13342" y="4217"/>
                    <a:pt x="15907" y="5674"/>
                    <a:pt x="18241" y="7356"/>
                  </a:cubicBezTo>
                  <a:cubicBezTo>
                    <a:pt x="16005" y="5539"/>
                    <a:pt x="13438" y="4017"/>
                    <a:pt x="10807" y="2835"/>
                  </a:cubicBezTo>
                  <a:cubicBezTo>
                    <a:pt x="7409" y="1335"/>
                    <a:pt x="3702" y="31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5215462" y="4982017"/>
              <a:ext cx="223266" cy="267165"/>
            </a:xfrm>
            <a:custGeom>
              <a:rect b="b" l="l" r="r" t="t"/>
              <a:pathLst>
                <a:path extrusionOk="0" h="5406" w="5043">
                  <a:moveTo>
                    <a:pt x="904" y="1"/>
                  </a:moveTo>
                  <a:cubicBezTo>
                    <a:pt x="2275" y="996"/>
                    <a:pt x="3326" y="2337"/>
                    <a:pt x="4668" y="3368"/>
                  </a:cubicBezTo>
                  <a:lnTo>
                    <a:pt x="4668" y="3368"/>
                  </a:lnTo>
                  <a:cubicBezTo>
                    <a:pt x="3867" y="3568"/>
                    <a:pt x="3082" y="3830"/>
                    <a:pt x="2324" y="4156"/>
                  </a:cubicBezTo>
                  <a:cubicBezTo>
                    <a:pt x="1515" y="4503"/>
                    <a:pt x="734" y="4918"/>
                    <a:pt x="0" y="5405"/>
                  </a:cubicBezTo>
                  <a:cubicBezTo>
                    <a:pt x="1526" y="4547"/>
                    <a:pt x="3167" y="3886"/>
                    <a:pt x="4872" y="3484"/>
                  </a:cubicBezTo>
                  <a:lnTo>
                    <a:pt x="5042" y="3444"/>
                  </a:lnTo>
                  <a:lnTo>
                    <a:pt x="4901" y="3341"/>
                  </a:lnTo>
                  <a:cubicBezTo>
                    <a:pt x="3506" y="2317"/>
                    <a:pt x="2386" y="920"/>
                    <a:pt x="9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5472988" y="5084709"/>
              <a:ext cx="265192" cy="292517"/>
            </a:xfrm>
            <a:custGeom>
              <a:rect b="b" l="l" r="r" t="t"/>
              <a:pathLst>
                <a:path extrusionOk="0" h="5919" w="5990">
                  <a:moveTo>
                    <a:pt x="1812" y="1"/>
                  </a:moveTo>
                  <a:lnTo>
                    <a:pt x="1812" y="1"/>
                  </a:lnTo>
                  <a:cubicBezTo>
                    <a:pt x="3212" y="1405"/>
                    <a:pt x="4526" y="2897"/>
                    <a:pt x="5698" y="4496"/>
                  </a:cubicBezTo>
                  <a:lnTo>
                    <a:pt x="5698" y="4496"/>
                  </a:lnTo>
                  <a:cubicBezTo>
                    <a:pt x="5245" y="4556"/>
                    <a:pt x="4794" y="4628"/>
                    <a:pt x="4344" y="4709"/>
                  </a:cubicBezTo>
                  <a:cubicBezTo>
                    <a:pt x="2865" y="4979"/>
                    <a:pt x="1406" y="5381"/>
                    <a:pt x="1" y="5918"/>
                  </a:cubicBezTo>
                  <a:cubicBezTo>
                    <a:pt x="1910" y="5324"/>
                    <a:pt x="3866" y="4875"/>
                    <a:pt x="5853" y="4636"/>
                  </a:cubicBezTo>
                  <a:lnTo>
                    <a:pt x="5990" y="4621"/>
                  </a:lnTo>
                  <a:lnTo>
                    <a:pt x="5908" y="4509"/>
                  </a:lnTo>
                  <a:cubicBezTo>
                    <a:pt x="4700" y="2874"/>
                    <a:pt x="3339" y="1347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5232285" y="4471423"/>
              <a:ext cx="645183" cy="865048"/>
            </a:xfrm>
            <a:custGeom>
              <a:rect b="b" l="l" r="r" t="t"/>
              <a:pathLst>
                <a:path extrusionOk="0" h="17504" w="14573">
                  <a:moveTo>
                    <a:pt x="218" y="0"/>
                  </a:moveTo>
                  <a:lnTo>
                    <a:pt x="218" y="0"/>
                  </a:lnTo>
                  <a:cubicBezTo>
                    <a:pt x="218" y="1"/>
                    <a:pt x="1" y="1754"/>
                    <a:pt x="353" y="4161"/>
                  </a:cubicBezTo>
                  <a:cubicBezTo>
                    <a:pt x="590" y="5797"/>
                    <a:pt x="1092" y="7736"/>
                    <a:pt x="2101" y="9631"/>
                  </a:cubicBezTo>
                  <a:cubicBezTo>
                    <a:pt x="2185" y="9789"/>
                    <a:pt x="2272" y="9946"/>
                    <a:pt x="2363" y="10103"/>
                  </a:cubicBezTo>
                  <a:cubicBezTo>
                    <a:pt x="4300" y="13434"/>
                    <a:pt x="7891" y="16540"/>
                    <a:pt x="14497" y="17504"/>
                  </a:cubicBezTo>
                  <a:cubicBezTo>
                    <a:pt x="14572" y="16201"/>
                    <a:pt x="14544" y="14996"/>
                    <a:pt x="14428" y="13879"/>
                  </a:cubicBezTo>
                  <a:cubicBezTo>
                    <a:pt x="14320" y="12842"/>
                    <a:pt x="14137" y="11882"/>
                    <a:pt x="13893" y="10994"/>
                  </a:cubicBezTo>
                  <a:cubicBezTo>
                    <a:pt x="11102" y="866"/>
                    <a:pt x="218" y="1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5247868" y="4677005"/>
              <a:ext cx="629599" cy="659460"/>
            </a:xfrm>
            <a:custGeom>
              <a:rect b="b" l="l" r="r" t="t"/>
              <a:pathLst>
                <a:path extrusionOk="0" h="13344" w="14221">
                  <a:moveTo>
                    <a:pt x="1" y="1"/>
                  </a:moveTo>
                  <a:cubicBezTo>
                    <a:pt x="238" y="1639"/>
                    <a:pt x="740" y="3576"/>
                    <a:pt x="1749" y="5471"/>
                  </a:cubicBezTo>
                  <a:cubicBezTo>
                    <a:pt x="1833" y="5629"/>
                    <a:pt x="1920" y="5786"/>
                    <a:pt x="2011" y="5943"/>
                  </a:cubicBezTo>
                  <a:cubicBezTo>
                    <a:pt x="3948" y="9274"/>
                    <a:pt x="7539" y="12380"/>
                    <a:pt x="14145" y="13344"/>
                  </a:cubicBezTo>
                  <a:cubicBezTo>
                    <a:pt x="14220" y="12041"/>
                    <a:pt x="14192" y="10836"/>
                    <a:pt x="14076" y="9720"/>
                  </a:cubicBezTo>
                  <a:cubicBezTo>
                    <a:pt x="13601" y="9833"/>
                    <a:pt x="13115" y="9885"/>
                    <a:pt x="12628" y="9885"/>
                  </a:cubicBezTo>
                  <a:cubicBezTo>
                    <a:pt x="11722" y="9885"/>
                    <a:pt x="10811" y="9705"/>
                    <a:pt x="9960" y="9406"/>
                  </a:cubicBezTo>
                  <a:cubicBezTo>
                    <a:pt x="8292" y="8817"/>
                    <a:pt x="6773" y="7800"/>
                    <a:pt x="5410" y="6686"/>
                  </a:cubicBezTo>
                  <a:cubicBezTo>
                    <a:pt x="4021" y="5548"/>
                    <a:pt x="2779" y="4231"/>
                    <a:pt x="1720" y="2781"/>
                  </a:cubicBezTo>
                  <a:cubicBezTo>
                    <a:pt x="1077" y="1901"/>
                    <a:pt x="499" y="97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5311176" y="4554101"/>
              <a:ext cx="539593" cy="762995"/>
            </a:xfrm>
            <a:custGeom>
              <a:rect b="b" l="l" r="r" t="t"/>
              <a:pathLst>
                <a:path extrusionOk="0" h="15439" w="12188">
                  <a:moveTo>
                    <a:pt x="1" y="0"/>
                  </a:moveTo>
                  <a:lnTo>
                    <a:pt x="1" y="0"/>
                  </a:lnTo>
                  <a:cubicBezTo>
                    <a:pt x="1346" y="3463"/>
                    <a:pt x="3363" y="6734"/>
                    <a:pt x="5758" y="9573"/>
                  </a:cubicBezTo>
                  <a:cubicBezTo>
                    <a:pt x="7631" y="11767"/>
                    <a:pt x="9815" y="13802"/>
                    <a:pt x="12188" y="15438"/>
                  </a:cubicBezTo>
                  <a:cubicBezTo>
                    <a:pt x="9917" y="13671"/>
                    <a:pt x="7798" y="11617"/>
                    <a:pt x="5939" y="9421"/>
                  </a:cubicBezTo>
                  <a:cubicBezTo>
                    <a:pt x="3563" y="6580"/>
                    <a:pt x="1535" y="33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5294220" y="4649528"/>
              <a:ext cx="218396" cy="266374"/>
            </a:xfrm>
            <a:custGeom>
              <a:rect b="b" l="l" r="r" t="t"/>
              <a:pathLst>
                <a:path extrusionOk="0" h="5390" w="4933">
                  <a:moveTo>
                    <a:pt x="1" y="2387"/>
                  </a:moveTo>
                  <a:lnTo>
                    <a:pt x="1" y="2388"/>
                  </a:lnTo>
                  <a:cubicBezTo>
                    <a:pt x="4" y="2391"/>
                    <a:pt x="7" y="2393"/>
                    <a:pt x="11" y="2396"/>
                  </a:cubicBezTo>
                  <a:lnTo>
                    <a:pt x="11" y="2396"/>
                  </a:lnTo>
                  <a:cubicBezTo>
                    <a:pt x="7" y="2393"/>
                    <a:pt x="4" y="2390"/>
                    <a:pt x="1" y="2387"/>
                  </a:cubicBezTo>
                  <a:close/>
                  <a:moveTo>
                    <a:pt x="4932" y="1"/>
                  </a:moveTo>
                  <a:lnTo>
                    <a:pt x="4932" y="1"/>
                  </a:lnTo>
                  <a:cubicBezTo>
                    <a:pt x="4671" y="841"/>
                    <a:pt x="4491" y="1707"/>
                    <a:pt x="4385" y="2582"/>
                  </a:cubicBezTo>
                  <a:cubicBezTo>
                    <a:pt x="4287" y="3401"/>
                    <a:pt x="4257" y="4229"/>
                    <a:pt x="4290" y="5054"/>
                  </a:cubicBezTo>
                  <a:lnTo>
                    <a:pt x="4290" y="5054"/>
                  </a:lnTo>
                  <a:cubicBezTo>
                    <a:pt x="2928" y="4057"/>
                    <a:pt x="1348" y="3426"/>
                    <a:pt x="11" y="2396"/>
                  </a:cubicBezTo>
                  <a:lnTo>
                    <a:pt x="11" y="2396"/>
                  </a:lnTo>
                  <a:cubicBezTo>
                    <a:pt x="1307" y="3555"/>
                    <a:pt x="2956" y="4235"/>
                    <a:pt x="4330" y="5284"/>
                  </a:cubicBezTo>
                  <a:lnTo>
                    <a:pt x="4467" y="5390"/>
                  </a:lnTo>
                  <a:lnTo>
                    <a:pt x="4467" y="5390"/>
                  </a:lnTo>
                  <a:lnTo>
                    <a:pt x="4458" y="5216"/>
                  </a:lnTo>
                  <a:cubicBezTo>
                    <a:pt x="4365" y="3466"/>
                    <a:pt x="4537" y="1706"/>
                    <a:pt x="49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5466215" y="4889406"/>
              <a:ext cx="248324" cy="302104"/>
            </a:xfrm>
            <a:custGeom>
              <a:rect b="b" l="l" r="r" t="t"/>
              <a:pathLst>
                <a:path extrusionOk="0" h="6113" w="5609">
                  <a:moveTo>
                    <a:pt x="5170" y="1"/>
                  </a:moveTo>
                  <a:cubicBezTo>
                    <a:pt x="5049" y="1501"/>
                    <a:pt x="5074" y="3013"/>
                    <a:pt x="5231" y="4509"/>
                  </a:cubicBezTo>
                  <a:cubicBezTo>
                    <a:pt x="5278" y="4963"/>
                    <a:pt x="5336" y="5417"/>
                    <a:pt x="5406" y="5868"/>
                  </a:cubicBezTo>
                  <a:lnTo>
                    <a:pt x="5406" y="5868"/>
                  </a:lnTo>
                  <a:cubicBezTo>
                    <a:pt x="3542" y="5193"/>
                    <a:pt x="1741" y="4351"/>
                    <a:pt x="0" y="3403"/>
                  </a:cubicBezTo>
                  <a:lnTo>
                    <a:pt x="0" y="3403"/>
                  </a:lnTo>
                  <a:cubicBezTo>
                    <a:pt x="1721" y="4489"/>
                    <a:pt x="3570" y="5366"/>
                    <a:pt x="5479" y="6066"/>
                  </a:cubicBezTo>
                  <a:lnTo>
                    <a:pt x="5609" y="6113"/>
                  </a:lnTo>
                  <a:lnTo>
                    <a:pt x="5585" y="5977"/>
                  </a:lnTo>
                  <a:cubicBezTo>
                    <a:pt x="5255" y="4004"/>
                    <a:pt x="5136" y="1999"/>
                    <a:pt x="5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29"/>
          <p:cNvGrpSpPr/>
          <p:nvPr/>
        </p:nvGrpSpPr>
        <p:grpSpPr>
          <a:xfrm>
            <a:off x="94121" y="791403"/>
            <a:ext cx="8841027" cy="3966471"/>
            <a:chOff x="94121" y="791403"/>
            <a:chExt cx="8841027" cy="3966471"/>
          </a:xfrm>
        </p:grpSpPr>
        <p:grpSp>
          <p:nvGrpSpPr>
            <p:cNvPr id="1146" name="Google Shape;1146;p29"/>
            <p:cNvGrpSpPr/>
            <p:nvPr/>
          </p:nvGrpSpPr>
          <p:grpSpPr>
            <a:xfrm rot="5263173">
              <a:off x="8319232" y="4147065"/>
              <a:ext cx="727462" cy="475799"/>
              <a:chOff x="4216875" y="2350450"/>
              <a:chExt cx="250400" cy="163775"/>
            </a:xfrm>
          </p:grpSpPr>
          <p:sp>
            <p:nvSpPr>
              <p:cNvPr id="1147" name="Google Shape;1147;p29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9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9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9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1" name="Google Shape;1151;p29"/>
            <p:cNvGrpSpPr/>
            <p:nvPr/>
          </p:nvGrpSpPr>
          <p:grpSpPr>
            <a:xfrm rot="-6797680">
              <a:off x="92738" y="981666"/>
              <a:ext cx="727468" cy="475803"/>
              <a:chOff x="4216875" y="2350450"/>
              <a:chExt cx="250400" cy="163775"/>
            </a:xfrm>
          </p:grpSpPr>
          <p:sp>
            <p:nvSpPr>
              <p:cNvPr id="1152" name="Google Shape;1152;p29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9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9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9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58" name="Google Shape;1158;p30"/>
          <p:cNvGrpSpPr/>
          <p:nvPr/>
        </p:nvGrpSpPr>
        <p:grpSpPr>
          <a:xfrm>
            <a:off x="-551955" y="-533528"/>
            <a:ext cx="10442234" cy="6113183"/>
            <a:chOff x="-551955" y="-533528"/>
            <a:chExt cx="10442234" cy="6113183"/>
          </a:xfrm>
        </p:grpSpPr>
        <p:grpSp>
          <p:nvGrpSpPr>
            <p:cNvPr id="1159" name="Google Shape;1159;p30"/>
            <p:cNvGrpSpPr/>
            <p:nvPr/>
          </p:nvGrpSpPr>
          <p:grpSpPr>
            <a:xfrm flipH="1">
              <a:off x="-551955" y="-533528"/>
              <a:ext cx="1907571" cy="1663904"/>
              <a:chOff x="6199673" y="1088492"/>
              <a:chExt cx="1089107" cy="949988"/>
            </a:xfrm>
          </p:grpSpPr>
          <p:sp>
            <p:nvSpPr>
              <p:cNvPr id="1160" name="Google Shape;1160;p30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0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0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0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0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0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0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0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0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0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0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0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0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0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0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0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0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0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9" name="Google Shape;1179;p30"/>
            <p:cNvGrpSpPr/>
            <p:nvPr/>
          </p:nvGrpSpPr>
          <p:grpSpPr>
            <a:xfrm>
              <a:off x="8027860" y="3856392"/>
              <a:ext cx="1862420" cy="1723263"/>
              <a:chOff x="5250385" y="3839692"/>
              <a:chExt cx="1862420" cy="1723263"/>
            </a:xfrm>
          </p:grpSpPr>
          <p:grpSp>
            <p:nvGrpSpPr>
              <p:cNvPr id="1180" name="Google Shape;1180;p30"/>
              <p:cNvGrpSpPr/>
              <p:nvPr/>
            </p:nvGrpSpPr>
            <p:grpSpPr>
              <a:xfrm flipH="1" rot="454747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1181" name="Google Shape;1181;p30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30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30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30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30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30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30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30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30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0" name="Google Shape;1190;p30"/>
              <p:cNvGrpSpPr/>
              <p:nvPr/>
            </p:nvGrpSpPr>
            <p:grpSpPr>
              <a:xfrm flipH="1" rot="-636525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191" name="Google Shape;1191;p30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30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30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30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30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30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30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30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30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00" name="Google Shape;1200;p30"/>
          <p:cNvGrpSpPr/>
          <p:nvPr/>
        </p:nvGrpSpPr>
        <p:grpSpPr>
          <a:xfrm>
            <a:off x="17721" y="788991"/>
            <a:ext cx="9057078" cy="2919128"/>
            <a:chOff x="17721" y="788991"/>
            <a:chExt cx="9057078" cy="2919128"/>
          </a:xfrm>
        </p:grpSpPr>
        <p:grpSp>
          <p:nvGrpSpPr>
            <p:cNvPr id="1201" name="Google Shape;1201;p30"/>
            <p:cNvGrpSpPr/>
            <p:nvPr/>
          </p:nvGrpSpPr>
          <p:grpSpPr>
            <a:xfrm rot="-6797680">
              <a:off x="16338" y="3042053"/>
              <a:ext cx="727468" cy="475803"/>
              <a:chOff x="4216875" y="2350450"/>
              <a:chExt cx="250400" cy="163775"/>
            </a:xfrm>
          </p:grpSpPr>
          <p:sp>
            <p:nvSpPr>
              <p:cNvPr id="1202" name="Google Shape;1202;p30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0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0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0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6" name="Google Shape;1206;p30"/>
            <p:cNvGrpSpPr/>
            <p:nvPr/>
          </p:nvGrpSpPr>
          <p:grpSpPr>
            <a:xfrm rot="3167998">
              <a:off x="8301654" y="984650"/>
              <a:ext cx="727469" cy="475804"/>
              <a:chOff x="4216875" y="2350450"/>
              <a:chExt cx="250400" cy="163775"/>
            </a:xfrm>
          </p:grpSpPr>
          <p:sp>
            <p:nvSpPr>
              <p:cNvPr id="1207" name="Google Shape;1207;p30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0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0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0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20000" y="1070976"/>
            <a:ext cx="77040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5" name="Google Shape;95;p4"/>
          <p:cNvGrpSpPr/>
          <p:nvPr/>
        </p:nvGrpSpPr>
        <p:grpSpPr>
          <a:xfrm>
            <a:off x="-483330" y="-419228"/>
            <a:ext cx="10131900" cy="6315368"/>
            <a:chOff x="-483330" y="-419228"/>
            <a:chExt cx="10131900" cy="6315368"/>
          </a:xfrm>
        </p:grpSpPr>
        <p:grpSp>
          <p:nvGrpSpPr>
            <p:cNvPr id="96" name="Google Shape;96;p4"/>
            <p:cNvGrpSpPr/>
            <p:nvPr/>
          </p:nvGrpSpPr>
          <p:grpSpPr>
            <a:xfrm rot="996266">
              <a:off x="7983494" y="4082174"/>
              <a:ext cx="1461347" cy="1639337"/>
              <a:chOff x="4986224" y="4471423"/>
              <a:chExt cx="921444" cy="1033755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flipH="1">
              <a:off x="-483330" y="-419228"/>
              <a:ext cx="1907571" cy="1663904"/>
              <a:chOff x="6199673" y="1088492"/>
              <a:chExt cx="1089107" cy="949988"/>
            </a:xfrm>
          </p:grpSpPr>
          <p:sp>
            <p:nvSpPr>
              <p:cNvPr id="108" name="Google Shape;108;p4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" name="Google Shape;127;p4"/>
          <p:cNvGrpSpPr/>
          <p:nvPr/>
        </p:nvGrpSpPr>
        <p:grpSpPr>
          <a:xfrm>
            <a:off x="184129" y="767503"/>
            <a:ext cx="8883219" cy="4242034"/>
            <a:chOff x="184129" y="767503"/>
            <a:chExt cx="8883219" cy="4242034"/>
          </a:xfrm>
        </p:grpSpPr>
        <p:grpSp>
          <p:nvGrpSpPr>
            <p:cNvPr id="128" name="Google Shape;128;p4"/>
            <p:cNvGrpSpPr/>
            <p:nvPr/>
          </p:nvGrpSpPr>
          <p:grpSpPr>
            <a:xfrm rot="3167998">
              <a:off x="8294204" y="963162"/>
              <a:ext cx="727469" cy="475804"/>
              <a:chOff x="4216875" y="2350450"/>
              <a:chExt cx="250400" cy="163775"/>
            </a:xfrm>
          </p:grpSpPr>
          <p:sp>
            <p:nvSpPr>
              <p:cNvPr id="129" name="Google Shape;129;p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4"/>
            <p:cNvGrpSpPr/>
            <p:nvPr/>
          </p:nvGrpSpPr>
          <p:grpSpPr>
            <a:xfrm rot="3167998">
              <a:off x="229804" y="4338075"/>
              <a:ext cx="727469" cy="475804"/>
              <a:chOff x="4216875" y="2350450"/>
              <a:chExt cx="250400" cy="163775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1"/>
          <p:cNvSpPr txBox="1"/>
          <p:nvPr>
            <p:ph type="title"/>
          </p:nvPr>
        </p:nvSpPr>
        <p:spPr>
          <a:xfrm>
            <a:off x="713225" y="539500"/>
            <a:ext cx="4013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3" name="Google Shape;1213;p31"/>
          <p:cNvSpPr txBox="1"/>
          <p:nvPr>
            <p:ph idx="1" type="subTitle"/>
          </p:nvPr>
        </p:nvSpPr>
        <p:spPr>
          <a:xfrm>
            <a:off x="713225" y="1551400"/>
            <a:ext cx="40137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4" name="Google Shape;1214;p31"/>
          <p:cNvGrpSpPr/>
          <p:nvPr/>
        </p:nvGrpSpPr>
        <p:grpSpPr>
          <a:xfrm>
            <a:off x="-867725" y="-431154"/>
            <a:ext cx="10438581" cy="2137612"/>
            <a:chOff x="-867725" y="-431154"/>
            <a:chExt cx="10438581" cy="2137612"/>
          </a:xfrm>
        </p:grpSpPr>
        <p:grpSp>
          <p:nvGrpSpPr>
            <p:cNvPr id="1215" name="Google Shape;1215;p31"/>
            <p:cNvGrpSpPr/>
            <p:nvPr/>
          </p:nvGrpSpPr>
          <p:grpSpPr>
            <a:xfrm flipH="1" rot="-839747">
              <a:off x="-694832" y="-225179"/>
              <a:ext cx="1907566" cy="1663900"/>
              <a:chOff x="6199673" y="1088492"/>
              <a:chExt cx="1089107" cy="949988"/>
            </a:xfrm>
          </p:grpSpPr>
          <p:sp>
            <p:nvSpPr>
              <p:cNvPr id="1216" name="Google Shape;1216;p31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31"/>
            <p:cNvGrpSpPr/>
            <p:nvPr/>
          </p:nvGrpSpPr>
          <p:grpSpPr>
            <a:xfrm rot="-4847015">
              <a:off x="7914066" y="34316"/>
              <a:ext cx="1461292" cy="1639387"/>
              <a:chOff x="4986224" y="4471423"/>
              <a:chExt cx="921444" cy="1033755"/>
            </a:xfrm>
          </p:grpSpPr>
          <p:sp>
            <p:nvSpPr>
              <p:cNvPr id="1236" name="Google Shape;1236;p31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6" name="Google Shape;1246;p31"/>
          <p:cNvSpPr txBox="1"/>
          <p:nvPr/>
        </p:nvSpPr>
        <p:spPr>
          <a:xfrm>
            <a:off x="713225" y="3606475"/>
            <a:ext cx="2929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endParaRPr b="1" sz="1000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Google Shape;1248;p32"/>
          <p:cNvGrpSpPr/>
          <p:nvPr/>
        </p:nvGrpSpPr>
        <p:grpSpPr>
          <a:xfrm>
            <a:off x="-1351565" y="-249316"/>
            <a:ext cx="11653587" cy="5293420"/>
            <a:chOff x="-1351565" y="-249316"/>
            <a:chExt cx="11653587" cy="5293420"/>
          </a:xfrm>
        </p:grpSpPr>
        <p:grpSp>
          <p:nvGrpSpPr>
            <p:cNvPr id="1249" name="Google Shape;1249;p32"/>
            <p:cNvGrpSpPr/>
            <p:nvPr/>
          </p:nvGrpSpPr>
          <p:grpSpPr>
            <a:xfrm flipH="1" rot="-2967651">
              <a:off x="-1066570" y="2882131"/>
              <a:ext cx="2030651" cy="1685324"/>
              <a:chOff x="3289885" y="2840120"/>
              <a:chExt cx="2030549" cy="1685240"/>
            </a:xfrm>
          </p:grpSpPr>
          <p:grpSp>
            <p:nvGrpSpPr>
              <p:cNvPr id="1250" name="Google Shape;1250;p32"/>
              <p:cNvGrpSpPr/>
              <p:nvPr/>
            </p:nvGrpSpPr>
            <p:grpSpPr>
              <a:xfrm flipH="1" rot="-636525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251" name="Google Shape;1251;p32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32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32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32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32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32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32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32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32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0" name="Google Shape;1260;p32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1261" name="Google Shape;1261;p32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32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32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32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32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32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32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32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32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70" name="Google Shape;1270;p32"/>
            <p:cNvGrpSpPr/>
            <p:nvPr/>
          </p:nvGrpSpPr>
          <p:grpSpPr>
            <a:xfrm rot="2854553">
              <a:off x="8473412" y="23395"/>
              <a:ext cx="1461360" cy="1639327"/>
              <a:chOff x="4986224" y="4471423"/>
              <a:chExt cx="921444" cy="1033755"/>
            </a:xfrm>
          </p:grpSpPr>
          <p:sp>
            <p:nvSpPr>
              <p:cNvPr id="1271" name="Google Shape;1271;p32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2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2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2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2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2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2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2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2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2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1" name="Google Shape;1281;p32"/>
          <p:cNvGrpSpPr/>
          <p:nvPr/>
        </p:nvGrpSpPr>
        <p:grpSpPr>
          <a:xfrm>
            <a:off x="94121" y="791403"/>
            <a:ext cx="8841027" cy="3966471"/>
            <a:chOff x="94121" y="791403"/>
            <a:chExt cx="8841027" cy="3966471"/>
          </a:xfrm>
        </p:grpSpPr>
        <p:grpSp>
          <p:nvGrpSpPr>
            <p:cNvPr id="1282" name="Google Shape;1282;p32"/>
            <p:cNvGrpSpPr/>
            <p:nvPr/>
          </p:nvGrpSpPr>
          <p:grpSpPr>
            <a:xfrm rot="5263173">
              <a:off x="8319232" y="4147065"/>
              <a:ext cx="727462" cy="475799"/>
              <a:chOff x="4216875" y="2350450"/>
              <a:chExt cx="250400" cy="163775"/>
            </a:xfrm>
          </p:grpSpPr>
          <p:sp>
            <p:nvSpPr>
              <p:cNvPr id="1283" name="Google Shape;1283;p32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2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2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2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32"/>
            <p:cNvGrpSpPr/>
            <p:nvPr/>
          </p:nvGrpSpPr>
          <p:grpSpPr>
            <a:xfrm rot="-6797680">
              <a:off x="92738" y="981666"/>
              <a:ext cx="727468" cy="475803"/>
              <a:chOff x="4216875" y="2350450"/>
              <a:chExt cx="250400" cy="163775"/>
            </a:xfrm>
          </p:grpSpPr>
          <p:sp>
            <p:nvSpPr>
              <p:cNvPr id="1288" name="Google Shape;1288;p32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2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2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2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33"/>
          <p:cNvGrpSpPr/>
          <p:nvPr/>
        </p:nvGrpSpPr>
        <p:grpSpPr>
          <a:xfrm>
            <a:off x="-551955" y="-533528"/>
            <a:ext cx="10442234" cy="6113183"/>
            <a:chOff x="-551955" y="-533528"/>
            <a:chExt cx="10442234" cy="6113183"/>
          </a:xfrm>
        </p:grpSpPr>
        <p:grpSp>
          <p:nvGrpSpPr>
            <p:cNvPr id="1294" name="Google Shape;1294;p33"/>
            <p:cNvGrpSpPr/>
            <p:nvPr/>
          </p:nvGrpSpPr>
          <p:grpSpPr>
            <a:xfrm flipH="1">
              <a:off x="-551955" y="-533528"/>
              <a:ext cx="1907571" cy="1663904"/>
              <a:chOff x="6199673" y="1088492"/>
              <a:chExt cx="1089107" cy="949988"/>
            </a:xfrm>
          </p:grpSpPr>
          <p:sp>
            <p:nvSpPr>
              <p:cNvPr id="1295" name="Google Shape;1295;p33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rect b="b" l="l" r="r" t="t"/>
                <a:pathLst>
                  <a:path extrusionOk="0" h="14375" w="8147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rect b="b" l="l" r="r" t="t"/>
                <a:pathLst>
                  <a:path extrusionOk="0" h="12148" w="5142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rect b="b" l="l" r="r" t="t"/>
                <a:pathLst>
                  <a:path extrusionOk="0" h="12529" w="1447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rect b="b" l="l" r="r" t="t"/>
                <a:pathLst>
                  <a:path extrusionOk="0" h="3202" w="3455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rect b="b" l="l" r="r" t="t"/>
                <a:pathLst>
                  <a:path extrusionOk="0" h="3466" w="3949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rect b="b" l="l" r="r" t="t"/>
                <a:pathLst>
                  <a:path extrusionOk="0" h="7188" w="13279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3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rect b="b" l="l" r="r" t="t"/>
                <a:pathLst>
                  <a:path extrusionOk="0" h="4103" w="11961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rect b="b" l="l" r="r" t="t"/>
                <a:pathLst>
                  <a:path extrusionOk="0" h="5073" w="11481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rect b="b" l="l" r="r" t="t"/>
                <a:pathLst>
                  <a:path extrusionOk="0" h="3181" w="3417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rect b="b" l="l" r="r" t="t"/>
                <a:pathLst>
                  <a:path extrusionOk="0" h="3511" w="3974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3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33"/>
            <p:cNvGrpSpPr/>
            <p:nvPr/>
          </p:nvGrpSpPr>
          <p:grpSpPr>
            <a:xfrm>
              <a:off x="8027860" y="3856392"/>
              <a:ext cx="1862420" cy="1723263"/>
              <a:chOff x="5250385" y="3839692"/>
              <a:chExt cx="1862420" cy="1723263"/>
            </a:xfrm>
          </p:grpSpPr>
          <p:grpSp>
            <p:nvGrpSpPr>
              <p:cNvPr id="1315" name="Google Shape;1315;p33"/>
              <p:cNvGrpSpPr/>
              <p:nvPr/>
            </p:nvGrpSpPr>
            <p:grpSpPr>
              <a:xfrm flipH="1" rot="454747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1316" name="Google Shape;1316;p33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33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33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33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33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33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33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33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33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5" name="Google Shape;1325;p33"/>
              <p:cNvGrpSpPr/>
              <p:nvPr/>
            </p:nvGrpSpPr>
            <p:grpSpPr>
              <a:xfrm flipH="1" rot="-636525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326" name="Google Shape;1326;p33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3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3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3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3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3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3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3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3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35" name="Google Shape;1335;p33"/>
          <p:cNvGrpSpPr/>
          <p:nvPr/>
        </p:nvGrpSpPr>
        <p:grpSpPr>
          <a:xfrm>
            <a:off x="-4" y="1250241"/>
            <a:ext cx="9144003" cy="2922765"/>
            <a:chOff x="-4" y="1250241"/>
            <a:chExt cx="9144003" cy="2922765"/>
          </a:xfrm>
        </p:grpSpPr>
        <p:grpSp>
          <p:nvGrpSpPr>
            <p:cNvPr id="1336" name="Google Shape;1336;p33"/>
            <p:cNvGrpSpPr/>
            <p:nvPr/>
          </p:nvGrpSpPr>
          <p:grpSpPr>
            <a:xfrm rot="3167998">
              <a:off x="8370854" y="1445900"/>
              <a:ext cx="727469" cy="475804"/>
              <a:chOff x="4216875" y="2350450"/>
              <a:chExt cx="250400" cy="163775"/>
            </a:xfrm>
          </p:grpSpPr>
          <p:sp>
            <p:nvSpPr>
              <p:cNvPr id="1337" name="Google Shape;1337;p3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1" name="Google Shape;1341;p33"/>
            <p:cNvGrpSpPr/>
            <p:nvPr/>
          </p:nvGrpSpPr>
          <p:grpSpPr>
            <a:xfrm rot="-6797680">
              <a:off x="-1387" y="3506941"/>
              <a:ext cx="727468" cy="475803"/>
              <a:chOff x="4216875" y="2350450"/>
              <a:chExt cx="250400" cy="163775"/>
            </a:xfrm>
          </p:grpSpPr>
          <p:sp>
            <p:nvSpPr>
              <p:cNvPr id="1342" name="Google Shape;1342;p3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1" type="subTitle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5"/>
          <p:cNvSpPr txBox="1"/>
          <p:nvPr>
            <p:ph idx="2" type="subTitle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44" name="Google Shape;144;p5"/>
          <p:cNvGrpSpPr/>
          <p:nvPr/>
        </p:nvGrpSpPr>
        <p:grpSpPr>
          <a:xfrm>
            <a:off x="-387140" y="-174330"/>
            <a:ext cx="10390292" cy="5327514"/>
            <a:chOff x="-387140" y="-174330"/>
            <a:chExt cx="10390292" cy="5327514"/>
          </a:xfrm>
        </p:grpSpPr>
        <p:grpSp>
          <p:nvGrpSpPr>
            <p:cNvPr id="145" name="Google Shape;145;p5"/>
            <p:cNvGrpSpPr/>
            <p:nvPr/>
          </p:nvGrpSpPr>
          <p:grpSpPr>
            <a:xfrm>
              <a:off x="-387140" y="3695233"/>
              <a:ext cx="1284887" cy="1457952"/>
              <a:chOff x="4946260" y="3284095"/>
              <a:chExt cx="1284887" cy="1457952"/>
            </a:xfrm>
          </p:grpSpPr>
          <p:sp>
            <p:nvSpPr>
              <p:cNvPr id="146" name="Google Shape;146;p5"/>
              <p:cNvSpPr/>
              <p:nvPr/>
            </p:nvSpPr>
            <p:spPr>
              <a:xfrm flipH="1" rot="286969">
                <a:off x="5001109" y="3330712"/>
                <a:ext cx="1175191" cy="1364717"/>
              </a:xfrm>
              <a:custGeom>
                <a:rect b="b" l="l" r="r" t="t"/>
                <a:pathLst>
                  <a:path extrusionOk="0" h="13098" w="11279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 flipH="1" rot="286969">
                <a:off x="5376290" y="3317389"/>
                <a:ext cx="137430" cy="614842"/>
              </a:xfrm>
              <a:custGeom>
                <a:rect b="b" l="l" r="r" t="t"/>
                <a:pathLst>
                  <a:path extrusionOk="0" h="5901" w="1319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 flipH="1" rot="286969">
                <a:off x="4997121" y="3896811"/>
                <a:ext cx="597963" cy="303826"/>
              </a:xfrm>
              <a:custGeom>
                <a:rect b="b" l="l" r="r" t="t"/>
                <a:pathLst>
                  <a:path extrusionOk="0" h="2916" w="5739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 flipH="1" rot="286969">
                <a:off x="5073936" y="4301787"/>
                <a:ext cx="668814" cy="150142"/>
              </a:xfrm>
              <a:custGeom>
                <a:rect b="b" l="l" r="r" t="t"/>
                <a:pathLst>
                  <a:path extrusionOk="0" h="1441" w="6419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 flipH="1" rot="286969">
                <a:off x="5407591" y="3540865"/>
                <a:ext cx="207969" cy="499917"/>
              </a:xfrm>
              <a:custGeom>
                <a:rect b="b" l="l" r="r" t="t"/>
                <a:pathLst>
                  <a:path extrusionOk="0" h="4798" w="1996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 flipH="1" rot="286969">
                <a:off x="5687018" y="3723256"/>
                <a:ext cx="138576" cy="416042"/>
              </a:xfrm>
              <a:custGeom>
                <a:rect b="b" l="l" r="r" t="t"/>
                <a:pathLst>
                  <a:path extrusionOk="0" h="3993" w="133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 flipH="1" rot="286969">
                <a:off x="5261266" y="3992485"/>
                <a:ext cx="359882" cy="179212"/>
              </a:xfrm>
              <a:custGeom>
                <a:rect b="b" l="l" r="r" t="t"/>
                <a:pathLst>
                  <a:path extrusionOk="0" h="1720" w="3454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 flipH="1" rot="286969">
                <a:off x="5810405" y="4004026"/>
                <a:ext cx="133263" cy="339043"/>
              </a:xfrm>
              <a:custGeom>
                <a:rect b="b" l="l" r="r" t="t"/>
                <a:pathLst>
                  <a:path extrusionOk="0" h="3254" w="1279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 flipH="1" rot="286969">
                <a:off x="5343168" y="4299204"/>
                <a:ext cx="406144" cy="86897"/>
              </a:xfrm>
              <a:custGeom>
                <a:rect b="b" l="l" r="r" t="t"/>
                <a:pathLst>
                  <a:path extrusionOk="0" h="834" w="3898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 rot="1292427">
              <a:off x="8291881" y="36711"/>
              <a:ext cx="1461378" cy="1639366"/>
              <a:chOff x="4986224" y="4471423"/>
              <a:chExt cx="921444" cy="103375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8" name="Google Shape;168;p6"/>
          <p:cNvGrpSpPr/>
          <p:nvPr/>
        </p:nvGrpSpPr>
        <p:grpSpPr>
          <a:xfrm>
            <a:off x="-805008" y="-338742"/>
            <a:ext cx="10927163" cy="6342007"/>
            <a:chOff x="-805008" y="-338742"/>
            <a:chExt cx="10927163" cy="6342007"/>
          </a:xfrm>
        </p:grpSpPr>
        <p:grpSp>
          <p:nvGrpSpPr>
            <p:cNvPr id="169" name="Google Shape;169;p6"/>
            <p:cNvGrpSpPr/>
            <p:nvPr/>
          </p:nvGrpSpPr>
          <p:grpSpPr>
            <a:xfrm rot="600180">
              <a:off x="7960673" y="4154479"/>
              <a:ext cx="2030552" cy="1685242"/>
              <a:chOff x="3289885" y="2840120"/>
              <a:chExt cx="2030549" cy="1685240"/>
            </a:xfrm>
          </p:grpSpPr>
          <p:grpSp>
            <p:nvGrpSpPr>
              <p:cNvPr id="170" name="Google Shape;170;p6"/>
              <p:cNvGrpSpPr/>
              <p:nvPr/>
            </p:nvGrpSpPr>
            <p:grpSpPr>
              <a:xfrm flipH="1" rot="-636525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71" name="Google Shape;171;p6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6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6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6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6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6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6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" name="Google Shape;180;p6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181" name="Google Shape;181;p6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6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" name="Google Shape;190;p6"/>
            <p:cNvGrpSpPr/>
            <p:nvPr/>
          </p:nvGrpSpPr>
          <p:grpSpPr>
            <a:xfrm flipH="1" rot="9609922">
              <a:off x="-570274" y="-139438"/>
              <a:ext cx="1461300" cy="1639377"/>
              <a:chOff x="4986224" y="4471423"/>
              <a:chExt cx="921444" cy="1033755"/>
            </a:xfrm>
          </p:grpSpPr>
          <p:sp>
            <p:nvSpPr>
              <p:cNvPr id="191" name="Google Shape;191;p6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" name="Google Shape;201;p6"/>
          <p:cNvGrpSpPr/>
          <p:nvPr/>
        </p:nvGrpSpPr>
        <p:grpSpPr>
          <a:xfrm>
            <a:off x="-4" y="814716"/>
            <a:ext cx="9144003" cy="3162090"/>
            <a:chOff x="-4" y="814716"/>
            <a:chExt cx="9144003" cy="3162090"/>
          </a:xfrm>
        </p:grpSpPr>
        <p:grpSp>
          <p:nvGrpSpPr>
            <p:cNvPr id="202" name="Google Shape;202;p6"/>
            <p:cNvGrpSpPr/>
            <p:nvPr/>
          </p:nvGrpSpPr>
          <p:grpSpPr>
            <a:xfrm rot="3167998">
              <a:off x="8370854" y="1010375"/>
              <a:ext cx="727469" cy="475804"/>
              <a:chOff x="4216875" y="2350450"/>
              <a:chExt cx="250400" cy="163775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-6797680">
              <a:off x="-1387" y="3310741"/>
              <a:ext cx="727468" cy="475803"/>
              <a:chOff x="4216875" y="2350450"/>
              <a:chExt cx="250400" cy="163775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>
            <p:ph type="title"/>
          </p:nvPr>
        </p:nvSpPr>
        <p:spPr>
          <a:xfrm>
            <a:off x="944838" y="828300"/>
            <a:ext cx="3867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7"/>
          <p:cNvSpPr txBox="1"/>
          <p:nvPr>
            <p:ph idx="1" type="subTitle"/>
          </p:nvPr>
        </p:nvSpPr>
        <p:spPr>
          <a:xfrm>
            <a:off x="944838" y="2016900"/>
            <a:ext cx="3867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15" name="Google Shape;215;p7"/>
          <p:cNvSpPr/>
          <p:nvPr>
            <p:ph idx="2" type="pic"/>
          </p:nvPr>
        </p:nvSpPr>
        <p:spPr>
          <a:xfrm>
            <a:off x="5410363" y="1096350"/>
            <a:ext cx="2788800" cy="278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16" name="Google Shape;216;p7"/>
          <p:cNvGrpSpPr/>
          <p:nvPr/>
        </p:nvGrpSpPr>
        <p:grpSpPr>
          <a:xfrm>
            <a:off x="-350619" y="-171439"/>
            <a:ext cx="10609920" cy="5866165"/>
            <a:chOff x="-350619" y="-171439"/>
            <a:chExt cx="10609920" cy="5866165"/>
          </a:xfrm>
        </p:grpSpPr>
        <p:grpSp>
          <p:nvGrpSpPr>
            <p:cNvPr id="217" name="Google Shape;217;p7"/>
            <p:cNvGrpSpPr/>
            <p:nvPr/>
          </p:nvGrpSpPr>
          <p:grpSpPr>
            <a:xfrm rot="5930999">
              <a:off x="-159004" y="4027015"/>
              <a:ext cx="1461393" cy="1639296"/>
              <a:chOff x="4986224" y="4471423"/>
              <a:chExt cx="921444" cy="1033755"/>
            </a:xfrm>
          </p:grpSpPr>
          <p:sp>
            <p:nvSpPr>
              <p:cNvPr id="218" name="Google Shape;218;p7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7"/>
            <p:cNvGrpSpPr/>
            <p:nvPr/>
          </p:nvGrpSpPr>
          <p:grpSpPr>
            <a:xfrm rot="-7445050">
              <a:off x="7977227" y="299011"/>
              <a:ext cx="2030512" cy="1685209"/>
              <a:chOff x="3289885" y="2840120"/>
              <a:chExt cx="2030549" cy="1685240"/>
            </a:xfrm>
          </p:grpSpPr>
          <p:grpSp>
            <p:nvGrpSpPr>
              <p:cNvPr id="229" name="Google Shape;229;p7"/>
              <p:cNvGrpSpPr/>
              <p:nvPr/>
            </p:nvGrpSpPr>
            <p:grpSpPr>
              <a:xfrm flipH="1" rot="-636525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230" name="Google Shape;230;p7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7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7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7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7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7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7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7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7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9" name="Google Shape;239;p7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240" name="Google Shape;240;p7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7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7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7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7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7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7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7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7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49" name="Google Shape;249;p7"/>
          <p:cNvGrpSpPr/>
          <p:nvPr/>
        </p:nvGrpSpPr>
        <p:grpSpPr>
          <a:xfrm rot="3167998">
            <a:off x="8370854" y="3292412"/>
            <a:ext cx="727469" cy="475804"/>
            <a:chOff x="4216875" y="2350450"/>
            <a:chExt cx="250400" cy="163775"/>
          </a:xfrm>
        </p:grpSpPr>
        <p:sp>
          <p:nvSpPr>
            <p:cNvPr id="250" name="Google Shape;250;p7"/>
            <p:cNvSpPr/>
            <p:nvPr/>
          </p:nvSpPr>
          <p:spPr>
            <a:xfrm>
              <a:off x="4291200" y="2433025"/>
              <a:ext cx="83150" cy="81200"/>
            </a:xfrm>
            <a:custGeom>
              <a:rect b="b" l="l" r="r" t="t"/>
              <a:pathLst>
                <a:path extrusionOk="0" h="3248" w="3326">
                  <a:moveTo>
                    <a:pt x="798" y="1"/>
                  </a:moveTo>
                  <a:lnTo>
                    <a:pt x="899" y="1162"/>
                  </a:lnTo>
                  <a:lnTo>
                    <a:pt x="0" y="1902"/>
                  </a:lnTo>
                  <a:lnTo>
                    <a:pt x="1135" y="2164"/>
                  </a:lnTo>
                  <a:lnTo>
                    <a:pt x="1563" y="3248"/>
                  </a:lnTo>
                  <a:lnTo>
                    <a:pt x="2163" y="2250"/>
                  </a:lnTo>
                  <a:lnTo>
                    <a:pt x="3325" y="2177"/>
                  </a:lnTo>
                  <a:lnTo>
                    <a:pt x="2561" y="1299"/>
                  </a:lnTo>
                  <a:lnTo>
                    <a:pt x="2852" y="171"/>
                  </a:lnTo>
                  <a:lnTo>
                    <a:pt x="1780" y="627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37600" y="2488050"/>
              <a:ext cx="29675" cy="22625"/>
            </a:xfrm>
            <a:custGeom>
              <a:rect b="b" l="l" r="r" t="t"/>
              <a:pathLst>
                <a:path extrusionOk="0" h="905" w="1187">
                  <a:moveTo>
                    <a:pt x="577" y="0"/>
                  </a:moveTo>
                  <a:cubicBezTo>
                    <a:pt x="412" y="0"/>
                    <a:pt x="248" y="82"/>
                    <a:pt x="160" y="275"/>
                  </a:cubicBezTo>
                  <a:cubicBezTo>
                    <a:pt x="1" y="631"/>
                    <a:pt x="307" y="904"/>
                    <a:pt x="609" y="904"/>
                  </a:cubicBezTo>
                  <a:cubicBezTo>
                    <a:pt x="775" y="904"/>
                    <a:pt x="940" y="823"/>
                    <a:pt x="1027" y="628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388225" y="2350450"/>
              <a:ext cx="29650" cy="22625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2"/>
                    <a:pt x="160" y="276"/>
                  </a:cubicBezTo>
                  <a:cubicBezTo>
                    <a:pt x="0" y="632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9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216875" y="2427425"/>
              <a:ext cx="29650" cy="22625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1"/>
                    <a:pt x="160" y="275"/>
                  </a:cubicBezTo>
                  <a:cubicBezTo>
                    <a:pt x="0" y="631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8"/>
                  </a:cubicBezTo>
                  <a:cubicBezTo>
                    <a:pt x="1186" y="272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type="title"/>
          </p:nvPr>
        </p:nvSpPr>
        <p:spPr>
          <a:xfrm>
            <a:off x="4521475" y="1486950"/>
            <a:ext cx="39093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56" name="Google Shape;256;p8"/>
          <p:cNvGrpSpPr/>
          <p:nvPr/>
        </p:nvGrpSpPr>
        <p:grpSpPr>
          <a:xfrm>
            <a:off x="-674607" y="-773973"/>
            <a:ext cx="10547043" cy="7167325"/>
            <a:chOff x="-674607" y="-773973"/>
            <a:chExt cx="10547043" cy="7167325"/>
          </a:xfrm>
        </p:grpSpPr>
        <p:grpSp>
          <p:nvGrpSpPr>
            <p:cNvPr id="257" name="Google Shape;257;p8"/>
            <p:cNvGrpSpPr/>
            <p:nvPr/>
          </p:nvGrpSpPr>
          <p:grpSpPr>
            <a:xfrm rot="2003670">
              <a:off x="4252487" y="4299807"/>
              <a:ext cx="1862418" cy="1723261"/>
              <a:chOff x="5250385" y="3839692"/>
              <a:chExt cx="1862420" cy="1723263"/>
            </a:xfrm>
          </p:grpSpPr>
          <p:grpSp>
            <p:nvGrpSpPr>
              <p:cNvPr id="258" name="Google Shape;258;p8"/>
              <p:cNvGrpSpPr/>
              <p:nvPr/>
            </p:nvGrpSpPr>
            <p:grpSpPr>
              <a:xfrm flipH="1" rot="454747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259" name="Google Shape;259;p8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8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8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8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8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8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8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8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8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" name="Google Shape;268;p8"/>
              <p:cNvGrpSpPr/>
              <p:nvPr/>
            </p:nvGrpSpPr>
            <p:grpSpPr>
              <a:xfrm flipH="1" rot="-636525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269" name="Google Shape;269;p8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8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8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8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8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8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8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8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8" name="Google Shape;278;p8"/>
            <p:cNvGrpSpPr/>
            <p:nvPr/>
          </p:nvGrpSpPr>
          <p:grpSpPr>
            <a:xfrm rot="10800000">
              <a:off x="-674607" y="-718564"/>
              <a:ext cx="1822905" cy="1877083"/>
              <a:chOff x="5823312" y="1393959"/>
              <a:chExt cx="1822905" cy="1877083"/>
            </a:xfrm>
          </p:grpSpPr>
          <p:sp>
            <p:nvSpPr>
              <p:cNvPr id="279" name="Google Shape;279;p8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8"/>
            <p:cNvGrpSpPr/>
            <p:nvPr/>
          </p:nvGrpSpPr>
          <p:grpSpPr>
            <a:xfrm rot="-5086062">
              <a:off x="7893094" y="-591196"/>
              <a:ext cx="1997466" cy="1786505"/>
              <a:chOff x="6641048" y="3018022"/>
              <a:chExt cx="1997332" cy="1786385"/>
            </a:xfrm>
          </p:grpSpPr>
          <p:grpSp>
            <p:nvGrpSpPr>
              <p:cNvPr id="290" name="Google Shape;290;p8"/>
              <p:cNvGrpSpPr/>
              <p:nvPr/>
            </p:nvGrpSpPr>
            <p:grpSpPr>
              <a:xfrm>
                <a:off x="6641061" y="3132202"/>
                <a:ext cx="1997318" cy="1672205"/>
                <a:chOff x="7361161" y="3232727"/>
                <a:chExt cx="1997318" cy="1672205"/>
              </a:xfrm>
            </p:grpSpPr>
            <p:sp>
              <p:nvSpPr>
                <p:cNvPr id="291" name="Google Shape;291;p8"/>
                <p:cNvSpPr/>
                <p:nvPr/>
              </p:nvSpPr>
              <p:spPr>
                <a:xfrm rot="-75898">
                  <a:off x="7370747" y="3934826"/>
                  <a:ext cx="1461325" cy="882124"/>
                </a:xfrm>
                <a:custGeom>
                  <a:rect b="b" l="l" r="r" t="t"/>
                  <a:pathLst>
                    <a:path extrusionOk="0" h="11256" w="20813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 rot="-75898">
                  <a:off x="7653475" y="3931623"/>
                  <a:ext cx="1178300" cy="858797"/>
                </a:xfrm>
                <a:custGeom>
                  <a:rect b="b" l="l" r="r" t="t"/>
                  <a:pathLst>
                    <a:path extrusionOk="0" h="10958" w="16782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 rot="-75898">
                  <a:off x="7514841" y="4110127"/>
                  <a:ext cx="1280809" cy="576562"/>
                </a:xfrm>
                <a:custGeom>
                  <a:rect b="b" l="l" r="r" t="t"/>
                  <a:pathLst>
                    <a:path extrusionOk="0" h="7357" w="18242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8"/>
                <p:cNvSpPr/>
                <p:nvPr/>
              </p:nvSpPr>
              <p:spPr>
                <a:xfrm rot="-75898">
                  <a:off x="7730436" y="3991567"/>
                  <a:ext cx="354080" cy="423664"/>
                </a:xfrm>
                <a:custGeom>
                  <a:rect b="b" l="l" r="r" t="t"/>
                  <a:pathLst>
                    <a:path extrusionOk="0" h="5406" w="5043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8"/>
                <p:cNvSpPr/>
                <p:nvPr/>
              </p:nvSpPr>
              <p:spPr>
                <a:xfrm rot="-75898">
                  <a:off x="8142798" y="4144615"/>
                  <a:ext cx="420571" cy="463867"/>
                </a:xfrm>
                <a:custGeom>
                  <a:rect b="b" l="l" r="r" t="t"/>
                  <a:pathLst>
                    <a:path extrusionOk="0" h="5919" w="599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8"/>
                <p:cNvSpPr/>
                <p:nvPr/>
              </p:nvSpPr>
              <p:spPr>
                <a:xfrm rot="1465726">
                  <a:off x="8097432" y="3382920"/>
                  <a:ext cx="1023218" cy="1371820"/>
                </a:xfrm>
                <a:custGeom>
                  <a:rect b="b" l="l" r="r" t="t"/>
                  <a:pathLst>
                    <a:path extrusionOk="0" h="17504" w="14573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8"/>
                <p:cNvSpPr/>
                <p:nvPr/>
              </p:nvSpPr>
              <p:spPr>
                <a:xfrm rot="1465726">
                  <a:off x="8053638" y="3699454"/>
                  <a:ext cx="998503" cy="1045793"/>
                </a:xfrm>
                <a:custGeom>
                  <a:rect b="b" l="l" r="r" t="t"/>
                  <a:pathLst>
                    <a:path extrusionOk="0" h="13344" w="14221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8"/>
                <p:cNvSpPr/>
                <p:nvPr/>
              </p:nvSpPr>
              <p:spPr>
                <a:xfrm rot="1465726">
                  <a:off x="8198089" y="3526653"/>
                  <a:ext cx="855759" cy="1209982"/>
                </a:xfrm>
                <a:custGeom>
                  <a:rect b="b" l="l" r="r" t="t"/>
                  <a:pathLst>
                    <a:path extrusionOk="0" h="15439" w="1218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8"/>
                <p:cNvSpPr/>
                <p:nvPr/>
              </p:nvSpPr>
              <p:spPr>
                <a:xfrm rot="1465726">
                  <a:off x="8296662" y="3583228"/>
                  <a:ext cx="346362" cy="422424"/>
                </a:xfrm>
                <a:custGeom>
                  <a:rect b="b" l="l" r="r" t="t"/>
                  <a:pathLst>
                    <a:path extrusionOk="0" h="5390" w="4933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 rot="1465726">
                  <a:off x="8373876" y="4049666"/>
                  <a:ext cx="393826" cy="479087"/>
                </a:xfrm>
                <a:custGeom>
                  <a:rect b="b" l="l" r="r" t="t"/>
                  <a:pathLst>
                    <a:path extrusionOk="0" h="6113" w="5609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1" name="Google Shape;301;p8"/>
              <p:cNvGrpSpPr/>
              <p:nvPr/>
            </p:nvGrpSpPr>
            <p:grpSpPr>
              <a:xfrm rot="-670505">
                <a:off x="6770143" y="3128707"/>
                <a:ext cx="1284836" cy="1457893"/>
                <a:chOff x="4946260" y="3284095"/>
                <a:chExt cx="1284887" cy="1457952"/>
              </a:xfrm>
            </p:grpSpPr>
            <p:sp>
              <p:nvSpPr>
                <p:cNvPr id="302" name="Google Shape;302;p8"/>
                <p:cNvSpPr/>
                <p:nvPr/>
              </p:nvSpPr>
              <p:spPr>
                <a:xfrm flipH="1" rot="286969">
                  <a:off x="5001109" y="3330712"/>
                  <a:ext cx="1175191" cy="1364717"/>
                </a:xfrm>
                <a:custGeom>
                  <a:rect b="b" l="l" r="r" t="t"/>
                  <a:pathLst>
                    <a:path extrusionOk="0" h="13098" w="11279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8"/>
                <p:cNvSpPr/>
                <p:nvPr/>
              </p:nvSpPr>
              <p:spPr>
                <a:xfrm flipH="1" rot="286969">
                  <a:off x="5376290" y="3317389"/>
                  <a:ext cx="137430" cy="614842"/>
                </a:xfrm>
                <a:custGeom>
                  <a:rect b="b" l="l" r="r" t="t"/>
                  <a:pathLst>
                    <a:path extrusionOk="0" h="5901" w="1319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8"/>
                <p:cNvSpPr/>
                <p:nvPr/>
              </p:nvSpPr>
              <p:spPr>
                <a:xfrm flipH="1" rot="286969">
                  <a:off x="4997121" y="3896811"/>
                  <a:ext cx="597963" cy="303826"/>
                </a:xfrm>
                <a:custGeom>
                  <a:rect b="b" l="l" r="r" t="t"/>
                  <a:pathLst>
                    <a:path extrusionOk="0" h="2916" w="5739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8"/>
                <p:cNvSpPr/>
                <p:nvPr/>
              </p:nvSpPr>
              <p:spPr>
                <a:xfrm flipH="1" rot="286969">
                  <a:off x="5073936" y="4301787"/>
                  <a:ext cx="668814" cy="150142"/>
                </a:xfrm>
                <a:custGeom>
                  <a:rect b="b" l="l" r="r" t="t"/>
                  <a:pathLst>
                    <a:path extrusionOk="0" h="1441" w="6419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8"/>
                <p:cNvSpPr/>
                <p:nvPr/>
              </p:nvSpPr>
              <p:spPr>
                <a:xfrm flipH="1" rot="286969">
                  <a:off x="5407591" y="3540865"/>
                  <a:ext cx="207969" cy="499917"/>
                </a:xfrm>
                <a:custGeom>
                  <a:rect b="b" l="l" r="r" t="t"/>
                  <a:pathLst>
                    <a:path extrusionOk="0" h="4798" w="1996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8"/>
                <p:cNvSpPr/>
                <p:nvPr/>
              </p:nvSpPr>
              <p:spPr>
                <a:xfrm flipH="1" rot="286969">
                  <a:off x="5687018" y="3723256"/>
                  <a:ext cx="138576" cy="416042"/>
                </a:xfrm>
                <a:custGeom>
                  <a:rect b="b" l="l" r="r" t="t"/>
                  <a:pathLst>
                    <a:path extrusionOk="0" h="3993" w="133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 flipH="1" rot="286969">
                  <a:off x="5261266" y="3992485"/>
                  <a:ext cx="359882" cy="179212"/>
                </a:xfrm>
                <a:custGeom>
                  <a:rect b="b" l="l" r="r" t="t"/>
                  <a:pathLst>
                    <a:path extrusionOk="0" h="1720" w="3454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 flipH="1" rot="286969">
                  <a:off x="5810405" y="4004026"/>
                  <a:ext cx="133263" cy="339043"/>
                </a:xfrm>
                <a:custGeom>
                  <a:rect b="b" l="l" r="r" t="t"/>
                  <a:pathLst>
                    <a:path extrusionOk="0" h="3254" w="1279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 flipH="1" rot="286969">
                  <a:off x="5343168" y="4299204"/>
                  <a:ext cx="406144" cy="86897"/>
                </a:xfrm>
                <a:custGeom>
                  <a:rect b="b" l="l" r="r" t="t"/>
                  <a:pathLst>
                    <a:path extrusionOk="0" h="834" w="3898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/>
          <p:nvPr>
            <p:ph type="title"/>
          </p:nvPr>
        </p:nvSpPr>
        <p:spPr>
          <a:xfrm>
            <a:off x="4656775" y="1674088"/>
            <a:ext cx="377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9"/>
          <p:cNvSpPr txBox="1"/>
          <p:nvPr>
            <p:ph idx="1" type="subTitle"/>
          </p:nvPr>
        </p:nvSpPr>
        <p:spPr>
          <a:xfrm>
            <a:off x="4656775" y="2759313"/>
            <a:ext cx="37740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4" name="Google Shape;314;p9"/>
          <p:cNvGrpSpPr/>
          <p:nvPr/>
        </p:nvGrpSpPr>
        <p:grpSpPr>
          <a:xfrm>
            <a:off x="-1221214" y="-358353"/>
            <a:ext cx="10732062" cy="6826669"/>
            <a:chOff x="-1221214" y="-358353"/>
            <a:chExt cx="10732062" cy="6826669"/>
          </a:xfrm>
        </p:grpSpPr>
        <p:grpSp>
          <p:nvGrpSpPr>
            <p:cNvPr id="315" name="Google Shape;315;p9"/>
            <p:cNvGrpSpPr/>
            <p:nvPr/>
          </p:nvGrpSpPr>
          <p:grpSpPr>
            <a:xfrm>
              <a:off x="-1221214" y="-306311"/>
              <a:ext cx="8618492" cy="6774628"/>
              <a:chOff x="-1221214" y="-306311"/>
              <a:chExt cx="8618492" cy="6774628"/>
            </a:xfrm>
          </p:grpSpPr>
          <p:grpSp>
            <p:nvGrpSpPr>
              <p:cNvPr id="316" name="Google Shape;316;p9"/>
              <p:cNvGrpSpPr/>
              <p:nvPr/>
            </p:nvGrpSpPr>
            <p:grpSpPr>
              <a:xfrm rot="7388508">
                <a:off x="-921865" y="82834"/>
                <a:ext cx="1862375" cy="1723222"/>
                <a:chOff x="5250385" y="3839692"/>
                <a:chExt cx="1862420" cy="1723263"/>
              </a:xfrm>
            </p:grpSpPr>
            <p:grpSp>
              <p:nvGrpSpPr>
                <p:cNvPr id="317" name="Google Shape;317;p9"/>
                <p:cNvGrpSpPr/>
                <p:nvPr/>
              </p:nvGrpSpPr>
              <p:grpSpPr>
                <a:xfrm flipH="1" rot="454747">
                  <a:off x="5737331" y="4026580"/>
                  <a:ext cx="1284935" cy="1458005"/>
                  <a:chOff x="4946260" y="3284095"/>
                  <a:chExt cx="1284887" cy="1457952"/>
                </a:xfrm>
              </p:grpSpPr>
              <p:sp>
                <p:nvSpPr>
                  <p:cNvPr id="318" name="Google Shape;318;p9"/>
                  <p:cNvSpPr/>
                  <p:nvPr/>
                </p:nvSpPr>
                <p:spPr>
                  <a:xfrm flipH="1" rot="286969">
                    <a:off x="5001109" y="3330712"/>
                    <a:ext cx="1175191" cy="1364717"/>
                  </a:xfrm>
                  <a:custGeom>
                    <a:rect b="b" l="l" r="r" t="t"/>
                    <a:pathLst>
                      <a:path extrusionOk="0" h="13098" w="11279">
                        <a:moveTo>
                          <a:pt x="7827" y="1"/>
                        </a:moveTo>
                        <a:cubicBezTo>
                          <a:pt x="7823" y="1"/>
                          <a:pt x="7818" y="2"/>
                          <a:pt x="7815" y="5"/>
                        </a:cubicBezTo>
                        <a:cubicBezTo>
                          <a:pt x="7529" y="245"/>
                          <a:pt x="7259" y="505"/>
                          <a:pt x="7009" y="784"/>
                        </a:cubicBezTo>
                        <a:cubicBezTo>
                          <a:pt x="6903" y="904"/>
                          <a:pt x="6800" y="1027"/>
                          <a:pt x="6702" y="1153"/>
                        </a:cubicBezTo>
                        <a:cubicBezTo>
                          <a:pt x="6376" y="1571"/>
                          <a:pt x="6098" y="2028"/>
                          <a:pt x="5887" y="2517"/>
                        </a:cubicBezTo>
                        <a:cubicBezTo>
                          <a:pt x="5677" y="3004"/>
                          <a:pt x="5543" y="3517"/>
                          <a:pt x="5487" y="4044"/>
                        </a:cubicBezTo>
                        <a:cubicBezTo>
                          <a:pt x="5431" y="4565"/>
                          <a:pt x="5439" y="5090"/>
                          <a:pt x="5435" y="5612"/>
                        </a:cubicBezTo>
                        <a:cubicBezTo>
                          <a:pt x="5430" y="6135"/>
                          <a:pt x="5413" y="6661"/>
                          <a:pt x="5307" y="7174"/>
                        </a:cubicBezTo>
                        <a:cubicBezTo>
                          <a:pt x="5298" y="7219"/>
                          <a:pt x="5287" y="7261"/>
                          <a:pt x="5277" y="7306"/>
                        </a:cubicBezTo>
                        <a:cubicBezTo>
                          <a:pt x="5178" y="7485"/>
                          <a:pt x="5077" y="7663"/>
                          <a:pt x="4972" y="7839"/>
                        </a:cubicBezTo>
                        <a:cubicBezTo>
                          <a:pt x="4916" y="7932"/>
                          <a:pt x="4859" y="8024"/>
                          <a:pt x="4800" y="8116"/>
                        </a:cubicBezTo>
                        <a:cubicBezTo>
                          <a:pt x="4987" y="7308"/>
                          <a:pt x="5047" y="6473"/>
                          <a:pt x="4981" y="5646"/>
                        </a:cubicBezTo>
                        <a:cubicBezTo>
                          <a:pt x="4914" y="4795"/>
                          <a:pt x="4717" y="3956"/>
                          <a:pt x="4396" y="3166"/>
                        </a:cubicBezTo>
                        <a:cubicBezTo>
                          <a:pt x="4216" y="2721"/>
                          <a:pt x="3996" y="2293"/>
                          <a:pt x="3739" y="1887"/>
                        </a:cubicBezTo>
                        <a:cubicBezTo>
                          <a:pt x="3735" y="1881"/>
                          <a:pt x="3727" y="1877"/>
                          <a:pt x="3720" y="1877"/>
                        </a:cubicBezTo>
                        <a:cubicBezTo>
                          <a:pt x="3715" y="1877"/>
                          <a:pt x="3709" y="1879"/>
                          <a:pt x="3706" y="1885"/>
                        </a:cubicBezTo>
                        <a:cubicBezTo>
                          <a:pt x="3314" y="2692"/>
                          <a:pt x="2936" y="3548"/>
                          <a:pt x="2913" y="4458"/>
                        </a:cubicBezTo>
                        <a:cubicBezTo>
                          <a:pt x="2889" y="5347"/>
                          <a:pt x="3254" y="6179"/>
                          <a:pt x="3748" y="6900"/>
                        </a:cubicBezTo>
                        <a:cubicBezTo>
                          <a:pt x="4051" y="7345"/>
                          <a:pt x="4401" y="7754"/>
                          <a:pt x="4752" y="8160"/>
                        </a:cubicBezTo>
                        <a:cubicBezTo>
                          <a:pt x="4751" y="8161"/>
                          <a:pt x="4751" y="8163"/>
                          <a:pt x="4751" y="8165"/>
                        </a:cubicBezTo>
                        <a:cubicBezTo>
                          <a:pt x="4748" y="8172"/>
                          <a:pt x="4751" y="8181"/>
                          <a:pt x="4756" y="8186"/>
                        </a:cubicBezTo>
                        <a:cubicBezTo>
                          <a:pt x="4429" y="8703"/>
                          <a:pt x="4071" y="9204"/>
                          <a:pt x="3688" y="9682"/>
                        </a:cubicBezTo>
                        <a:cubicBezTo>
                          <a:pt x="3617" y="9771"/>
                          <a:pt x="3545" y="9859"/>
                          <a:pt x="3471" y="9946"/>
                        </a:cubicBezTo>
                        <a:cubicBezTo>
                          <a:pt x="3475" y="9921"/>
                          <a:pt x="3480" y="9897"/>
                          <a:pt x="3484" y="9872"/>
                        </a:cubicBezTo>
                        <a:cubicBezTo>
                          <a:pt x="3500" y="9766"/>
                          <a:pt x="3513" y="9659"/>
                          <a:pt x="3523" y="9553"/>
                        </a:cubicBezTo>
                        <a:cubicBezTo>
                          <a:pt x="3605" y="8686"/>
                          <a:pt x="3493" y="7810"/>
                          <a:pt x="3248" y="6978"/>
                        </a:cubicBezTo>
                        <a:cubicBezTo>
                          <a:pt x="2993" y="6116"/>
                          <a:pt x="2597" y="5301"/>
                          <a:pt x="2127" y="4536"/>
                        </a:cubicBezTo>
                        <a:cubicBezTo>
                          <a:pt x="2070" y="4442"/>
                          <a:pt x="2010" y="4348"/>
                          <a:pt x="1949" y="4253"/>
                        </a:cubicBezTo>
                        <a:cubicBezTo>
                          <a:pt x="1945" y="4247"/>
                          <a:pt x="1939" y="4244"/>
                          <a:pt x="1932" y="4244"/>
                        </a:cubicBezTo>
                        <a:cubicBezTo>
                          <a:pt x="1923" y="4244"/>
                          <a:pt x="1915" y="4250"/>
                          <a:pt x="1914" y="4261"/>
                        </a:cubicBezTo>
                        <a:cubicBezTo>
                          <a:pt x="1847" y="5074"/>
                          <a:pt x="1613" y="5872"/>
                          <a:pt x="1623" y="6690"/>
                        </a:cubicBezTo>
                        <a:cubicBezTo>
                          <a:pt x="1627" y="7090"/>
                          <a:pt x="1698" y="7486"/>
                          <a:pt x="1865" y="7852"/>
                        </a:cubicBezTo>
                        <a:cubicBezTo>
                          <a:pt x="2040" y="8239"/>
                          <a:pt x="2300" y="8582"/>
                          <a:pt x="2575" y="8903"/>
                        </a:cubicBezTo>
                        <a:cubicBezTo>
                          <a:pt x="2854" y="9228"/>
                          <a:pt x="3197" y="9536"/>
                          <a:pt x="3384" y="9929"/>
                        </a:cubicBezTo>
                        <a:cubicBezTo>
                          <a:pt x="3396" y="9955"/>
                          <a:pt x="3409" y="9981"/>
                          <a:pt x="3419" y="10008"/>
                        </a:cubicBezTo>
                        <a:cubicBezTo>
                          <a:pt x="3322" y="10124"/>
                          <a:pt x="3222" y="10238"/>
                          <a:pt x="3121" y="10351"/>
                        </a:cubicBezTo>
                        <a:cubicBezTo>
                          <a:pt x="2818" y="10690"/>
                          <a:pt x="2501" y="11018"/>
                          <a:pt x="2170" y="11329"/>
                        </a:cubicBezTo>
                        <a:cubicBezTo>
                          <a:pt x="1989" y="11500"/>
                          <a:pt x="1806" y="11666"/>
                          <a:pt x="1615" y="11824"/>
                        </a:cubicBezTo>
                        <a:cubicBezTo>
                          <a:pt x="1650" y="11703"/>
                          <a:pt x="1682" y="11581"/>
                          <a:pt x="1709" y="11459"/>
                        </a:cubicBezTo>
                        <a:cubicBezTo>
                          <a:pt x="1792" y="11210"/>
                          <a:pt x="1852" y="10953"/>
                          <a:pt x="1889" y="10692"/>
                        </a:cubicBezTo>
                        <a:cubicBezTo>
                          <a:pt x="1948" y="10280"/>
                          <a:pt x="1953" y="9860"/>
                          <a:pt x="1913" y="9446"/>
                        </a:cubicBezTo>
                        <a:cubicBezTo>
                          <a:pt x="1874" y="9036"/>
                          <a:pt x="1789" y="8628"/>
                          <a:pt x="1676" y="8232"/>
                        </a:cubicBezTo>
                        <a:cubicBezTo>
                          <a:pt x="1562" y="7837"/>
                          <a:pt x="1418" y="7450"/>
                          <a:pt x="1256" y="7072"/>
                        </a:cubicBezTo>
                        <a:cubicBezTo>
                          <a:pt x="1089" y="6689"/>
                          <a:pt x="917" y="6299"/>
                          <a:pt x="676" y="5956"/>
                        </a:cubicBezTo>
                        <a:cubicBezTo>
                          <a:pt x="645" y="5912"/>
                          <a:pt x="613" y="5869"/>
                          <a:pt x="580" y="5827"/>
                        </a:cubicBezTo>
                        <a:cubicBezTo>
                          <a:pt x="576" y="5823"/>
                          <a:pt x="571" y="5821"/>
                          <a:pt x="567" y="5821"/>
                        </a:cubicBezTo>
                        <a:cubicBezTo>
                          <a:pt x="557" y="5821"/>
                          <a:pt x="548" y="5829"/>
                          <a:pt x="546" y="5839"/>
                        </a:cubicBezTo>
                        <a:cubicBezTo>
                          <a:pt x="467" y="6322"/>
                          <a:pt x="306" y="6786"/>
                          <a:pt x="181" y="7259"/>
                        </a:cubicBezTo>
                        <a:cubicBezTo>
                          <a:pt x="122" y="7485"/>
                          <a:pt x="70" y="7715"/>
                          <a:pt x="39" y="7947"/>
                        </a:cubicBezTo>
                        <a:cubicBezTo>
                          <a:pt x="13" y="8146"/>
                          <a:pt x="1" y="8346"/>
                          <a:pt x="3" y="8546"/>
                        </a:cubicBezTo>
                        <a:cubicBezTo>
                          <a:pt x="9" y="8942"/>
                          <a:pt x="71" y="9337"/>
                          <a:pt x="187" y="9715"/>
                        </a:cubicBezTo>
                        <a:cubicBezTo>
                          <a:pt x="302" y="10095"/>
                          <a:pt x="471" y="10460"/>
                          <a:pt x="691" y="10792"/>
                        </a:cubicBezTo>
                        <a:cubicBezTo>
                          <a:pt x="902" y="11112"/>
                          <a:pt x="1163" y="11402"/>
                          <a:pt x="1367" y="11729"/>
                        </a:cubicBezTo>
                        <a:cubicBezTo>
                          <a:pt x="1396" y="11775"/>
                          <a:pt x="1423" y="11823"/>
                          <a:pt x="1450" y="11871"/>
                        </a:cubicBezTo>
                        <a:cubicBezTo>
                          <a:pt x="1461" y="11892"/>
                          <a:pt x="1471" y="11913"/>
                          <a:pt x="1482" y="11933"/>
                        </a:cubicBezTo>
                        <a:cubicBezTo>
                          <a:pt x="1427" y="11977"/>
                          <a:pt x="1219" y="12136"/>
                          <a:pt x="1219" y="12136"/>
                        </a:cubicBezTo>
                        <a:cubicBezTo>
                          <a:pt x="971" y="12318"/>
                          <a:pt x="711" y="12483"/>
                          <a:pt x="437" y="12623"/>
                        </a:cubicBezTo>
                        <a:cubicBezTo>
                          <a:pt x="358" y="12665"/>
                          <a:pt x="278" y="12702"/>
                          <a:pt x="196" y="12737"/>
                        </a:cubicBezTo>
                        <a:cubicBezTo>
                          <a:pt x="136" y="12764"/>
                          <a:pt x="168" y="12846"/>
                          <a:pt x="223" y="12846"/>
                        </a:cubicBezTo>
                        <a:cubicBezTo>
                          <a:pt x="230" y="12846"/>
                          <a:pt x="238" y="12845"/>
                          <a:pt x="246" y="12841"/>
                        </a:cubicBezTo>
                        <a:cubicBezTo>
                          <a:pt x="728" y="12627"/>
                          <a:pt x="1167" y="12333"/>
                          <a:pt x="1576" y="12003"/>
                        </a:cubicBezTo>
                        <a:cubicBezTo>
                          <a:pt x="1741" y="12107"/>
                          <a:pt x="1906" y="12209"/>
                          <a:pt x="2074" y="12306"/>
                        </a:cubicBezTo>
                        <a:cubicBezTo>
                          <a:pt x="2305" y="12441"/>
                          <a:pt x="2541" y="12566"/>
                          <a:pt x="2786" y="12675"/>
                        </a:cubicBezTo>
                        <a:cubicBezTo>
                          <a:pt x="3193" y="12857"/>
                          <a:pt x="3622" y="12981"/>
                          <a:pt x="4065" y="13045"/>
                        </a:cubicBezTo>
                        <a:cubicBezTo>
                          <a:pt x="4317" y="13081"/>
                          <a:pt x="4572" y="13097"/>
                          <a:pt x="4827" y="13097"/>
                        </a:cubicBezTo>
                        <a:cubicBezTo>
                          <a:pt x="4997" y="13097"/>
                          <a:pt x="5168" y="13090"/>
                          <a:pt x="5338" y="13076"/>
                        </a:cubicBezTo>
                        <a:cubicBezTo>
                          <a:pt x="5765" y="13044"/>
                          <a:pt x="6187" y="12969"/>
                          <a:pt x="6603" y="12866"/>
                        </a:cubicBezTo>
                        <a:cubicBezTo>
                          <a:pt x="7017" y="12765"/>
                          <a:pt x="7434" y="12640"/>
                          <a:pt x="7865" y="12637"/>
                        </a:cubicBezTo>
                        <a:cubicBezTo>
                          <a:pt x="7919" y="12637"/>
                          <a:pt x="7971" y="12639"/>
                          <a:pt x="8024" y="12642"/>
                        </a:cubicBezTo>
                        <a:cubicBezTo>
                          <a:pt x="8024" y="12643"/>
                          <a:pt x="8025" y="12643"/>
                          <a:pt x="8025" y="12643"/>
                        </a:cubicBezTo>
                        <a:cubicBezTo>
                          <a:pt x="8044" y="12643"/>
                          <a:pt x="8048" y="12619"/>
                          <a:pt x="8034" y="12607"/>
                        </a:cubicBezTo>
                        <a:cubicBezTo>
                          <a:pt x="7769" y="12407"/>
                          <a:pt x="7489" y="12227"/>
                          <a:pt x="7195" y="12072"/>
                        </a:cubicBezTo>
                        <a:cubicBezTo>
                          <a:pt x="7048" y="11993"/>
                          <a:pt x="6898" y="11922"/>
                          <a:pt x="6746" y="11854"/>
                        </a:cubicBezTo>
                        <a:cubicBezTo>
                          <a:pt x="6289" y="11655"/>
                          <a:pt x="5808" y="11511"/>
                          <a:pt x="5317" y="11425"/>
                        </a:cubicBezTo>
                        <a:cubicBezTo>
                          <a:pt x="4965" y="11364"/>
                          <a:pt x="4608" y="11334"/>
                          <a:pt x="4251" y="11334"/>
                        </a:cubicBezTo>
                        <a:cubicBezTo>
                          <a:pt x="4141" y="11334"/>
                          <a:pt x="4030" y="11337"/>
                          <a:pt x="3919" y="11342"/>
                        </a:cubicBezTo>
                        <a:cubicBezTo>
                          <a:pt x="3477" y="11367"/>
                          <a:pt x="3038" y="11437"/>
                          <a:pt x="2610" y="11553"/>
                        </a:cubicBezTo>
                        <a:cubicBezTo>
                          <a:pt x="2321" y="11631"/>
                          <a:pt x="2039" y="11729"/>
                          <a:pt x="1763" y="11848"/>
                        </a:cubicBezTo>
                        <a:cubicBezTo>
                          <a:pt x="1854" y="11771"/>
                          <a:pt x="1944" y="11692"/>
                          <a:pt x="2032" y="11613"/>
                        </a:cubicBezTo>
                        <a:cubicBezTo>
                          <a:pt x="2444" y="11238"/>
                          <a:pt x="2835" y="10842"/>
                          <a:pt x="3205" y="10428"/>
                        </a:cubicBezTo>
                        <a:cubicBezTo>
                          <a:pt x="3308" y="10314"/>
                          <a:pt x="3408" y="10197"/>
                          <a:pt x="3508" y="10080"/>
                        </a:cubicBezTo>
                        <a:cubicBezTo>
                          <a:pt x="3622" y="10167"/>
                          <a:pt x="3742" y="10249"/>
                          <a:pt x="3865" y="10323"/>
                        </a:cubicBezTo>
                        <a:cubicBezTo>
                          <a:pt x="4484" y="10693"/>
                          <a:pt x="5198" y="10893"/>
                          <a:pt x="5921" y="10893"/>
                        </a:cubicBezTo>
                        <a:cubicBezTo>
                          <a:pt x="6008" y="10893"/>
                          <a:pt x="6096" y="10890"/>
                          <a:pt x="6183" y="10884"/>
                        </a:cubicBezTo>
                        <a:cubicBezTo>
                          <a:pt x="7073" y="10824"/>
                          <a:pt x="7915" y="10510"/>
                          <a:pt x="8769" y="10286"/>
                        </a:cubicBezTo>
                        <a:cubicBezTo>
                          <a:pt x="9254" y="10160"/>
                          <a:pt x="9750" y="10062"/>
                          <a:pt x="10254" y="10058"/>
                        </a:cubicBezTo>
                        <a:cubicBezTo>
                          <a:pt x="10272" y="10058"/>
                          <a:pt x="10283" y="10033"/>
                          <a:pt x="10266" y="10023"/>
                        </a:cubicBezTo>
                        <a:cubicBezTo>
                          <a:pt x="9906" y="9802"/>
                          <a:pt x="9527" y="9608"/>
                          <a:pt x="9133" y="9451"/>
                        </a:cubicBezTo>
                        <a:cubicBezTo>
                          <a:pt x="8582" y="9230"/>
                          <a:pt x="8003" y="9078"/>
                          <a:pt x="7411" y="9011"/>
                        </a:cubicBezTo>
                        <a:cubicBezTo>
                          <a:pt x="7188" y="8986"/>
                          <a:pt x="6963" y="8973"/>
                          <a:pt x="6738" y="8973"/>
                        </a:cubicBezTo>
                        <a:cubicBezTo>
                          <a:pt x="6651" y="8973"/>
                          <a:pt x="6564" y="8974"/>
                          <a:pt x="6477" y="8978"/>
                        </a:cubicBezTo>
                        <a:cubicBezTo>
                          <a:pt x="5882" y="9006"/>
                          <a:pt x="5292" y="9124"/>
                          <a:pt x="4734" y="9338"/>
                        </a:cubicBezTo>
                        <a:cubicBezTo>
                          <a:pt x="4349" y="9486"/>
                          <a:pt x="3983" y="9679"/>
                          <a:pt x="3645" y="9915"/>
                        </a:cubicBezTo>
                        <a:cubicBezTo>
                          <a:pt x="3690" y="9860"/>
                          <a:pt x="3734" y="9807"/>
                          <a:pt x="3777" y="9754"/>
                        </a:cubicBezTo>
                        <a:cubicBezTo>
                          <a:pt x="4170" y="9264"/>
                          <a:pt x="4535" y="8751"/>
                          <a:pt x="4870" y="8220"/>
                        </a:cubicBezTo>
                        <a:cubicBezTo>
                          <a:pt x="5092" y="8286"/>
                          <a:pt x="5316" y="8349"/>
                          <a:pt x="5542" y="8403"/>
                        </a:cubicBezTo>
                        <a:cubicBezTo>
                          <a:pt x="5834" y="8473"/>
                          <a:pt x="6130" y="8529"/>
                          <a:pt x="6430" y="8559"/>
                        </a:cubicBezTo>
                        <a:cubicBezTo>
                          <a:pt x="6579" y="8573"/>
                          <a:pt x="6729" y="8581"/>
                          <a:pt x="6880" y="8581"/>
                        </a:cubicBezTo>
                        <a:cubicBezTo>
                          <a:pt x="7228" y="8581"/>
                          <a:pt x="7577" y="8539"/>
                          <a:pt x="7911" y="8438"/>
                        </a:cubicBezTo>
                        <a:cubicBezTo>
                          <a:pt x="8355" y="8304"/>
                          <a:pt x="8749" y="8058"/>
                          <a:pt x="9099" y="7758"/>
                        </a:cubicBezTo>
                        <a:cubicBezTo>
                          <a:pt x="9450" y="7456"/>
                          <a:pt x="9759" y="7109"/>
                          <a:pt x="10079" y="6774"/>
                        </a:cubicBezTo>
                        <a:cubicBezTo>
                          <a:pt x="10397" y="6442"/>
                          <a:pt x="10728" y="6113"/>
                          <a:pt x="11115" y="5859"/>
                        </a:cubicBezTo>
                        <a:cubicBezTo>
                          <a:pt x="11163" y="5827"/>
                          <a:pt x="11212" y="5796"/>
                          <a:pt x="11262" y="5768"/>
                        </a:cubicBezTo>
                        <a:cubicBezTo>
                          <a:pt x="11279" y="5757"/>
                          <a:pt x="11274" y="5734"/>
                          <a:pt x="11255" y="5731"/>
                        </a:cubicBezTo>
                        <a:cubicBezTo>
                          <a:pt x="10946" y="5688"/>
                          <a:pt x="10634" y="5667"/>
                          <a:pt x="10323" y="5667"/>
                        </a:cubicBezTo>
                        <a:cubicBezTo>
                          <a:pt x="10215" y="5667"/>
                          <a:pt x="10108" y="5669"/>
                          <a:pt x="10001" y="5674"/>
                        </a:cubicBezTo>
                        <a:cubicBezTo>
                          <a:pt x="9949" y="5676"/>
                          <a:pt x="9897" y="5678"/>
                          <a:pt x="9845" y="5682"/>
                        </a:cubicBezTo>
                        <a:cubicBezTo>
                          <a:pt x="9375" y="5714"/>
                          <a:pt x="8910" y="5792"/>
                          <a:pt x="8455" y="5916"/>
                        </a:cubicBezTo>
                        <a:cubicBezTo>
                          <a:pt x="8003" y="6038"/>
                          <a:pt x="7561" y="6203"/>
                          <a:pt x="7139" y="6409"/>
                        </a:cubicBezTo>
                        <a:cubicBezTo>
                          <a:pt x="6718" y="6615"/>
                          <a:pt x="6317" y="6860"/>
                          <a:pt x="5943" y="7143"/>
                        </a:cubicBezTo>
                        <a:cubicBezTo>
                          <a:pt x="5607" y="7398"/>
                          <a:pt x="5292" y="7685"/>
                          <a:pt x="5008" y="7997"/>
                        </a:cubicBezTo>
                        <a:cubicBezTo>
                          <a:pt x="5029" y="7964"/>
                          <a:pt x="5048" y="7930"/>
                          <a:pt x="5068" y="7897"/>
                        </a:cubicBezTo>
                        <a:cubicBezTo>
                          <a:pt x="5177" y="7716"/>
                          <a:pt x="5282" y="7532"/>
                          <a:pt x="5383" y="7346"/>
                        </a:cubicBezTo>
                        <a:cubicBezTo>
                          <a:pt x="5791" y="7064"/>
                          <a:pt x="6163" y="6733"/>
                          <a:pt x="6486" y="6359"/>
                        </a:cubicBezTo>
                        <a:cubicBezTo>
                          <a:pt x="6613" y="6212"/>
                          <a:pt x="6734" y="6059"/>
                          <a:pt x="6846" y="5900"/>
                        </a:cubicBezTo>
                        <a:cubicBezTo>
                          <a:pt x="7041" y="5627"/>
                          <a:pt x="7211" y="5339"/>
                          <a:pt x="7356" y="5039"/>
                        </a:cubicBezTo>
                        <a:cubicBezTo>
                          <a:pt x="7590" y="4556"/>
                          <a:pt x="7752" y="4045"/>
                          <a:pt x="7850" y="3518"/>
                        </a:cubicBezTo>
                        <a:cubicBezTo>
                          <a:pt x="7950" y="2978"/>
                          <a:pt x="7984" y="2428"/>
                          <a:pt x="7977" y="1879"/>
                        </a:cubicBezTo>
                        <a:cubicBezTo>
                          <a:pt x="7972" y="1326"/>
                          <a:pt x="7925" y="774"/>
                          <a:pt x="7868" y="223"/>
                        </a:cubicBezTo>
                        <a:cubicBezTo>
                          <a:pt x="7861" y="154"/>
                          <a:pt x="7852" y="85"/>
                          <a:pt x="7846" y="15"/>
                        </a:cubicBezTo>
                        <a:cubicBezTo>
                          <a:pt x="7844" y="6"/>
                          <a:pt x="7836" y="1"/>
                          <a:pt x="782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9"/>
                  <p:cNvSpPr/>
                  <p:nvPr/>
                </p:nvSpPr>
                <p:spPr>
                  <a:xfrm flipH="1" rot="286969">
                    <a:off x="5376290" y="3317389"/>
                    <a:ext cx="137430" cy="614842"/>
                  </a:xfrm>
                  <a:custGeom>
                    <a:rect b="b" l="l" r="r" t="t"/>
                    <a:pathLst>
                      <a:path extrusionOk="0" h="5901" w="1319">
                        <a:moveTo>
                          <a:pt x="1161" y="1"/>
                        </a:moveTo>
                        <a:cubicBezTo>
                          <a:pt x="1157" y="1"/>
                          <a:pt x="1153" y="2"/>
                          <a:pt x="1150" y="5"/>
                        </a:cubicBezTo>
                        <a:cubicBezTo>
                          <a:pt x="864" y="245"/>
                          <a:pt x="594" y="505"/>
                          <a:pt x="344" y="784"/>
                        </a:cubicBezTo>
                        <a:cubicBezTo>
                          <a:pt x="648" y="1472"/>
                          <a:pt x="712" y="2263"/>
                          <a:pt x="605" y="3010"/>
                        </a:cubicBezTo>
                        <a:cubicBezTo>
                          <a:pt x="520" y="3606"/>
                          <a:pt x="0" y="5865"/>
                          <a:pt x="181" y="5900"/>
                        </a:cubicBezTo>
                        <a:cubicBezTo>
                          <a:pt x="374" y="5629"/>
                          <a:pt x="546" y="5340"/>
                          <a:pt x="691" y="5039"/>
                        </a:cubicBezTo>
                        <a:cubicBezTo>
                          <a:pt x="924" y="4556"/>
                          <a:pt x="1087" y="4045"/>
                          <a:pt x="1185" y="3518"/>
                        </a:cubicBezTo>
                        <a:cubicBezTo>
                          <a:pt x="1285" y="2978"/>
                          <a:pt x="1319" y="2428"/>
                          <a:pt x="1312" y="1879"/>
                        </a:cubicBezTo>
                        <a:cubicBezTo>
                          <a:pt x="1307" y="1326"/>
                          <a:pt x="1260" y="774"/>
                          <a:pt x="1203" y="223"/>
                        </a:cubicBezTo>
                        <a:cubicBezTo>
                          <a:pt x="1195" y="154"/>
                          <a:pt x="1187" y="85"/>
                          <a:pt x="1180" y="16"/>
                        </a:cubicBezTo>
                        <a:cubicBezTo>
                          <a:pt x="1179" y="6"/>
                          <a:pt x="1170" y="1"/>
                          <a:pt x="1161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9"/>
                  <p:cNvSpPr/>
                  <p:nvPr/>
                </p:nvSpPr>
                <p:spPr>
                  <a:xfrm flipH="1" rot="286969">
                    <a:off x="4997121" y="3896811"/>
                    <a:ext cx="597963" cy="303826"/>
                  </a:xfrm>
                  <a:custGeom>
                    <a:rect b="b" l="l" r="r" t="t"/>
                    <a:pathLst>
                      <a:path extrusionOk="0" h="2916" w="5739">
                        <a:moveTo>
                          <a:pt x="4782" y="1"/>
                        </a:moveTo>
                        <a:cubicBezTo>
                          <a:pt x="4675" y="1"/>
                          <a:pt x="4567" y="3"/>
                          <a:pt x="4459" y="8"/>
                        </a:cubicBezTo>
                        <a:cubicBezTo>
                          <a:pt x="4439" y="63"/>
                          <a:pt x="4414" y="116"/>
                          <a:pt x="4389" y="163"/>
                        </a:cubicBezTo>
                        <a:cubicBezTo>
                          <a:pt x="4271" y="380"/>
                          <a:pt x="4128" y="585"/>
                          <a:pt x="3970" y="775"/>
                        </a:cubicBezTo>
                        <a:cubicBezTo>
                          <a:pt x="3642" y="1168"/>
                          <a:pt x="3238" y="1495"/>
                          <a:pt x="2801" y="1756"/>
                        </a:cubicBezTo>
                        <a:cubicBezTo>
                          <a:pt x="2359" y="2020"/>
                          <a:pt x="1880" y="2219"/>
                          <a:pt x="1386" y="2359"/>
                        </a:cubicBezTo>
                        <a:cubicBezTo>
                          <a:pt x="1140" y="2429"/>
                          <a:pt x="889" y="2477"/>
                          <a:pt x="636" y="2529"/>
                        </a:cubicBezTo>
                        <a:cubicBezTo>
                          <a:pt x="425" y="2571"/>
                          <a:pt x="190" y="2623"/>
                          <a:pt x="0" y="2738"/>
                        </a:cubicBezTo>
                        <a:cubicBezTo>
                          <a:pt x="294" y="2807"/>
                          <a:pt x="589" y="2863"/>
                          <a:pt x="889" y="2893"/>
                        </a:cubicBezTo>
                        <a:cubicBezTo>
                          <a:pt x="1039" y="2908"/>
                          <a:pt x="1191" y="2916"/>
                          <a:pt x="1342" y="2916"/>
                        </a:cubicBezTo>
                        <a:cubicBezTo>
                          <a:pt x="1689" y="2916"/>
                          <a:pt x="2037" y="2873"/>
                          <a:pt x="2370" y="2772"/>
                        </a:cubicBezTo>
                        <a:cubicBezTo>
                          <a:pt x="2815" y="2638"/>
                          <a:pt x="3207" y="2393"/>
                          <a:pt x="3559" y="2092"/>
                        </a:cubicBezTo>
                        <a:cubicBezTo>
                          <a:pt x="3910" y="1790"/>
                          <a:pt x="4219" y="1443"/>
                          <a:pt x="4539" y="1110"/>
                        </a:cubicBezTo>
                        <a:cubicBezTo>
                          <a:pt x="4857" y="776"/>
                          <a:pt x="5187" y="447"/>
                          <a:pt x="5574" y="194"/>
                        </a:cubicBezTo>
                        <a:cubicBezTo>
                          <a:pt x="5623" y="161"/>
                          <a:pt x="5671" y="132"/>
                          <a:pt x="5722" y="102"/>
                        </a:cubicBezTo>
                        <a:cubicBezTo>
                          <a:pt x="5739" y="91"/>
                          <a:pt x="5734" y="68"/>
                          <a:pt x="5714" y="65"/>
                        </a:cubicBezTo>
                        <a:cubicBezTo>
                          <a:pt x="5406" y="22"/>
                          <a:pt x="5094" y="1"/>
                          <a:pt x="478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9"/>
                  <p:cNvSpPr/>
                  <p:nvPr/>
                </p:nvSpPr>
                <p:spPr>
                  <a:xfrm flipH="1" rot="286969">
                    <a:off x="5073936" y="4301787"/>
                    <a:ext cx="668814" cy="150142"/>
                  </a:xfrm>
                  <a:custGeom>
                    <a:rect b="b" l="l" r="r" t="t"/>
                    <a:pathLst>
                      <a:path extrusionOk="0" h="1441" w="6419">
                        <a:moveTo>
                          <a:pt x="5269" y="1"/>
                        </a:moveTo>
                        <a:cubicBezTo>
                          <a:pt x="5216" y="56"/>
                          <a:pt x="5147" y="103"/>
                          <a:pt x="5086" y="138"/>
                        </a:cubicBezTo>
                        <a:cubicBezTo>
                          <a:pt x="4974" y="203"/>
                          <a:pt x="4856" y="258"/>
                          <a:pt x="4738" y="310"/>
                        </a:cubicBezTo>
                        <a:cubicBezTo>
                          <a:pt x="4504" y="411"/>
                          <a:pt x="4262" y="490"/>
                          <a:pt x="4016" y="551"/>
                        </a:cubicBezTo>
                        <a:cubicBezTo>
                          <a:pt x="3432" y="696"/>
                          <a:pt x="2833" y="740"/>
                          <a:pt x="2233" y="740"/>
                        </a:cubicBezTo>
                        <a:cubicBezTo>
                          <a:pt x="1804" y="740"/>
                          <a:pt x="1375" y="718"/>
                          <a:pt x="950" y="693"/>
                        </a:cubicBezTo>
                        <a:cubicBezTo>
                          <a:pt x="802" y="684"/>
                          <a:pt x="645" y="662"/>
                          <a:pt x="491" y="662"/>
                        </a:cubicBezTo>
                        <a:cubicBezTo>
                          <a:pt x="408" y="662"/>
                          <a:pt x="326" y="669"/>
                          <a:pt x="246" y="688"/>
                        </a:cubicBezTo>
                        <a:cubicBezTo>
                          <a:pt x="139" y="714"/>
                          <a:pt x="40" y="779"/>
                          <a:pt x="1" y="871"/>
                        </a:cubicBezTo>
                        <a:cubicBezTo>
                          <a:pt x="620" y="1241"/>
                          <a:pt x="1334" y="1441"/>
                          <a:pt x="2057" y="1441"/>
                        </a:cubicBezTo>
                        <a:cubicBezTo>
                          <a:pt x="2144" y="1441"/>
                          <a:pt x="2232" y="1438"/>
                          <a:pt x="2319" y="1432"/>
                        </a:cubicBezTo>
                        <a:cubicBezTo>
                          <a:pt x="3209" y="1372"/>
                          <a:pt x="4051" y="1058"/>
                          <a:pt x="4905" y="834"/>
                        </a:cubicBezTo>
                        <a:cubicBezTo>
                          <a:pt x="5390" y="708"/>
                          <a:pt x="5886" y="610"/>
                          <a:pt x="6390" y="606"/>
                        </a:cubicBezTo>
                        <a:cubicBezTo>
                          <a:pt x="6408" y="606"/>
                          <a:pt x="6419" y="581"/>
                          <a:pt x="6402" y="571"/>
                        </a:cubicBezTo>
                        <a:cubicBezTo>
                          <a:pt x="6041" y="350"/>
                          <a:pt x="5663" y="158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9"/>
                  <p:cNvSpPr/>
                  <p:nvPr/>
                </p:nvSpPr>
                <p:spPr>
                  <a:xfrm flipH="1" rot="286969">
                    <a:off x="5407591" y="3540865"/>
                    <a:ext cx="207969" cy="499917"/>
                  </a:xfrm>
                  <a:custGeom>
                    <a:rect b="b" l="l" r="r" t="t"/>
                    <a:pathLst>
                      <a:path extrusionOk="0" h="4798" w="1996">
                        <a:moveTo>
                          <a:pt x="1995" y="1"/>
                        </a:moveTo>
                        <a:cubicBezTo>
                          <a:pt x="1616" y="1584"/>
                          <a:pt x="1109" y="3179"/>
                          <a:pt x="160" y="4518"/>
                        </a:cubicBezTo>
                        <a:lnTo>
                          <a:pt x="160" y="4518"/>
                        </a:lnTo>
                        <a:cubicBezTo>
                          <a:pt x="225" y="4236"/>
                          <a:pt x="288" y="3953"/>
                          <a:pt x="350" y="3670"/>
                        </a:cubicBezTo>
                        <a:cubicBezTo>
                          <a:pt x="583" y="2579"/>
                          <a:pt x="776" y="1478"/>
                          <a:pt x="921" y="371"/>
                        </a:cubicBezTo>
                        <a:lnTo>
                          <a:pt x="921" y="371"/>
                        </a:lnTo>
                        <a:cubicBezTo>
                          <a:pt x="721" y="1468"/>
                          <a:pt x="503" y="2562"/>
                          <a:pt x="260" y="3651"/>
                        </a:cubicBezTo>
                        <a:cubicBezTo>
                          <a:pt x="178" y="4013"/>
                          <a:pt x="94" y="4375"/>
                          <a:pt x="7" y="4735"/>
                        </a:cubicBezTo>
                        <a:cubicBezTo>
                          <a:pt x="0" y="4762"/>
                          <a:pt x="16" y="4790"/>
                          <a:pt x="43" y="4796"/>
                        </a:cubicBezTo>
                        <a:cubicBezTo>
                          <a:pt x="47" y="4797"/>
                          <a:pt x="51" y="4798"/>
                          <a:pt x="55" y="4798"/>
                        </a:cubicBezTo>
                        <a:cubicBezTo>
                          <a:pt x="71" y="4798"/>
                          <a:pt x="86" y="4790"/>
                          <a:pt x="95" y="4778"/>
                        </a:cubicBezTo>
                        <a:cubicBezTo>
                          <a:pt x="621" y="4088"/>
                          <a:pt x="1017" y="3306"/>
                          <a:pt x="1323" y="2497"/>
                        </a:cubicBezTo>
                        <a:cubicBezTo>
                          <a:pt x="1624" y="1688"/>
                          <a:pt x="1838" y="849"/>
                          <a:pt x="199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" name="Google Shape;323;p9"/>
                  <p:cNvSpPr/>
                  <p:nvPr/>
                </p:nvSpPr>
                <p:spPr>
                  <a:xfrm flipH="1" rot="286969">
                    <a:off x="5687018" y="3723256"/>
                    <a:ext cx="138576" cy="416042"/>
                  </a:xfrm>
                  <a:custGeom>
                    <a:rect b="b" l="l" r="r" t="t"/>
                    <a:pathLst>
                      <a:path extrusionOk="0" h="3993" w="1330">
                        <a:moveTo>
                          <a:pt x="603" y="0"/>
                        </a:moveTo>
                        <a:cubicBezTo>
                          <a:pt x="817" y="1176"/>
                          <a:pt x="1061" y="2390"/>
                          <a:pt x="1189" y="3584"/>
                        </a:cubicBezTo>
                        <a:lnTo>
                          <a:pt x="1189" y="3584"/>
                        </a:lnTo>
                        <a:lnTo>
                          <a:pt x="1001" y="3107"/>
                        </a:lnTo>
                        <a:cubicBezTo>
                          <a:pt x="698" y="2350"/>
                          <a:pt x="320" y="1417"/>
                          <a:pt x="1" y="672"/>
                        </a:cubicBezTo>
                        <a:lnTo>
                          <a:pt x="1" y="672"/>
                        </a:lnTo>
                        <a:cubicBezTo>
                          <a:pt x="371" y="1723"/>
                          <a:pt x="824" y="2918"/>
                          <a:pt x="1228" y="3960"/>
                        </a:cubicBezTo>
                        <a:cubicBezTo>
                          <a:pt x="1236" y="3982"/>
                          <a:pt x="1255" y="3992"/>
                          <a:pt x="1274" y="3992"/>
                        </a:cubicBezTo>
                        <a:cubicBezTo>
                          <a:pt x="1301" y="3992"/>
                          <a:pt x="1329" y="3972"/>
                          <a:pt x="1325" y="3937"/>
                        </a:cubicBezTo>
                        <a:cubicBezTo>
                          <a:pt x="1298" y="3603"/>
                          <a:pt x="1257" y="3272"/>
                          <a:pt x="1210" y="2941"/>
                        </a:cubicBezTo>
                        <a:cubicBezTo>
                          <a:pt x="1064" y="1950"/>
                          <a:pt x="845" y="972"/>
                          <a:pt x="60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" name="Google Shape;324;p9"/>
                  <p:cNvSpPr/>
                  <p:nvPr/>
                </p:nvSpPr>
                <p:spPr>
                  <a:xfrm flipH="1" rot="286969">
                    <a:off x="5261266" y="3992485"/>
                    <a:ext cx="359882" cy="179212"/>
                  </a:xfrm>
                  <a:custGeom>
                    <a:rect b="b" l="l" r="r" t="t"/>
                    <a:pathLst>
                      <a:path extrusionOk="0" h="1720" w="3454">
                        <a:moveTo>
                          <a:pt x="3403" y="1"/>
                        </a:moveTo>
                        <a:lnTo>
                          <a:pt x="3403" y="1"/>
                        </a:lnTo>
                        <a:cubicBezTo>
                          <a:pt x="2477" y="183"/>
                          <a:pt x="1661" y="692"/>
                          <a:pt x="853" y="1153"/>
                        </a:cubicBezTo>
                        <a:lnTo>
                          <a:pt x="45" y="1624"/>
                        </a:lnTo>
                        <a:cubicBezTo>
                          <a:pt x="1" y="1649"/>
                          <a:pt x="21" y="1720"/>
                          <a:pt x="70" y="1720"/>
                        </a:cubicBezTo>
                        <a:cubicBezTo>
                          <a:pt x="72" y="1720"/>
                          <a:pt x="75" y="1720"/>
                          <a:pt x="78" y="1719"/>
                        </a:cubicBezTo>
                        <a:cubicBezTo>
                          <a:pt x="1227" y="1579"/>
                          <a:pt x="2410" y="1424"/>
                          <a:pt x="3453" y="891"/>
                        </a:cubicBezTo>
                        <a:lnTo>
                          <a:pt x="3453" y="891"/>
                        </a:lnTo>
                        <a:cubicBezTo>
                          <a:pt x="2919" y="1120"/>
                          <a:pt x="2357" y="1268"/>
                          <a:pt x="1787" y="1375"/>
                        </a:cubicBezTo>
                        <a:cubicBezTo>
                          <a:pt x="1300" y="1466"/>
                          <a:pt x="808" y="1529"/>
                          <a:pt x="314" y="1588"/>
                        </a:cubicBezTo>
                        <a:lnTo>
                          <a:pt x="314" y="1588"/>
                        </a:lnTo>
                        <a:cubicBezTo>
                          <a:pt x="1241" y="1046"/>
                          <a:pt x="2419" y="252"/>
                          <a:pt x="340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5" name="Google Shape;325;p9"/>
                  <p:cNvSpPr/>
                  <p:nvPr/>
                </p:nvSpPr>
                <p:spPr>
                  <a:xfrm flipH="1" rot="286969">
                    <a:off x="5810405" y="4004026"/>
                    <a:ext cx="133263" cy="339043"/>
                  </a:xfrm>
                  <a:custGeom>
                    <a:rect b="b" l="l" r="r" t="t"/>
                    <a:pathLst>
                      <a:path extrusionOk="0" h="3254" w="1279">
                        <a:moveTo>
                          <a:pt x="426" y="0"/>
                        </a:moveTo>
                        <a:cubicBezTo>
                          <a:pt x="683" y="867"/>
                          <a:pt x="903" y="1746"/>
                          <a:pt x="1072" y="2634"/>
                        </a:cubicBezTo>
                        <a:lnTo>
                          <a:pt x="1072" y="2634"/>
                        </a:lnTo>
                        <a:cubicBezTo>
                          <a:pt x="969" y="2413"/>
                          <a:pt x="847" y="2200"/>
                          <a:pt x="720" y="1993"/>
                        </a:cubicBezTo>
                        <a:cubicBezTo>
                          <a:pt x="491" y="1626"/>
                          <a:pt x="240" y="1251"/>
                          <a:pt x="0" y="893"/>
                        </a:cubicBezTo>
                        <a:lnTo>
                          <a:pt x="0" y="893"/>
                        </a:lnTo>
                        <a:cubicBezTo>
                          <a:pt x="213" y="1276"/>
                          <a:pt x="436" y="1651"/>
                          <a:pt x="655" y="2030"/>
                        </a:cubicBezTo>
                        <a:cubicBezTo>
                          <a:pt x="868" y="2407"/>
                          <a:pt x="1070" y="2795"/>
                          <a:pt x="1174" y="3216"/>
                        </a:cubicBezTo>
                        <a:cubicBezTo>
                          <a:pt x="1181" y="3238"/>
                          <a:pt x="1202" y="3254"/>
                          <a:pt x="1224" y="3254"/>
                        </a:cubicBezTo>
                        <a:cubicBezTo>
                          <a:pt x="1228" y="3254"/>
                          <a:pt x="1232" y="3253"/>
                          <a:pt x="1235" y="3253"/>
                        </a:cubicBezTo>
                        <a:cubicBezTo>
                          <a:pt x="1261" y="3246"/>
                          <a:pt x="1278" y="3221"/>
                          <a:pt x="1273" y="3195"/>
                        </a:cubicBezTo>
                        <a:cubicBezTo>
                          <a:pt x="1273" y="3194"/>
                          <a:pt x="1273" y="3193"/>
                          <a:pt x="1272" y="3192"/>
                        </a:cubicBezTo>
                        <a:lnTo>
                          <a:pt x="1272" y="3192"/>
                        </a:lnTo>
                        <a:lnTo>
                          <a:pt x="1273" y="3191"/>
                        </a:lnTo>
                        <a:cubicBezTo>
                          <a:pt x="1272" y="3189"/>
                          <a:pt x="1272" y="3187"/>
                          <a:pt x="1271" y="3185"/>
                        </a:cubicBezTo>
                        <a:lnTo>
                          <a:pt x="1271" y="3185"/>
                        </a:lnTo>
                        <a:cubicBezTo>
                          <a:pt x="1230" y="2916"/>
                          <a:pt x="1180" y="2648"/>
                          <a:pt x="1124" y="2381"/>
                        </a:cubicBezTo>
                        <a:cubicBezTo>
                          <a:pt x="955" y="1571"/>
                          <a:pt x="725" y="773"/>
                          <a:pt x="42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Google Shape;326;p9"/>
                  <p:cNvSpPr/>
                  <p:nvPr/>
                </p:nvSpPr>
                <p:spPr>
                  <a:xfrm flipH="1" rot="286969">
                    <a:off x="5343168" y="4299204"/>
                    <a:ext cx="406144" cy="86897"/>
                  </a:xfrm>
                  <a:custGeom>
                    <a:rect b="b" l="l" r="r" t="t"/>
                    <a:pathLst>
                      <a:path extrusionOk="0" h="834" w="3898">
                        <a:moveTo>
                          <a:pt x="3106" y="0"/>
                        </a:moveTo>
                        <a:cubicBezTo>
                          <a:pt x="2396" y="0"/>
                          <a:pt x="1686" y="82"/>
                          <a:pt x="993" y="236"/>
                        </a:cubicBezTo>
                        <a:cubicBezTo>
                          <a:pt x="676" y="306"/>
                          <a:pt x="362" y="392"/>
                          <a:pt x="54" y="494"/>
                        </a:cubicBezTo>
                        <a:cubicBezTo>
                          <a:pt x="1" y="511"/>
                          <a:pt x="12" y="593"/>
                          <a:pt x="68" y="593"/>
                        </a:cubicBezTo>
                        <a:cubicBezTo>
                          <a:pt x="1081" y="603"/>
                          <a:pt x="2093" y="688"/>
                          <a:pt x="3096" y="833"/>
                        </a:cubicBezTo>
                        <a:cubicBezTo>
                          <a:pt x="2204" y="640"/>
                          <a:pt x="1294" y="531"/>
                          <a:pt x="381" y="499"/>
                        </a:cubicBezTo>
                        <a:lnTo>
                          <a:pt x="381" y="499"/>
                        </a:lnTo>
                        <a:cubicBezTo>
                          <a:pt x="591" y="438"/>
                          <a:pt x="803" y="383"/>
                          <a:pt x="1015" y="333"/>
                        </a:cubicBezTo>
                        <a:cubicBezTo>
                          <a:pt x="1894" y="130"/>
                          <a:pt x="2794" y="33"/>
                          <a:pt x="3695" y="33"/>
                        </a:cubicBezTo>
                        <a:cubicBezTo>
                          <a:pt x="3763" y="33"/>
                          <a:pt x="3830" y="33"/>
                          <a:pt x="3897" y="35"/>
                        </a:cubicBezTo>
                        <a:cubicBezTo>
                          <a:pt x="3634" y="12"/>
                          <a:pt x="3370" y="0"/>
                          <a:pt x="31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27" name="Google Shape;327;p9"/>
                <p:cNvGrpSpPr/>
                <p:nvPr/>
              </p:nvGrpSpPr>
              <p:grpSpPr>
                <a:xfrm flipH="1" rot="-636525">
                  <a:off x="5373608" y="3945505"/>
                  <a:ext cx="1284878" cy="1457941"/>
                  <a:chOff x="4946260" y="3284095"/>
                  <a:chExt cx="1284887" cy="1457952"/>
                </a:xfrm>
              </p:grpSpPr>
              <p:sp>
                <p:nvSpPr>
                  <p:cNvPr id="328" name="Google Shape;328;p9"/>
                  <p:cNvSpPr/>
                  <p:nvPr/>
                </p:nvSpPr>
                <p:spPr>
                  <a:xfrm flipH="1" rot="286969">
                    <a:off x="5001109" y="3330712"/>
                    <a:ext cx="1175191" cy="1364717"/>
                  </a:xfrm>
                  <a:custGeom>
                    <a:rect b="b" l="l" r="r" t="t"/>
                    <a:pathLst>
                      <a:path extrusionOk="0" h="13098" w="11279">
                        <a:moveTo>
                          <a:pt x="7827" y="1"/>
                        </a:moveTo>
                        <a:cubicBezTo>
                          <a:pt x="7823" y="1"/>
                          <a:pt x="7818" y="2"/>
                          <a:pt x="7815" y="5"/>
                        </a:cubicBezTo>
                        <a:cubicBezTo>
                          <a:pt x="7529" y="245"/>
                          <a:pt x="7259" y="505"/>
                          <a:pt x="7009" y="784"/>
                        </a:cubicBezTo>
                        <a:cubicBezTo>
                          <a:pt x="6903" y="904"/>
                          <a:pt x="6800" y="1027"/>
                          <a:pt x="6702" y="1153"/>
                        </a:cubicBezTo>
                        <a:cubicBezTo>
                          <a:pt x="6376" y="1571"/>
                          <a:pt x="6098" y="2028"/>
                          <a:pt x="5887" y="2517"/>
                        </a:cubicBezTo>
                        <a:cubicBezTo>
                          <a:pt x="5677" y="3004"/>
                          <a:pt x="5543" y="3517"/>
                          <a:pt x="5487" y="4044"/>
                        </a:cubicBezTo>
                        <a:cubicBezTo>
                          <a:pt x="5431" y="4565"/>
                          <a:pt x="5439" y="5090"/>
                          <a:pt x="5435" y="5612"/>
                        </a:cubicBezTo>
                        <a:cubicBezTo>
                          <a:pt x="5430" y="6135"/>
                          <a:pt x="5413" y="6661"/>
                          <a:pt x="5307" y="7174"/>
                        </a:cubicBezTo>
                        <a:cubicBezTo>
                          <a:pt x="5298" y="7219"/>
                          <a:pt x="5287" y="7261"/>
                          <a:pt x="5277" y="7306"/>
                        </a:cubicBezTo>
                        <a:cubicBezTo>
                          <a:pt x="5178" y="7485"/>
                          <a:pt x="5077" y="7663"/>
                          <a:pt x="4972" y="7839"/>
                        </a:cubicBezTo>
                        <a:cubicBezTo>
                          <a:pt x="4916" y="7932"/>
                          <a:pt x="4859" y="8024"/>
                          <a:pt x="4800" y="8116"/>
                        </a:cubicBezTo>
                        <a:cubicBezTo>
                          <a:pt x="4987" y="7308"/>
                          <a:pt x="5047" y="6473"/>
                          <a:pt x="4981" y="5646"/>
                        </a:cubicBezTo>
                        <a:cubicBezTo>
                          <a:pt x="4914" y="4795"/>
                          <a:pt x="4717" y="3956"/>
                          <a:pt x="4396" y="3166"/>
                        </a:cubicBezTo>
                        <a:cubicBezTo>
                          <a:pt x="4216" y="2721"/>
                          <a:pt x="3996" y="2293"/>
                          <a:pt x="3739" y="1887"/>
                        </a:cubicBezTo>
                        <a:cubicBezTo>
                          <a:pt x="3735" y="1881"/>
                          <a:pt x="3727" y="1877"/>
                          <a:pt x="3720" y="1877"/>
                        </a:cubicBezTo>
                        <a:cubicBezTo>
                          <a:pt x="3715" y="1877"/>
                          <a:pt x="3709" y="1879"/>
                          <a:pt x="3706" y="1885"/>
                        </a:cubicBezTo>
                        <a:cubicBezTo>
                          <a:pt x="3314" y="2692"/>
                          <a:pt x="2936" y="3548"/>
                          <a:pt x="2913" y="4458"/>
                        </a:cubicBezTo>
                        <a:cubicBezTo>
                          <a:pt x="2889" y="5347"/>
                          <a:pt x="3254" y="6179"/>
                          <a:pt x="3748" y="6900"/>
                        </a:cubicBezTo>
                        <a:cubicBezTo>
                          <a:pt x="4051" y="7345"/>
                          <a:pt x="4401" y="7754"/>
                          <a:pt x="4752" y="8160"/>
                        </a:cubicBezTo>
                        <a:cubicBezTo>
                          <a:pt x="4751" y="8161"/>
                          <a:pt x="4751" y="8163"/>
                          <a:pt x="4751" y="8165"/>
                        </a:cubicBezTo>
                        <a:cubicBezTo>
                          <a:pt x="4748" y="8172"/>
                          <a:pt x="4751" y="8181"/>
                          <a:pt x="4756" y="8186"/>
                        </a:cubicBezTo>
                        <a:cubicBezTo>
                          <a:pt x="4429" y="8703"/>
                          <a:pt x="4071" y="9204"/>
                          <a:pt x="3688" y="9682"/>
                        </a:cubicBezTo>
                        <a:cubicBezTo>
                          <a:pt x="3617" y="9771"/>
                          <a:pt x="3545" y="9859"/>
                          <a:pt x="3471" y="9946"/>
                        </a:cubicBezTo>
                        <a:cubicBezTo>
                          <a:pt x="3475" y="9921"/>
                          <a:pt x="3480" y="9897"/>
                          <a:pt x="3484" y="9872"/>
                        </a:cubicBezTo>
                        <a:cubicBezTo>
                          <a:pt x="3500" y="9766"/>
                          <a:pt x="3513" y="9659"/>
                          <a:pt x="3523" y="9553"/>
                        </a:cubicBezTo>
                        <a:cubicBezTo>
                          <a:pt x="3605" y="8686"/>
                          <a:pt x="3493" y="7810"/>
                          <a:pt x="3248" y="6978"/>
                        </a:cubicBezTo>
                        <a:cubicBezTo>
                          <a:pt x="2993" y="6116"/>
                          <a:pt x="2597" y="5301"/>
                          <a:pt x="2127" y="4536"/>
                        </a:cubicBezTo>
                        <a:cubicBezTo>
                          <a:pt x="2070" y="4442"/>
                          <a:pt x="2010" y="4348"/>
                          <a:pt x="1949" y="4253"/>
                        </a:cubicBezTo>
                        <a:cubicBezTo>
                          <a:pt x="1945" y="4247"/>
                          <a:pt x="1939" y="4244"/>
                          <a:pt x="1932" y="4244"/>
                        </a:cubicBezTo>
                        <a:cubicBezTo>
                          <a:pt x="1923" y="4244"/>
                          <a:pt x="1915" y="4250"/>
                          <a:pt x="1914" y="4261"/>
                        </a:cubicBezTo>
                        <a:cubicBezTo>
                          <a:pt x="1847" y="5074"/>
                          <a:pt x="1613" y="5872"/>
                          <a:pt x="1623" y="6690"/>
                        </a:cubicBezTo>
                        <a:cubicBezTo>
                          <a:pt x="1627" y="7090"/>
                          <a:pt x="1698" y="7486"/>
                          <a:pt x="1865" y="7852"/>
                        </a:cubicBezTo>
                        <a:cubicBezTo>
                          <a:pt x="2040" y="8239"/>
                          <a:pt x="2300" y="8582"/>
                          <a:pt x="2575" y="8903"/>
                        </a:cubicBezTo>
                        <a:cubicBezTo>
                          <a:pt x="2854" y="9228"/>
                          <a:pt x="3197" y="9536"/>
                          <a:pt x="3384" y="9929"/>
                        </a:cubicBezTo>
                        <a:cubicBezTo>
                          <a:pt x="3396" y="9955"/>
                          <a:pt x="3409" y="9981"/>
                          <a:pt x="3419" y="10008"/>
                        </a:cubicBezTo>
                        <a:cubicBezTo>
                          <a:pt x="3322" y="10124"/>
                          <a:pt x="3222" y="10238"/>
                          <a:pt x="3121" y="10351"/>
                        </a:cubicBezTo>
                        <a:cubicBezTo>
                          <a:pt x="2818" y="10690"/>
                          <a:pt x="2501" y="11018"/>
                          <a:pt x="2170" y="11329"/>
                        </a:cubicBezTo>
                        <a:cubicBezTo>
                          <a:pt x="1989" y="11500"/>
                          <a:pt x="1806" y="11666"/>
                          <a:pt x="1615" y="11824"/>
                        </a:cubicBezTo>
                        <a:cubicBezTo>
                          <a:pt x="1650" y="11703"/>
                          <a:pt x="1682" y="11581"/>
                          <a:pt x="1709" y="11459"/>
                        </a:cubicBezTo>
                        <a:cubicBezTo>
                          <a:pt x="1792" y="11210"/>
                          <a:pt x="1852" y="10953"/>
                          <a:pt x="1889" y="10692"/>
                        </a:cubicBezTo>
                        <a:cubicBezTo>
                          <a:pt x="1948" y="10280"/>
                          <a:pt x="1953" y="9860"/>
                          <a:pt x="1913" y="9446"/>
                        </a:cubicBezTo>
                        <a:cubicBezTo>
                          <a:pt x="1874" y="9036"/>
                          <a:pt x="1789" y="8628"/>
                          <a:pt x="1676" y="8232"/>
                        </a:cubicBezTo>
                        <a:cubicBezTo>
                          <a:pt x="1562" y="7837"/>
                          <a:pt x="1418" y="7450"/>
                          <a:pt x="1256" y="7072"/>
                        </a:cubicBezTo>
                        <a:cubicBezTo>
                          <a:pt x="1089" y="6689"/>
                          <a:pt x="917" y="6299"/>
                          <a:pt x="676" y="5956"/>
                        </a:cubicBezTo>
                        <a:cubicBezTo>
                          <a:pt x="645" y="5912"/>
                          <a:pt x="613" y="5869"/>
                          <a:pt x="580" y="5827"/>
                        </a:cubicBezTo>
                        <a:cubicBezTo>
                          <a:pt x="576" y="5823"/>
                          <a:pt x="571" y="5821"/>
                          <a:pt x="567" y="5821"/>
                        </a:cubicBezTo>
                        <a:cubicBezTo>
                          <a:pt x="557" y="5821"/>
                          <a:pt x="548" y="5829"/>
                          <a:pt x="546" y="5839"/>
                        </a:cubicBezTo>
                        <a:cubicBezTo>
                          <a:pt x="467" y="6322"/>
                          <a:pt x="306" y="6786"/>
                          <a:pt x="181" y="7259"/>
                        </a:cubicBezTo>
                        <a:cubicBezTo>
                          <a:pt x="122" y="7485"/>
                          <a:pt x="70" y="7715"/>
                          <a:pt x="39" y="7947"/>
                        </a:cubicBezTo>
                        <a:cubicBezTo>
                          <a:pt x="13" y="8146"/>
                          <a:pt x="1" y="8346"/>
                          <a:pt x="3" y="8546"/>
                        </a:cubicBezTo>
                        <a:cubicBezTo>
                          <a:pt x="9" y="8942"/>
                          <a:pt x="71" y="9337"/>
                          <a:pt x="187" y="9715"/>
                        </a:cubicBezTo>
                        <a:cubicBezTo>
                          <a:pt x="302" y="10095"/>
                          <a:pt x="471" y="10460"/>
                          <a:pt x="691" y="10792"/>
                        </a:cubicBezTo>
                        <a:cubicBezTo>
                          <a:pt x="902" y="11112"/>
                          <a:pt x="1163" y="11402"/>
                          <a:pt x="1367" y="11729"/>
                        </a:cubicBezTo>
                        <a:cubicBezTo>
                          <a:pt x="1396" y="11775"/>
                          <a:pt x="1423" y="11823"/>
                          <a:pt x="1450" y="11871"/>
                        </a:cubicBezTo>
                        <a:cubicBezTo>
                          <a:pt x="1461" y="11892"/>
                          <a:pt x="1471" y="11913"/>
                          <a:pt x="1482" y="11933"/>
                        </a:cubicBezTo>
                        <a:cubicBezTo>
                          <a:pt x="1427" y="11977"/>
                          <a:pt x="1219" y="12136"/>
                          <a:pt x="1219" y="12136"/>
                        </a:cubicBezTo>
                        <a:cubicBezTo>
                          <a:pt x="971" y="12318"/>
                          <a:pt x="711" y="12483"/>
                          <a:pt x="437" y="12623"/>
                        </a:cubicBezTo>
                        <a:cubicBezTo>
                          <a:pt x="358" y="12665"/>
                          <a:pt x="278" y="12702"/>
                          <a:pt x="196" y="12737"/>
                        </a:cubicBezTo>
                        <a:cubicBezTo>
                          <a:pt x="136" y="12764"/>
                          <a:pt x="168" y="12846"/>
                          <a:pt x="223" y="12846"/>
                        </a:cubicBezTo>
                        <a:cubicBezTo>
                          <a:pt x="230" y="12846"/>
                          <a:pt x="238" y="12845"/>
                          <a:pt x="246" y="12841"/>
                        </a:cubicBezTo>
                        <a:cubicBezTo>
                          <a:pt x="728" y="12627"/>
                          <a:pt x="1167" y="12333"/>
                          <a:pt x="1576" y="12003"/>
                        </a:cubicBezTo>
                        <a:cubicBezTo>
                          <a:pt x="1741" y="12107"/>
                          <a:pt x="1906" y="12209"/>
                          <a:pt x="2074" y="12306"/>
                        </a:cubicBezTo>
                        <a:cubicBezTo>
                          <a:pt x="2305" y="12441"/>
                          <a:pt x="2541" y="12566"/>
                          <a:pt x="2786" y="12675"/>
                        </a:cubicBezTo>
                        <a:cubicBezTo>
                          <a:pt x="3193" y="12857"/>
                          <a:pt x="3622" y="12981"/>
                          <a:pt x="4065" y="13045"/>
                        </a:cubicBezTo>
                        <a:cubicBezTo>
                          <a:pt x="4317" y="13081"/>
                          <a:pt x="4572" y="13097"/>
                          <a:pt x="4827" y="13097"/>
                        </a:cubicBezTo>
                        <a:cubicBezTo>
                          <a:pt x="4997" y="13097"/>
                          <a:pt x="5168" y="13090"/>
                          <a:pt x="5338" y="13076"/>
                        </a:cubicBezTo>
                        <a:cubicBezTo>
                          <a:pt x="5765" y="13044"/>
                          <a:pt x="6187" y="12969"/>
                          <a:pt x="6603" y="12866"/>
                        </a:cubicBezTo>
                        <a:cubicBezTo>
                          <a:pt x="7017" y="12765"/>
                          <a:pt x="7434" y="12640"/>
                          <a:pt x="7865" y="12637"/>
                        </a:cubicBezTo>
                        <a:cubicBezTo>
                          <a:pt x="7919" y="12637"/>
                          <a:pt x="7971" y="12639"/>
                          <a:pt x="8024" y="12642"/>
                        </a:cubicBezTo>
                        <a:cubicBezTo>
                          <a:pt x="8024" y="12643"/>
                          <a:pt x="8025" y="12643"/>
                          <a:pt x="8025" y="12643"/>
                        </a:cubicBezTo>
                        <a:cubicBezTo>
                          <a:pt x="8044" y="12643"/>
                          <a:pt x="8048" y="12619"/>
                          <a:pt x="8034" y="12607"/>
                        </a:cubicBezTo>
                        <a:cubicBezTo>
                          <a:pt x="7769" y="12407"/>
                          <a:pt x="7489" y="12227"/>
                          <a:pt x="7195" y="12072"/>
                        </a:cubicBezTo>
                        <a:cubicBezTo>
                          <a:pt x="7048" y="11993"/>
                          <a:pt x="6898" y="11922"/>
                          <a:pt x="6746" y="11854"/>
                        </a:cubicBezTo>
                        <a:cubicBezTo>
                          <a:pt x="6289" y="11655"/>
                          <a:pt x="5808" y="11511"/>
                          <a:pt x="5317" y="11425"/>
                        </a:cubicBezTo>
                        <a:cubicBezTo>
                          <a:pt x="4965" y="11364"/>
                          <a:pt x="4608" y="11334"/>
                          <a:pt x="4251" y="11334"/>
                        </a:cubicBezTo>
                        <a:cubicBezTo>
                          <a:pt x="4141" y="11334"/>
                          <a:pt x="4030" y="11337"/>
                          <a:pt x="3919" y="11342"/>
                        </a:cubicBezTo>
                        <a:cubicBezTo>
                          <a:pt x="3477" y="11367"/>
                          <a:pt x="3038" y="11437"/>
                          <a:pt x="2610" y="11553"/>
                        </a:cubicBezTo>
                        <a:cubicBezTo>
                          <a:pt x="2321" y="11631"/>
                          <a:pt x="2039" y="11729"/>
                          <a:pt x="1763" y="11848"/>
                        </a:cubicBezTo>
                        <a:cubicBezTo>
                          <a:pt x="1854" y="11771"/>
                          <a:pt x="1944" y="11692"/>
                          <a:pt x="2032" y="11613"/>
                        </a:cubicBezTo>
                        <a:cubicBezTo>
                          <a:pt x="2444" y="11238"/>
                          <a:pt x="2835" y="10842"/>
                          <a:pt x="3205" y="10428"/>
                        </a:cubicBezTo>
                        <a:cubicBezTo>
                          <a:pt x="3308" y="10314"/>
                          <a:pt x="3408" y="10197"/>
                          <a:pt x="3508" y="10080"/>
                        </a:cubicBezTo>
                        <a:cubicBezTo>
                          <a:pt x="3622" y="10167"/>
                          <a:pt x="3742" y="10249"/>
                          <a:pt x="3865" y="10323"/>
                        </a:cubicBezTo>
                        <a:cubicBezTo>
                          <a:pt x="4484" y="10693"/>
                          <a:pt x="5198" y="10893"/>
                          <a:pt x="5921" y="10893"/>
                        </a:cubicBezTo>
                        <a:cubicBezTo>
                          <a:pt x="6008" y="10893"/>
                          <a:pt x="6096" y="10890"/>
                          <a:pt x="6183" y="10884"/>
                        </a:cubicBezTo>
                        <a:cubicBezTo>
                          <a:pt x="7073" y="10824"/>
                          <a:pt x="7915" y="10510"/>
                          <a:pt x="8769" y="10286"/>
                        </a:cubicBezTo>
                        <a:cubicBezTo>
                          <a:pt x="9254" y="10160"/>
                          <a:pt x="9750" y="10062"/>
                          <a:pt x="10254" y="10058"/>
                        </a:cubicBezTo>
                        <a:cubicBezTo>
                          <a:pt x="10272" y="10058"/>
                          <a:pt x="10283" y="10033"/>
                          <a:pt x="10266" y="10023"/>
                        </a:cubicBezTo>
                        <a:cubicBezTo>
                          <a:pt x="9906" y="9802"/>
                          <a:pt x="9527" y="9608"/>
                          <a:pt x="9133" y="9451"/>
                        </a:cubicBezTo>
                        <a:cubicBezTo>
                          <a:pt x="8582" y="9230"/>
                          <a:pt x="8003" y="9078"/>
                          <a:pt x="7411" y="9011"/>
                        </a:cubicBezTo>
                        <a:cubicBezTo>
                          <a:pt x="7188" y="8986"/>
                          <a:pt x="6963" y="8973"/>
                          <a:pt x="6738" y="8973"/>
                        </a:cubicBezTo>
                        <a:cubicBezTo>
                          <a:pt x="6651" y="8973"/>
                          <a:pt x="6564" y="8974"/>
                          <a:pt x="6477" y="8978"/>
                        </a:cubicBezTo>
                        <a:cubicBezTo>
                          <a:pt x="5882" y="9006"/>
                          <a:pt x="5292" y="9124"/>
                          <a:pt x="4734" y="9338"/>
                        </a:cubicBezTo>
                        <a:cubicBezTo>
                          <a:pt x="4349" y="9486"/>
                          <a:pt x="3983" y="9679"/>
                          <a:pt x="3645" y="9915"/>
                        </a:cubicBezTo>
                        <a:cubicBezTo>
                          <a:pt x="3690" y="9860"/>
                          <a:pt x="3734" y="9807"/>
                          <a:pt x="3777" y="9754"/>
                        </a:cubicBezTo>
                        <a:cubicBezTo>
                          <a:pt x="4170" y="9264"/>
                          <a:pt x="4535" y="8751"/>
                          <a:pt x="4870" y="8220"/>
                        </a:cubicBezTo>
                        <a:cubicBezTo>
                          <a:pt x="5092" y="8286"/>
                          <a:pt x="5316" y="8349"/>
                          <a:pt x="5542" y="8403"/>
                        </a:cubicBezTo>
                        <a:cubicBezTo>
                          <a:pt x="5834" y="8473"/>
                          <a:pt x="6130" y="8529"/>
                          <a:pt x="6430" y="8559"/>
                        </a:cubicBezTo>
                        <a:cubicBezTo>
                          <a:pt x="6579" y="8573"/>
                          <a:pt x="6729" y="8581"/>
                          <a:pt x="6880" y="8581"/>
                        </a:cubicBezTo>
                        <a:cubicBezTo>
                          <a:pt x="7228" y="8581"/>
                          <a:pt x="7577" y="8539"/>
                          <a:pt x="7911" y="8438"/>
                        </a:cubicBezTo>
                        <a:cubicBezTo>
                          <a:pt x="8355" y="8304"/>
                          <a:pt x="8749" y="8058"/>
                          <a:pt x="9099" y="7758"/>
                        </a:cubicBezTo>
                        <a:cubicBezTo>
                          <a:pt x="9450" y="7456"/>
                          <a:pt x="9759" y="7109"/>
                          <a:pt x="10079" y="6774"/>
                        </a:cubicBezTo>
                        <a:cubicBezTo>
                          <a:pt x="10397" y="6442"/>
                          <a:pt x="10728" y="6113"/>
                          <a:pt x="11115" y="5859"/>
                        </a:cubicBezTo>
                        <a:cubicBezTo>
                          <a:pt x="11163" y="5827"/>
                          <a:pt x="11212" y="5796"/>
                          <a:pt x="11262" y="5768"/>
                        </a:cubicBezTo>
                        <a:cubicBezTo>
                          <a:pt x="11279" y="5757"/>
                          <a:pt x="11274" y="5734"/>
                          <a:pt x="11255" y="5731"/>
                        </a:cubicBezTo>
                        <a:cubicBezTo>
                          <a:pt x="10946" y="5688"/>
                          <a:pt x="10634" y="5667"/>
                          <a:pt x="10323" y="5667"/>
                        </a:cubicBezTo>
                        <a:cubicBezTo>
                          <a:pt x="10215" y="5667"/>
                          <a:pt x="10108" y="5669"/>
                          <a:pt x="10001" y="5674"/>
                        </a:cubicBezTo>
                        <a:cubicBezTo>
                          <a:pt x="9949" y="5676"/>
                          <a:pt x="9897" y="5678"/>
                          <a:pt x="9845" y="5682"/>
                        </a:cubicBezTo>
                        <a:cubicBezTo>
                          <a:pt x="9375" y="5714"/>
                          <a:pt x="8910" y="5792"/>
                          <a:pt x="8455" y="5916"/>
                        </a:cubicBezTo>
                        <a:cubicBezTo>
                          <a:pt x="8003" y="6038"/>
                          <a:pt x="7561" y="6203"/>
                          <a:pt x="7139" y="6409"/>
                        </a:cubicBezTo>
                        <a:cubicBezTo>
                          <a:pt x="6718" y="6615"/>
                          <a:pt x="6317" y="6860"/>
                          <a:pt x="5943" y="7143"/>
                        </a:cubicBezTo>
                        <a:cubicBezTo>
                          <a:pt x="5607" y="7398"/>
                          <a:pt x="5292" y="7685"/>
                          <a:pt x="5008" y="7997"/>
                        </a:cubicBezTo>
                        <a:cubicBezTo>
                          <a:pt x="5029" y="7964"/>
                          <a:pt x="5048" y="7930"/>
                          <a:pt x="5068" y="7897"/>
                        </a:cubicBezTo>
                        <a:cubicBezTo>
                          <a:pt x="5177" y="7716"/>
                          <a:pt x="5282" y="7532"/>
                          <a:pt x="5383" y="7346"/>
                        </a:cubicBezTo>
                        <a:cubicBezTo>
                          <a:pt x="5791" y="7064"/>
                          <a:pt x="6163" y="6733"/>
                          <a:pt x="6486" y="6359"/>
                        </a:cubicBezTo>
                        <a:cubicBezTo>
                          <a:pt x="6613" y="6212"/>
                          <a:pt x="6734" y="6059"/>
                          <a:pt x="6846" y="5900"/>
                        </a:cubicBezTo>
                        <a:cubicBezTo>
                          <a:pt x="7041" y="5627"/>
                          <a:pt x="7211" y="5339"/>
                          <a:pt x="7356" y="5039"/>
                        </a:cubicBezTo>
                        <a:cubicBezTo>
                          <a:pt x="7590" y="4556"/>
                          <a:pt x="7752" y="4045"/>
                          <a:pt x="7850" y="3518"/>
                        </a:cubicBezTo>
                        <a:cubicBezTo>
                          <a:pt x="7950" y="2978"/>
                          <a:pt x="7984" y="2428"/>
                          <a:pt x="7977" y="1879"/>
                        </a:cubicBezTo>
                        <a:cubicBezTo>
                          <a:pt x="7972" y="1326"/>
                          <a:pt x="7925" y="774"/>
                          <a:pt x="7868" y="223"/>
                        </a:cubicBezTo>
                        <a:cubicBezTo>
                          <a:pt x="7861" y="154"/>
                          <a:pt x="7852" y="85"/>
                          <a:pt x="7846" y="15"/>
                        </a:cubicBezTo>
                        <a:cubicBezTo>
                          <a:pt x="7844" y="6"/>
                          <a:pt x="7836" y="1"/>
                          <a:pt x="78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9"/>
                  <p:cNvSpPr/>
                  <p:nvPr/>
                </p:nvSpPr>
                <p:spPr>
                  <a:xfrm flipH="1" rot="286969">
                    <a:off x="5376290" y="3317389"/>
                    <a:ext cx="137430" cy="614842"/>
                  </a:xfrm>
                  <a:custGeom>
                    <a:rect b="b" l="l" r="r" t="t"/>
                    <a:pathLst>
                      <a:path extrusionOk="0" h="5901" w="1319">
                        <a:moveTo>
                          <a:pt x="1161" y="1"/>
                        </a:moveTo>
                        <a:cubicBezTo>
                          <a:pt x="1157" y="1"/>
                          <a:pt x="1153" y="2"/>
                          <a:pt x="1150" y="5"/>
                        </a:cubicBezTo>
                        <a:cubicBezTo>
                          <a:pt x="864" y="245"/>
                          <a:pt x="594" y="505"/>
                          <a:pt x="344" y="784"/>
                        </a:cubicBezTo>
                        <a:cubicBezTo>
                          <a:pt x="648" y="1472"/>
                          <a:pt x="712" y="2263"/>
                          <a:pt x="605" y="3010"/>
                        </a:cubicBezTo>
                        <a:cubicBezTo>
                          <a:pt x="520" y="3606"/>
                          <a:pt x="0" y="5865"/>
                          <a:pt x="181" y="5900"/>
                        </a:cubicBezTo>
                        <a:cubicBezTo>
                          <a:pt x="374" y="5629"/>
                          <a:pt x="546" y="5340"/>
                          <a:pt x="691" y="5039"/>
                        </a:cubicBezTo>
                        <a:cubicBezTo>
                          <a:pt x="924" y="4556"/>
                          <a:pt x="1087" y="4045"/>
                          <a:pt x="1185" y="3518"/>
                        </a:cubicBezTo>
                        <a:cubicBezTo>
                          <a:pt x="1285" y="2978"/>
                          <a:pt x="1319" y="2428"/>
                          <a:pt x="1312" y="1879"/>
                        </a:cubicBezTo>
                        <a:cubicBezTo>
                          <a:pt x="1307" y="1326"/>
                          <a:pt x="1260" y="774"/>
                          <a:pt x="1203" y="223"/>
                        </a:cubicBezTo>
                        <a:cubicBezTo>
                          <a:pt x="1195" y="154"/>
                          <a:pt x="1187" y="85"/>
                          <a:pt x="1180" y="16"/>
                        </a:cubicBezTo>
                        <a:cubicBezTo>
                          <a:pt x="1179" y="6"/>
                          <a:pt x="1170" y="1"/>
                          <a:pt x="1161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9"/>
                  <p:cNvSpPr/>
                  <p:nvPr/>
                </p:nvSpPr>
                <p:spPr>
                  <a:xfrm flipH="1" rot="286969">
                    <a:off x="4997121" y="3896811"/>
                    <a:ext cx="597963" cy="303826"/>
                  </a:xfrm>
                  <a:custGeom>
                    <a:rect b="b" l="l" r="r" t="t"/>
                    <a:pathLst>
                      <a:path extrusionOk="0" h="2916" w="5739">
                        <a:moveTo>
                          <a:pt x="4782" y="1"/>
                        </a:moveTo>
                        <a:cubicBezTo>
                          <a:pt x="4675" y="1"/>
                          <a:pt x="4567" y="3"/>
                          <a:pt x="4459" y="8"/>
                        </a:cubicBezTo>
                        <a:cubicBezTo>
                          <a:pt x="4439" y="63"/>
                          <a:pt x="4414" y="116"/>
                          <a:pt x="4389" y="163"/>
                        </a:cubicBezTo>
                        <a:cubicBezTo>
                          <a:pt x="4271" y="380"/>
                          <a:pt x="4128" y="585"/>
                          <a:pt x="3970" y="775"/>
                        </a:cubicBezTo>
                        <a:cubicBezTo>
                          <a:pt x="3642" y="1168"/>
                          <a:pt x="3238" y="1495"/>
                          <a:pt x="2801" y="1756"/>
                        </a:cubicBezTo>
                        <a:cubicBezTo>
                          <a:pt x="2359" y="2020"/>
                          <a:pt x="1880" y="2219"/>
                          <a:pt x="1386" y="2359"/>
                        </a:cubicBezTo>
                        <a:cubicBezTo>
                          <a:pt x="1140" y="2429"/>
                          <a:pt x="889" y="2477"/>
                          <a:pt x="636" y="2529"/>
                        </a:cubicBezTo>
                        <a:cubicBezTo>
                          <a:pt x="425" y="2571"/>
                          <a:pt x="190" y="2623"/>
                          <a:pt x="0" y="2738"/>
                        </a:cubicBezTo>
                        <a:cubicBezTo>
                          <a:pt x="294" y="2807"/>
                          <a:pt x="589" y="2863"/>
                          <a:pt x="889" y="2893"/>
                        </a:cubicBezTo>
                        <a:cubicBezTo>
                          <a:pt x="1039" y="2908"/>
                          <a:pt x="1191" y="2916"/>
                          <a:pt x="1342" y="2916"/>
                        </a:cubicBezTo>
                        <a:cubicBezTo>
                          <a:pt x="1689" y="2916"/>
                          <a:pt x="2037" y="2873"/>
                          <a:pt x="2370" y="2772"/>
                        </a:cubicBezTo>
                        <a:cubicBezTo>
                          <a:pt x="2815" y="2638"/>
                          <a:pt x="3207" y="2393"/>
                          <a:pt x="3559" y="2092"/>
                        </a:cubicBezTo>
                        <a:cubicBezTo>
                          <a:pt x="3910" y="1790"/>
                          <a:pt x="4219" y="1443"/>
                          <a:pt x="4539" y="1110"/>
                        </a:cubicBezTo>
                        <a:cubicBezTo>
                          <a:pt x="4857" y="776"/>
                          <a:pt x="5187" y="447"/>
                          <a:pt x="5574" y="194"/>
                        </a:cubicBezTo>
                        <a:cubicBezTo>
                          <a:pt x="5623" y="161"/>
                          <a:pt x="5671" y="132"/>
                          <a:pt x="5722" y="102"/>
                        </a:cubicBezTo>
                        <a:cubicBezTo>
                          <a:pt x="5739" y="91"/>
                          <a:pt x="5734" y="68"/>
                          <a:pt x="5714" y="65"/>
                        </a:cubicBezTo>
                        <a:cubicBezTo>
                          <a:pt x="5406" y="22"/>
                          <a:pt x="5094" y="1"/>
                          <a:pt x="478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9"/>
                  <p:cNvSpPr/>
                  <p:nvPr/>
                </p:nvSpPr>
                <p:spPr>
                  <a:xfrm flipH="1" rot="286969">
                    <a:off x="5073936" y="4301787"/>
                    <a:ext cx="668814" cy="150142"/>
                  </a:xfrm>
                  <a:custGeom>
                    <a:rect b="b" l="l" r="r" t="t"/>
                    <a:pathLst>
                      <a:path extrusionOk="0" h="1441" w="6419">
                        <a:moveTo>
                          <a:pt x="5269" y="1"/>
                        </a:moveTo>
                        <a:cubicBezTo>
                          <a:pt x="5216" y="56"/>
                          <a:pt x="5147" y="103"/>
                          <a:pt x="5086" y="138"/>
                        </a:cubicBezTo>
                        <a:cubicBezTo>
                          <a:pt x="4974" y="203"/>
                          <a:pt x="4856" y="258"/>
                          <a:pt x="4738" y="310"/>
                        </a:cubicBezTo>
                        <a:cubicBezTo>
                          <a:pt x="4504" y="411"/>
                          <a:pt x="4262" y="490"/>
                          <a:pt x="4016" y="551"/>
                        </a:cubicBezTo>
                        <a:cubicBezTo>
                          <a:pt x="3432" y="696"/>
                          <a:pt x="2833" y="740"/>
                          <a:pt x="2233" y="740"/>
                        </a:cubicBezTo>
                        <a:cubicBezTo>
                          <a:pt x="1804" y="740"/>
                          <a:pt x="1375" y="718"/>
                          <a:pt x="950" y="693"/>
                        </a:cubicBezTo>
                        <a:cubicBezTo>
                          <a:pt x="802" y="684"/>
                          <a:pt x="645" y="662"/>
                          <a:pt x="491" y="662"/>
                        </a:cubicBezTo>
                        <a:cubicBezTo>
                          <a:pt x="408" y="662"/>
                          <a:pt x="326" y="669"/>
                          <a:pt x="246" y="688"/>
                        </a:cubicBezTo>
                        <a:cubicBezTo>
                          <a:pt x="139" y="714"/>
                          <a:pt x="40" y="779"/>
                          <a:pt x="1" y="871"/>
                        </a:cubicBezTo>
                        <a:cubicBezTo>
                          <a:pt x="620" y="1241"/>
                          <a:pt x="1334" y="1441"/>
                          <a:pt x="2057" y="1441"/>
                        </a:cubicBezTo>
                        <a:cubicBezTo>
                          <a:pt x="2144" y="1441"/>
                          <a:pt x="2232" y="1438"/>
                          <a:pt x="2319" y="1432"/>
                        </a:cubicBezTo>
                        <a:cubicBezTo>
                          <a:pt x="3209" y="1372"/>
                          <a:pt x="4051" y="1058"/>
                          <a:pt x="4905" y="834"/>
                        </a:cubicBezTo>
                        <a:cubicBezTo>
                          <a:pt x="5390" y="708"/>
                          <a:pt x="5886" y="610"/>
                          <a:pt x="6390" y="606"/>
                        </a:cubicBezTo>
                        <a:cubicBezTo>
                          <a:pt x="6408" y="606"/>
                          <a:pt x="6419" y="581"/>
                          <a:pt x="6402" y="571"/>
                        </a:cubicBezTo>
                        <a:cubicBezTo>
                          <a:pt x="6041" y="350"/>
                          <a:pt x="5663" y="158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9"/>
                  <p:cNvSpPr/>
                  <p:nvPr/>
                </p:nvSpPr>
                <p:spPr>
                  <a:xfrm flipH="1" rot="286969">
                    <a:off x="5407591" y="3540865"/>
                    <a:ext cx="207969" cy="499917"/>
                  </a:xfrm>
                  <a:custGeom>
                    <a:rect b="b" l="l" r="r" t="t"/>
                    <a:pathLst>
                      <a:path extrusionOk="0" h="4798" w="1996">
                        <a:moveTo>
                          <a:pt x="1995" y="1"/>
                        </a:moveTo>
                        <a:cubicBezTo>
                          <a:pt x="1616" y="1584"/>
                          <a:pt x="1109" y="3179"/>
                          <a:pt x="160" y="4518"/>
                        </a:cubicBezTo>
                        <a:lnTo>
                          <a:pt x="160" y="4518"/>
                        </a:lnTo>
                        <a:cubicBezTo>
                          <a:pt x="225" y="4236"/>
                          <a:pt x="288" y="3953"/>
                          <a:pt x="350" y="3670"/>
                        </a:cubicBezTo>
                        <a:cubicBezTo>
                          <a:pt x="583" y="2579"/>
                          <a:pt x="776" y="1478"/>
                          <a:pt x="921" y="371"/>
                        </a:cubicBezTo>
                        <a:lnTo>
                          <a:pt x="921" y="371"/>
                        </a:lnTo>
                        <a:cubicBezTo>
                          <a:pt x="721" y="1468"/>
                          <a:pt x="503" y="2562"/>
                          <a:pt x="260" y="3651"/>
                        </a:cubicBezTo>
                        <a:cubicBezTo>
                          <a:pt x="178" y="4013"/>
                          <a:pt x="94" y="4375"/>
                          <a:pt x="7" y="4735"/>
                        </a:cubicBezTo>
                        <a:cubicBezTo>
                          <a:pt x="0" y="4762"/>
                          <a:pt x="16" y="4790"/>
                          <a:pt x="43" y="4796"/>
                        </a:cubicBezTo>
                        <a:cubicBezTo>
                          <a:pt x="47" y="4797"/>
                          <a:pt x="51" y="4798"/>
                          <a:pt x="55" y="4798"/>
                        </a:cubicBezTo>
                        <a:cubicBezTo>
                          <a:pt x="71" y="4798"/>
                          <a:pt x="86" y="4790"/>
                          <a:pt x="95" y="4778"/>
                        </a:cubicBezTo>
                        <a:cubicBezTo>
                          <a:pt x="621" y="4088"/>
                          <a:pt x="1017" y="3306"/>
                          <a:pt x="1323" y="2497"/>
                        </a:cubicBezTo>
                        <a:cubicBezTo>
                          <a:pt x="1624" y="1688"/>
                          <a:pt x="1838" y="849"/>
                          <a:pt x="19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" name="Google Shape;333;p9"/>
                  <p:cNvSpPr/>
                  <p:nvPr/>
                </p:nvSpPr>
                <p:spPr>
                  <a:xfrm flipH="1" rot="286969">
                    <a:off x="5687018" y="3723256"/>
                    <a:ext cx="138576" cy="416042"/>
                  </a:xfrm>
                  <a:custGeom>
                    <a:rect b="b" l="l" r="r" t="t"/>
                    <a:pathLst>
                      <a:path extrusionOk="0" h="3993" w="1330">
                        <a:moveTo>
                          <a:pt x="603" y="0"/>
                        </a:moveTo>
                        <a:cubicBezTo>
                          <a:pt x="817" y="1176"/>
                          <a:pt x="1061" y="2390"/>
                          <a:pt x="1189" y="3584"/>
                        </a:cubicBezTo>
                        <a:lnTo>
                          <a:pt x="1189" y="3584"/>
                        </a:lnTo>
                        <a:lnTo>
                          <a:pt x="1001" y="3107"/>
                        </a:lnTo>
                        <a:cubicBezTo>
                          <a:pt x="698" y="2350"/>
                          <a:pt x="320" y="1417"/>
                          <a:pt x="1" y="672"/>
                        </a:cubicBezTo>
                        <a:lnTo>
                          <a:pt x="1" y="672"/>
                        </a:lnTo>
                        <a:cubicBezTo>
                          <a:pt x="371" y="1723"/>
                          <a:pt x="824" y="2918"/>
                          <a:pt x="1228" y="3960"/>
                        </a:cubicBezTo>
                        <a:cubicBezTo>
                          <a:pt x="1236" y="3982"/>
                          <a:pt x="1255" y="3992"/>
                          <a:pt x="1274" y="3992"/>
                        </a:cubicBezTo>
                        <a:cubicBezTo>
                          <a:pt x="1301" y="3992"/>
                          <a:pt x="1329" y="3972"/>
                          <a:pt x="1325" y="3937"/>
                        </a:cubicBezTo>
                        <a:cubicBezTo>
                          <a:pt x="1298" y="3603"/>
                          <a:pt x="1257" y="3272"/>
                          <a:pt x="1210" y="2941"/>
                        </a:cubicBezTo>
                        <a:cubicBezTo>
                          <a:pt x="1064" y="1950"/>
                          <a:pt x="845" y="972"/>
                          <a:pt x="60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" name="Google Shape;334;p9"/>
                  <p:cNvSpPr/>
                  <p:nvPr/>
                </p:nvSpPr>
                <p:spPr>
                  <a:xfrm flipH="1" rot="286969">
                    <a:off x="5261266" y="3992485"/>
                    <a:ext cx="359882" cy="179212"/>
                  </a:xfrm>
                  <a:custGeom>
                    <a:rect b="b" l="l" r="r" t="t"/>
                    <a:pathLst>
                      <a:path extrusionOk="0" h="1720" w="3454">
                        <a:moveTo>
                          <a:pt x="3403" y="1"/>
                        </a:moveTo>
                        <a:lnTo>
                          <a:pt x="3403" y="1"/>
                        </a:lnTo>
                        <a:cubicBezTo>
                          <a:pt x="2477" y="183"/>
                          <a:pt x="1661" y="692"/>
                          <a:pt x="853" y="1153"/>
                        </a:cubicBezTo>
                        <a:lnTo>
                          <a:pt x="45" y="1624"/>
                        </a:lnTo>
                        <a:cubicBezTo>
                          <a:pt x="1" y="1649"/>
                          <a:pt x="21" y="1720"/>
                          <a:pt x="70" y="1720"/>
                        </a:cubicBezTo>
                        <a:cubicBezTo>
                          <a:pt x="72" y="1720"/>
                          <a:pt x="75" y="1720"/>
                          <a:pt x="78" y="1719"/>
                        </a:cubicBezTo>
                        <a:cubicBezTo>
                          <a:pt x="1227" y="1579"/>
                          <a:pt x="2410" y="1424"/>
                          <a:pt x="3453" y="891"/>
                        </a:cubicBezTo>
                        <a:lnTo>
                          <a:pt x="3453" y="891"/>
                        </a:lnTo>
                        <a:cubicBezTo>
                          <a:pt x="2919" y="1120"/>
                          <a:pt x="2357" y="1268"/>
                          <a:pt x="1787" y="1375"/>
                        </a:cubicBezTo>
                        <a:cubicBezTo>
                          <a:pt x="1300" y="1466"/>
                          <a:pt x="808" y="1529"/>
                          <a:pt x="314" y="1588"/>
                        </a:cubicBezTo>
                        <a:lnTo>
                          <a:pt x="314" y="1588"/>
                        </a:lnTo>
                        <a:cubicBezTo>
                          <a:pt x="1241" y="1046"/>
                          <a:pt x="2419" y="252"/>
                          <a:pt x="34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Google Shape;335;p9"/>
                  <p:cNvSpPr/>
                  <p:nvPr/>
                </p:nvSpPr>
                <p:spPr>
                  <a:xfrm flipH="1" rot="286969">
                    <a:off x="5810405" y="4004026"/>
                    <a:ext cx="133263" cy="339043"/>
                  </a:xfrm>
                  <a:custGeom>
                    <a:rect b="b" l="l" r="r" t="t"/>
                    <a:pathLst>
                      <a:path extrusionOk="0" h="3254" w="1279">
                        <a:moveTo>
                          <a:pt x="426" y="0"/>
                        </a:moveTo>
                        <a:cubicBezTo>
                          <a:pt x="683" y="867"/>
                          <a:pt x="903" y="1746"/>
                          <a:pt x="1072" y="2634"/>
                        </a:cubicBezTo>
                        <a:lnTo>
                          <a:pt x="1072" y="2634"/>
                        </a:lnTo>
                        <a:cubicBezTo>
                          <a:pt x="969" y="2413"/>
                          <a:pt x="847" y="2200"/>
                          <a:pt x="720" y="1993"/>
                        </a:cubicBezTo>
                        <a:cubicBezTo>
                          <a:pt x="491" y="1626"/>
                          <a:pt x="240" y="1251"/>
                          <a:pt x="0" y="893"/>
                        </a:cubicBezTo>
                        <a:lnTo>
                          <a:pt x="0" y="893"/>
                        </a:lnTo>
                        <a:cubicBezTo>
                          <a:pt x="213" y="1276"/>
                          <a:pt x="436" y="1651"/>
                          <a:pt x="655" y="2030"/>
                        </a:cubicBezTo>
                        <a:cubicBezTo>
                          <a:pt x="868" y="2407"/>
                          <a:pt x="1070" y="2795"/>
                          <a:pt x="1174" y="3216"/>
                        </a:cubicBezTo>
                        <a:cubicBezTo>
                          <a:pt x="1181" y="3238"/>
                          <a:pt x="1202" y="3254"/>
                          <a:pt x="1224" y="3254"/>
                        </a:cubicBezTo>
                        <a:cubicBezTo>
                          <a:pt x="1228" y="3254"/>
                          <a:pt x="1232" y="3253"/>
                          <a:pt x="1235" y="3253"/>
                        </a:cubicBezTo>
                        <a:cubicBezTo>
                          <a:pt x="1261" y="3246"/>
                          <a:pt x="1278" y="3221"/>
                          <a:pt x="1273" y="3195"/>
                        </a:cubicBezTo>
                        <a:cubicBezTo>
                          <a:pt x="1273" y="3194"/>
                          <a:pt x="1273" y="3193"/>
                          <a:pt x="1272" y="3192"/>
                        </a:cubicBezTo>
                        <a:lnTo>
                          <a:pt x="1272" y="3192"/>
                        </a:lnTo>
                        <a:lnTo>
                          <a:pt x="1273" y="3191"/>
                        </a:lnTo>
                        <a:cubicBezTo>
                          <a:pt x="1272" y="3189"/>
                          <a:pt x="1272" y="3187"/>
                          <a:pt x="1271" y="3185"/>
                        </a:cubicBezTo>
                        <a:lnTo>
                          <a:pt x="1271" y="3185"/>
                        </a:lnTo>
                        <a:cubicBezTo>
                          <a:pt x="1230" y="2916"/>
                          <a:pt x="1180" y="2648"/>
                          <a:pt x="1124" y="2381"/>
                        </a:cubicBezTo>
                        <a:cubicBezTo>
                          <a:pt x="955" y="1571"/>
                          <a:pt x="725" y="773"/>
                          <a:pt x="42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" name="Google Shape;336;p9"/>
                  <p:cNvSpPr/>
                  <p:nvPr/>
                </p:nvSpPr>
                <p:spPr>
                  <a:xfrm flipH="1" rot="286969">
                    <a:off x="5343168" y="4299204"/>
                    <a:ext cx="406144" cy="86897"/>
                  </a:xfrm>
                  <a:custGeom>
                    <a:rect b="b" l="l" r="r" t="t"/>
                    <a:pathLst>
                      <a:path extrusionOk="0" h="834" w="3898">
                        <a:moveTo>
                          <a:pt x="3106" y="0"/>
                        </a:moveTo>
                        <a:cubicBezTo>
                          <a:pt x="2396" y="0"/>
                          <a:pt x="1686" y="82"/>
                          <a:pt x="993" y="236"/>
                        </a:cubicBezTo>
                        <a:cubicBezTo>
                          <a:pt x="676" y="306"/>
                          <a:pt x="362" y="392"/>
                          <a:pt x="54" y="494"/>
                        </a:cubicBezTo>
                        <a:cubicBezTo>
                          <a:pt x="1" y="511"/>
                          <a:pt x="12" y="593"/>
                          <a:pt x="68" y="593"/>
                        </a:cubicBezTo>
                        <a:cubicBezTo>
                          <a:pt x="1081" y="603"/>
                          <a:pt x="2093" y="688"/>
                          <a:pt x="3096" y="833"/>
                        </a:cubicBezTo>
                        <a:cubicBezTo>
                          <a:pt x="2204" y="640"/>
                          <a:pt x="1294" y="531"/>
                          <a:pt x="381" y="499"/>
                        </a:cubicBezTo>
                        <a:lnTo>
                          <a:pt x="381" y="499"/>
                        </a:lnTo>
                        <a:cubicBezTo>
                          <a:pt x="591" y="438"/>
                          <a:pt x="803" y="383"/>
                          <a:pt x="1015" y="333"/>
                        </a:cubicBezTo>
                        <a:cubicBezTo>
                          <a:pt x="1894" y="130"/>
                          <a:pt x="2794" y="33"/>
                          <a:pt x="3695" y="33"/>
                        </a:cubicBezTo>
                        <a:cubicBezTo>
                          <a:pt x="3763" y="33"/>
                          <a:pt x="3830" y="33"/>
                          <a:pt x="3897" y="35"/>
                        </a:cubicBezTo>
                        <a:cubicBezTo>
                          <a:pt x="3634" y="12"/>
                          <a:pt x="3370" y="0"/>
                          <a:pt x="310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7" name="Google Shape;337;p9"/>
              <p:cNvGrpSpPr/>
              <p:nvPr/>
            </p:nvGrpSpPr>
            <p:grpSpPr>
              <a:xfrm rot="2700000">
                <a:off x="5177703" y="4221653"/>
                <a:ext cx="1822887" cy="1877065"/>
                <a:chOff x="5823312" y="1393959"/>
                <a:chExt cx="1822905" cy="1877083"/>
              </a:xfrm>
            </p:grpSpPr>
            <p:sp>
              <p:nvSpPr>
                <p:cNvPr id="338" name="Google Shape;338;p9"/>
                <p:cNvSpPr/>
                <p:nvPr/>
              </p:nvSpPr>
              <p:spPr>
                <a:xfrm rot="996304">
                  <a:off x="5918866" y="2198495"/>
                  <a:ext cx="1461345" cy="882129"/>
                </a:xfrm>
                <a:custGeom>
                  <a:rect b="b" l="l" r="r" t="t"/>
                  <a:pathLst>
                    <a:path extrusionOk="0" h="11256" w="20813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 rot="996304">
                  <a:off x="6199347" y="2239342"/>
                  <a:ext cx="1178316" cy="858775"/>
                </a:xfrm>
                <a:custGeom>
                  <a:rect b="b" l="l" r="r" t="t"/>
                  <a:pathLst>
                    <a:path extrusionOk="0" h="10958" w="16782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9"/>
                <p:cNvSpPr/>
                <p:nvPr/>
              </p:nvSpPr>
              <p:spPr>
                <a:xfrm rot="996304">
                  <a:off x="6053454" y="2389230"/>
                  <a:ext cx="1280827" cy="576566"/>
                </a:xfrm>
                <a:custGeom>
                  <a:rect b="b" l="l" r="r" t="t"/>
                  <a:pathLst>
                    <a:path extrusionOk="0" h="7357" w="18242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9"/>
                <p:cNvSpPr/>
                <p:nvPr/>
              </p:nvSpPr>
              <p:spPr>
                <a:xfrm rot="996304">
                  <a:off x="6340845" y="2204047"/>
                  <a:ext cx="354085" cy="423667"/>
                </a:xfrm>
                <a:custGeom>
                  <a:rect b="b" l="l" r="r" t="t"/>
                  <a:pathLst>
                    <a:path extrusionOk="0" h="5406" w="5043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9"/>
                <p:cNvSpPr/>
                <p:nvPr/>
              </p:nvSpPr>
              <p:spPr>
                <a:xfrm rot="996304">
                  <a:off x="6678575" y="2485482"/>
                  <a:ext cx="420576" cy="463870"/>
                </a:xfrm>
                <a:custGeom>
                  <a:rect b="b" l="l" r="r" t="t"/>
                  <a:pathLst>
                    <a:path extrusionOk="0" h="5919" w="599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9"/>
                <p:cNvSpPr/>
                <p:nvPr/>
              </p:nvSpPr>
              <p:spPr>
                <a:xfrm rot="996304">
                  <a:off x="6448358" y="1511568"/>
                  <a:ext cx="1023215" cy="1371783"/>
                </a:xfrm>
                <a:custGeom>
                  <a:rect b="b" l="l" r="r" t="t"/>
                  <a:pathLst>
                    <a:path extrusionOk="0" h="17504" w="14573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9"/>
                <p:cNvSpPr/>
                <p:nvPr/>
              </p:nvSpPr>
              <p:spPr>
                <a:xfrm rot="996304">
                  <a:off x="6425985" y="1834318"/>
                  <a:ext cx="998500" cy="1045765"/>
                </a:xfrm>
                <a:custGeom>
                  <a:rect b="b" l="l" r="r" t="t"/>
                  <a:pathLst>
                    <a:path extrusionOk="0" h="13344" w="14221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9"/>
                <p:cNvSpPr/>
                <p:nvPr/>
              </p:nvSpPr>
              <p:spPr>
                <a:xfrm rot="996304">
                  <a:off x="6557409" y="1652413"/>
                  <a:ext cx="855757" cy="1209950"/>
                </a:xfrm>
                <a:custGeom>
                  <a:rect b="b" l="l" r="r" t="t"/>
                  <a:pathLst>
                    <a:path extrusionOk="0" h="15439" w="1218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9"/>
                <p:cNvSpPr/>
                <p:nvPr/>
              </p:nvSpPr>
              <p:spPr>
                <a:xfrm rot="996304">
                  <a:off x="6611534" y="1733380"/>
                  <a:ext cx="346361" cy="422413"/>
                </a:xfrm>
                <a:custGeom>
                  <a:rect b="b" l="l" r="r" t="t"/>
                  <a:pathLst>
                    <a:path extrusionOk="0" h="5390" w="4933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9"/>
                <p:cNvSpPr/>
                <p:nvPr/>
              </p:nvSpPr>
              <p:spPr>
                <a:xfrm rot="996304">
                  <a:off x="6755158" y="2181472"/>
                  <a:ext cx="393825" cy="479074"/>
                </a:xfrm>
                <a:custGeom>
                  <a:rect b="b" l="l" r="r" t="t"/>
                  <a:pathLst>
                    <a:path extrusionOk="0" h="6113" w="5609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8" name="Google Shape;348;p9"/>
            <p:cNvGrpSpPr/>
            <p:nvPr/>
          </p:nvGrpSpPr>
          <p:grpSpPr>
            <a:xfrm>
              <a:off x="7668375" y="-358353"/>
              <a:ext cx="1842473" cy="1812666"/>
              <a:chOff x="7668375" y="-358353"/>
              <a:chExt cx="1842473" cy="1812666"/>
            </a:xfrm>
          </p:grpSpPr>
          <p:sp>
            <p:nvSpPr>
              <p:cNvPr id="349" name="Google Shape;349;p9"/>
              <p:cNvSpPr/>
              <p:nvPr/>
            </p:nvSpPr>
            <p:spPr>
              <a:xfrm rot="-6538615">
                <a:off x="8125637" y="178968"/>
                <a:ext cx="1461191" cy="882030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 rot="-6538615">
                <a:off x="8220961" y="273606"/>
                <a:ext cx="1280692" cy="576501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 rot="-6538615">
                <a:off x="8210019" y="60651"/>
                <a:ext cx="1178192" cy="85870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 rot="-4996945">
                <a:off x="7897799" y="-455981"/>
                <a:ext cx="1023126" cy="1371696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 rot="-4996945">
                <a:off x="8073463" y="-286196"/>
                <a:ext cx="998414" cy="1045698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 rot="-4996945">
                <a:off x="8036199" y="-410299"/>
                <a:ext cx="855683" cy="1209873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 rot="-4996945">
                <a:off x="8017172" y="234741"/>
                <a:ext cx="346331" cy="422386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 rot="-4996945">
                <a:off x="8434003" y="-40248"/>
                <a:ext cx="393791" cy="479043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 rot="-6538615">
                <a:off x="8573912" y="645375"/>
                <a:ext cx="354047" cy="423619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4"/>
          <p:cNvSpPr txBox="1"/>
          <p:nvPr>
            <p:ph type="ctrTitle"/>
          </p:nvPr>
        </p:nvSpPr>
        <p:spPr>
          <a:xfrm>
            <a:off x="713225" y="1112850"/>
            <a:ext cx="69033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Term Project Proposal</a:t>
            </a:r>
            <a:r>
              <a:rPr b="1" lang="en" sz="3300"/>
              <a:t>: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Children Books</a:t>
            </a:r>
            <a:endParaRPr sz="4100"/>
          </a:p>
        </p:txBody>
      </p:sp>
      <p:sp>
        <p:nvSpPr>
          <p:cNvPr id="1351" name="Google Shape;1351;p34"/>
          <p:cNvSpPr txBox="1"/>
          <p:nvPr>
            <p:ph idx="1" type="subTitle"/>
          </p:nvPr>
        </p:nvSpPr>
        <p:spPr>
          <a:xfrm>
            <a:off x="713225" y="2618200"/>
            <a:ext cx="3885300" cy="17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Philipp PETER - 49004549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Maja Sofie KIRSCHNICK	- 49004549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Jin KIM - 49004572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Agustina ROMERO RODAS - 49004595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4"/>
          <p:cNvSpPr txBox="1"/>
          <p:nvPr/>
        </p:nvSpPr>
        <p:spPr>
          <a:xfrm>
            <a:off x="6964075" y="539500"/>
            <a:ext cx="1466700" cy="41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Gen AI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1353" name="Google Shape;1353;p34"/>
          <p:cNvGrpSpPr/>
          <p:nvPr/>
        </p:nvGrpSpPr>
        <p:grpSpPr>
          <a:xfrm>
            <a:off x="3568557" y="2549851"/>
            <a:ext cx="6049240" cy="3581426"/>
            <a:chOff x="2894909" y="2217484"/>
            <a:chExt cx="6722872" cy="3980247"/>
          </a:xfrm>
        </p:grpSpPr>
        <p:grpSp>
          <p:nvGrpSpPr>
            <p:cNvPr id="1354" name="Google Shape;1354;p34"/>
            <p:cNvGrpSpPr/>
            <p:nvPr/>
          </p:nvGrpSpPr>
          <p:grpSpPr>
            <a:xfrm rot="-3108446">
              <a:off x="2943049" y="3714763"/>
              <a:ext cx="727461" cy="475798"/>
              <a:chOff x="4216875" y="2350450"/>
              <a:chExt cx="250400" cy="163775"/>
            </a:xfrm>
          </p:grpSpPr>
          <p:sp>
            <p:nvSpPr>
              <p:cNvPr id="1355" name="Google Shape;1355;p3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9" name="Google Shape;1359;p34"/>
            <p:cNvGrpSpPr/>
            <p:nvPr/>
          </p:nvGrpSpPr>
          <p:grpSpPr>
            <a:xfrm>
              <a:off x="6495692" y="2217484"/>
              <a:ext cx="727462" cy="475799"/>
              <a:chOff x="4216875" y="2350450"/>
              <a:chExt cx="250400" cy="163775"/>
            </a:xfrm>
          </p:grpSpPr>
          <p:sp>
            <p:nvSpPr>
              <p:cNvPr id="1360" name="Google Shape;1360;p3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rect b="b" l="l" r="r" t="t"/>
                <a:pathLst>
                  <a:path extrusionOk="0" h="3248" w="3326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rect b="b" l="l" r="r" t="t"/>
                <a:pathLst>
                  <a:path extrusionOk="0" h="905" w="1187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rect b="b" l="l" r="r" t="t"/>
                <a:pathLst>
                  <a:path extrusionOk="0" h="905" w="1186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4" name="Google Shape;1364;p34"/>
            <p:cNvSpPr/>
            <p:nvPr/>
          </p:nvSpPr>
          <p:spPr>
            <a:xfrm>
              <a:off x="5089058" y="4702738"/>
              <a:ext cx="329933" cy="329819"/>
            </a:xfrm>
            <a:custGeom>
              <a:rect b="b" l="l" r="r" t="t"/>
              <a:pathLst>
                <a:path extrusionOk="0" h="5783" w="5785">
                  <a:moveTo>
                    <a:pt x="2893" y="0"/>
                  </a:moveTo>
                  <a:cubicBezTo>
                    <a:pt x="1295" y="0"/>
                    <a:pt x="1" y="1295"/>
                    <a:pt x="1" y="2891"/>
                  </a:cubicBezTo>
                  <a:cubicBezTo>
                    <a:pt x="1" y="4489"/>
                    <a:pt x="1296" y="5783"/>
                    <a:pt x="2893" y="5783"/>
                  </a:cubicBezTo>
                  <a:cubicBezTo>
                    <a:pt x="4489" y="5783"/>
                    <a:pt x="5785" y="4489"/>
                    <a:pt x="5785" y="2891"/>
                  </a:cubicBezTo>
                  <a:cubicBezTo>
                    <a:pt x="5785" y="1294"/>
                    <a:pt x="4491" y="0"/>
                    <a:pt x="2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5162972" y="3062484"/>
              <a:ext cx="268224" cy="268167"/>
            </a:xfrm>
            <a:custGeom>
              <a:rect b="b" l="l" r="r" t="t"/>
              <a:pathLst>
                <a:path extrusionOk="0" h="4702" w="4703">
                  <a:moveTo>
                    <a:pt x="2351" y="0"/>
                  </a:moveTo>
                  <a:cubicBezTo>
                    <a:pt x="1053" y="0"/>
                    <a:pt x="1" y="1053"/>
                    <a:pt x="1" y="2352"/>
                  </a:cubicBezTo>
                  <a:cubicBezTo>
                    <a:pt x="1" y="3649"/>
                    <a:pt x="1053" y="4702"/>
                    <a:pt x="2351" y="4702"/>
                  </a:cubicBezTo>
                  <a:cubicBezTo>
                    <a:pt x="3650" y="4702"/>
                    <a:pt x="4703" y="3649"/>
                    <a:pt x="4703" y="2352"/>
                  </a:cubicBezTo>
                  <a:cubicBezTo>
                    <a:pt x="4703" y="1053"/>
                    <a:pt x="3650" y="0"/>
                    <a:pt x="2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8857423" y="2938495"/>
              <a:ext cx="472286" cy="472286"/>
            </a:xfrm>
            <a:custGeom>
              <a:rect b="b" l="l" r="r" t="t"/>
              <a:pathLst>
                <a:path extrusionOk="0" h="8281" w="8281">
                  <a:moveTo>
                    <a:pt x="4140" y="1"/>
                  </a:moveTo>
                  <a:cubicBezTo>
                    <a:pt x="1854" y="1"/>
                    <a:pt x="0" y="1854"/>
                    <a:pt x="0" y="4141"/>
                  </a:cubicBezTo>
                  <a:cubicBezTo>
                    <a:pt x="0" y="6428"/>
                    <a:pt x="1853" y="8281"/>
                    <a:pt x="4140" y="8281"/>
                  </a:cubicBezTo>
                  <a:cubicBezTo>
                    <a:pt x="6427" y="8281"/>
                    <a:pt x="8280" y="6427"/>
                    <a:pt x="8280" y="4141"/>
                  </a:cubicBezTo>
                  <a:cubicBezTo>
                    <a:pt x="8280" y="1854"/>
                    <a:pt x="6426" y="1"/>
                    <a:pt x="4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5209054" y="2886709"/>
              <a:ext cx="4408726" cy="3311022"/>
            </a:xfrm>
            <a:custGeom>
              <a:rect b="b" l="l" r="r" t="t"/>
              <a:pathLst>
                <a:path extrusionOk="0" h="58055" w="77302">
                  <a:moveTo>
                    <a:pt x="53668" y="1"/>
                  </a:moveTo>
                  <a:cubicBezTo>
                    <a:pt x="49964" y="1"/>
                    <a:pt x="46766" y="2162"/>
                    <a:pt x="45261" y="5291"/>
                  </a:cubicBezTo>
                  <a:cubicBezTo>
                    <a:pt x="43174" y="3431"/>
                    <a:pt x="40420" y="2302"/>
                    <a:pt x="37406" y="2302"/>
                  </a:cubicBezTo>
                  <a:cubicBezTo>
                    <a:pt x="33790" y="2302"/>
                    <a:pt x="30552" y="3926"/>
                    <a:pt x="28385" y="6484"/>
                  </a:cubicBezTo>
                  <a:cubicBezTo>
                    <a:pt x="25399" y="4119"/>
                    <a:pt x="21623" y="2708"/>
                    <a:pt x="17518" y="2708"/>
                  </a:cubicBezTo>
                  <a:cubicBezTo>
                    <a:pt x="7842" y="2708"/>
                    <a:pt x="0" y="10551"/>
                    <a:pt x="0" y="20226"/>
                  </a:cubicBezTo>
                  <a:cubicBezTo>
                    <a:pt x="0" y="25012"/>
                    <a:pt x="1920" y="29348"/>
                    <a:pt x="5031" y="32510"/>
                  </a:cubicBezTo>
                  <a:cubicBezTo>
                    <a:pt x="4604" y="33904"/>
                    <a:pt x="4375" y="35384"/>
                    <a:pt x="4375" y="36918"/>
                  </a:cubicBezTo>
                  <a:cubicBezTo>
                    <a:pt x="4375" y="45234"/>
                    <a:pt x="11116" y="51975"/>
                    <a:pt x="19431" y="51975"/>
                  </a:cubicBezTo>
                  <a:cubicBezTo>
                    <a:pt x="22929" y="51975"/>
                    <a:pt x="26149" y="50782"/>
                    <a:pt x="28705" y="48780"/>
                  </a:cubicBezTo>
                  <a:cubicBezTo>
                    <a:pt x="31771" y="54312"/>
                    <a:pt x="37668" y="58054"/>
                    <a:pt x="44441" y="58054"/>
                  </a:cubicBezTo>
                  <a:cubicBezTo>
                    <a:pt x="54373" y="58054"/>
                    <a:pt x="62424" y="50003"/>
                    <a:pt x="62424" y="40072"/>
                  </a:cubicBezTo>
                  <a:cubicBezTo>
                    <a:pt x="62424" y="39255"/>
                    <a:pt x="62369" y="38450"/>
                    <a:pt x="62263" y="37661"/>
                  </a:cubicBezTo>
                  <a:lnTo>
                    <a:pt x="62263" y="37661"/>
                  </a:lnTo>
                  <a:cubicBezTo>
                    <a:pt x="62511" y="37675"/>
                    <a:pt x="62762" y="37681"/>
                    <a:pt x="63012" y="37681"/>
                  </a:cubicBezTo>
                  <a:cubicBezTo>
                    <a:pt x="64798" y="37681"/>
                    <a:pt x="66505" y="37351"/>
                    <a:pt x="68079" y="36747"/>
                  </a:cubicBezTo>
                  <a:cubicBezTo>
                    <a:pt x="68561" y="38815"/>
                    <a:pt x="70416" y="40354"/>
                    <a:pt x="72628" y="40354"/>
                  </a:cubicBezTo>
                  <a:cubicBezTo>
                    <a:pt x="75209" y="40354"/>
                    <a:pt x="77301" y="38262"/>
                    <a:pt x="77301" y="35681"/>
                  </a:cubicBezTo>
                  <a:cubicBezTo>
                    <a:pt x="77301" y="33853"/>
                    <a:pt x="76251" y="32270"/>
                    <a:pt x="74720" y="31502"/>
                  </a:cubicBezTo>
                  <a:cubicBezTo>
                    <a:pt x="76279" y="29226"/>
                    <a:pt x="77192" y="26470"/>
                    <a:pt x="77192" y="23502"/>
                  </a:cubicBezTo>
                  <a:cubicBezTo>
                    <a:pt x="77192" y="15671"/>
                    <a:pt x="70844" y="9321"/>
                    <a:pt x="63012" y="9321"/>
                  </a:cubicBezTo>
                  <a:lnTo>
                    <a:pt x="62988" y="9321"/>
                  </a:lnTo>
                  <a:cubicBezTo>
                    <a:pt x="62988" y="4174"/>
                    <a:pt x="58817" y="1"/>
                    <a:pt x="53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8" name="Google Shape;1368;p34"/>
            <p:cNvGrpSpPr/>
            <p:nvPr/>
          </p:nvGrpSpPr>
          <p:grpSpPr>
            <a:xfrm>
              <a:off x="6495710" y="2345235"/>
              <a:ext cx="2719238" cy="2937120"/>
              <a:chOff x="4986224" y="2939247"/>
              <a:chExt cx="2488549" cy="2687948"/>
            </a:xfrm>
          </p:grpSpPr>
          <p:sp>
            <p:nvSpPr>
              <p:cNvPr id="1369" name="Google Shape;1369;p34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rect b="b" l="l" r="r" t="t"/>
                <a:pathLst>
                  <a:path extrusionOk="0" h="11256" w="20813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4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rect b="b" l="l" r="r" t="t"/>
                <a:pathLst>
                  <a:path extrusionOk="0" h="10958" w="16782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4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rect b="b" l="l" r="r" t="t"/>
                <a:pathLst>
                  <a:path extrusionOk="0" h="7357" w="18242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4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rect b="b" l="l" r="r" t="t"/>
                <a:pathLst>
                  <a:path extrusionOk="0" h="5406" w="5043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4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rect b="b" l="l" r="r" t="t"/>
                <a:pathLst>
                  <a:path extrusionOk="0" h="5919" w="599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4"/>
              <p:cNvSpPr/>
              <p:nvPr/>
            </p:nvSpPr>
            <p:spPr>
              <a:xfrm>
                <a:off x="5665127" y="4230260"/>
                <a:ext cx="601575" cy="1113284"/>
              </a:xfrm>
              <a:custGeom>
                <a:rect b="b" l="l" r="r" t="t"/>
                <a:pathLst>
                  <a:path extrusionOk="0" h="22527" w="13588">
                    <a:moveTo>
                      <a:pt x="6292" y="1"/>
                    </a:moveTo>
                    <a:cubicBezTo>
                      <a:pt x="6292" y="1"/>
                      <a:pt x="4927" y="1123"/>
                      <a:pt x="3524" y="3110"/>
                    </a:cubicBezTo>
                    <a:cubicBezTo>
                      <a:pt x="2569" y="4461"/>
                      <a:pt x="1598" y="6212"/>
                      <a:pt x="1024" y="8281"/>
                    </a:cubicBezTo>
                    <a:cubicBezTo>
                      <a:pt x="977" y="8454"/>
                      <a:pt x="931" y="8628"/>
                      <a:pt x="890" y="8803"/>
                    </a:cubicBezTo>
                    <a:cubicBezTo>
                      <a:pt x="0" y="12553"/>
                      <a:pt x="465" y="17278"/>
                      <a:pt x="4591" y="22527"/>
                    </a:cubicBezTo>
                    <a:cubicBezTo>
                      <a:pt x="5542" y="21633"/>
                      <a:pt x="6353" y="20739"/>
                      <a:pt x="7037" y="19850"/>
                    </a:cubicBezTo>
                    <a:cubicBezTo>
                      <a:pt x="7674" y="19025"/>
                      <a:pt x="8202" y="18203"/>
                      <a:pt x="8636" y="17390"/>
                    </a:cubicBezTo>
                    <a:cubicBezTo>
                      <a:pt x="13587" y="8124"/>
                      <a:pt x="6292" y="1"/>
                      <a:pt x="6292" y="1"/>
                    </a:cubicBezTo>
                    <a:close/>
                  </a:path>
                </a:pathLst>
              </a:custGeom>
              <a:solidFill>
                <a:srgbClr val="009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4"/>
              <p:cNvSpPr/>
              <p:nvPr/>
            </p:nvSpPr>
            <p:spPr>
              <a:xfrm>
                <a:off x="5665127" y="4383952"/>
                <a:ext cx="311590" cy="959588"/>
              </a:xfrm>
              <a:custGeom>
                <a:rect b="b" l="l" r="r" t="t"/>
                <a:pathLst>
                  <a:path extrusionOk="0" h="19417" w="7038">
                    <a:moveTo>
                      <a:pt x="3524" y="0"/>
                    </a:moveTo>
                    <a:cubicBezTo>
                      <a:pt x="2569" y="1351"/>
                      <a:pt x="1598" y="3102"/>
                      <a:pt x="1024" y="5171"/>
                    </a:cubicBezTo>
                    <a:cubicBezTo>
                      <a:pt x="977" y="5344"/>
                      <a:pt x="931" y="5518"/>
                      <a:pt x="890" y="5693"/>
                    </a:cubicBezTo>
                    <a:cubicBezTo>
                      <a:pt x="0" y="9443"/>
                      <a:pt x="465" y="14168"/>
                      <a:pt x="4591" y="19417"/>
                    </a:cubicBezTo>
                    <a:cubicBezTo>
                      <a:pt x="5542" y="18523"/>
                      <a:pt x="6353" y="17629"/>
                      <a:pt x="7037" y="16740"/>
                    </a:cubicBezTo>
                    <a:cubicBezTo>
                      <a:pt x="5831" y="16041"/>
                      <a:pt x="4901" y="14915"/>
                      <a:pt x="4268" y="13678"/>
                    </a:cubicBezTo>
                    <a:cubicBezTo>
                      <a:pt x="3465" y="12103"/>
                      <a:pt x="3063" y="10319"/>
                      <a:pt x="2843" y="8573"/>
                    </a:cubicBezTo>
                    <a:cubicBezTo>
                      <a:pt x="2618" y="6792"/>
                      <a:pt x="2626" y="4981"/>
                      <a:pt x="2856" y="3200"/>
                    </a:cubicBezTo>
                    <a:cubicBezTo>
                      <a:pt x="2996" y="2120"/>
                      <a:pt x="3219" y="1047"/>
                      <a:pt x="3524" y="0"/>
                    </a:cubicBezTo>
                    <a:close/>
                  </a:path>
                </a:pathLst>
              </a:custGeom>
              <a:solidFill>
                <a:srgbClr val="191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4"/>
              <p:cNvSpPr/>
              <p:nvPr/>
            </p:nvSpPr>
            <p:spPr>
              <a:xfrm>
                <a:off x="5829108" y="4343478"/>
                <a:ext cx="113825" cy="967990"/>
              </a:xfrm>
              <a:custGeom>
                <a:rect b="b" l="l" r="r" t="t"/>
                <a:pathLst>
                  <a:path extrusionOk="0" h="19587" w="2571">
                    <a:moveTo>
                      <a:pt x="2569" y="1"/>
                    </a:moveTo>
                    <a:cubicBezTo>
                      <a:pt x="2567" y="8"/>
                      <a:pt x="2565" y="14"/>
                      <a:pt x="2563" y="21"/>
                    </a:cubicBezTo>
                    <a:lnTo>
                      <a:pt x="2563" y="21"/>
                    </a:lnTo>
                    <a:cubicBezTo>
                      <a:pt x="2565" y="14"/>
                      <a:pt x="2568" y="8"/>
                      <a:pt x="2571" y="1"/>
                    </a:cubicBezTo>
                    <a:close/>
                    <a:moveTo>
                      <a:pt x="2563" y="21"/>
                    </a:moveTo>
                    <a:lnTo>
                      <a:pt x="2563" y="21"/>
                    </a:lnTo>
                    <a:cubicBezTo>
                      <a:pt x="1158" y="3454"/>
                      <a:pt x="370" y="7206"/>
                      <a:pt x="152" y="10907"/>
                    </a:cubicBezTo>
                    <a:cubicBezTo>
                      <a:pt x="0" y="13788"/>
                      <a:pt x="181" y="16766"/>
                      <a:pt x="776" y="19586"/>
                    </a:cubicBezTo>
                    <a:cubicBezTo>
                      <a:pt x="346" y="16742"/>
                      <a:pt x="222" y="13793"/>
                      <a:pt x="389" y="10920"/>
                    </a:cubicBezTo>
                    <a:cubicBezTo>
                      <a:pt x="621" y="7232"/>
                      <a:pt x="1359" y="3515"/>
                      <a:pt x="2563" y="21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4"/>
              <p:cNvSpPr/>
              <p:nvPr/>
            </p:nvSpPr>
            <p:spPr>
              <a:xfrm>
                <a:off x="5798915" y="4485161"/>
                <a:ext cx="231147" cy="259702"/>
              </a:xfrm>
              <a:custGeom>
                <a:rect b="b" l="l" r="r" t="t"/>
                <a:pathLst>
                  <a:path extrusionOk="0" h="5255" w="5221">
                    <a:moveTo>
                      <a:pt x="0" y="0"/>
                    </a:moveTo>
                    <a:lnTo>
                      <a:pt x="0" y="0"/>
                    </a:lnTo>
                    <a:cubicBezTo>
                      <a:pt x="141" y="1740"/>
                      <a:pt x="871" y="3372"/>
                      <a:pt x="1145" y="5083"/>
                    </a:cubicBezTo>
                    <a:lnTo>
                      <a:pt x="1172" y="5254"/>
                    </a:lnTo>
                    <a:lnTo>
                      <a:pt x="1285" y="5122"/>
                    </a:lnTo>
                    <a:cubicBezTo>
                      <a:pt x="2421" y="3789"/>
                      <a:pt x="3759" y="2632"/>
                      <a:pt x="5220" y="1667"/>
                    </a:cubicBezTo>
                    <a:lnTo>
                      <a:pt x="5220" y="1667"/>
                    </a:lnTo>
                    <a:cubicBezTo>
                      <a:pt x="4453" y="2097"/>
                      <a:pt x="3726" y="2599"/>
                      <a:pt x="3046" y="3162"/>
                    </a:cubicBezTo>
                    <a:cubicBezTo>
                      <a:pt x="2411" y="3688"/>
                      <a:pt x="1818" y="4267"/>
                      <a:pt x="1274" y="4888"/>
                    </a:cubicBezTo>
                    <a:lnTo>
                      <a:pt x="1274" y="4888"/>
                    </a:lnTo>
                    <a:cubicBezTo>
                      <a:pt x="973" y="3223"/>
                      <a:pt x="259" y="1674"/>
                      <a:pt x="0" y="0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4"/>
              <p:cNvSpPr/>
              <p:nvPr/>
            </p:nvSpPr>
            <p:spPr>
              <a:xfrm>
                <a:off x="5744682" y="4827732"/>
                <a:ext cx="269752" cy="287970"/>
              </a:xfrm>
              <a:custGeom>
                <a:rect b="b" l="l" r="r" t="t"/>
                <a:pathLst>
                  <a:path extrusionOk="0" h="5827" w="6093">
                    <a:moveTo>
                      <a:pt x="1" y="0"/>
                    </a:moveTo>
                    <a:lnTo>
                      <a:pt x="1" y="0"/>
                    </a:lnTo>
                    <a:cubicBezTo>
                      <a:pt x="499" y="1972"/>
                      <a:pt x="1236" y="3881"/>
                      <a:pt x="2139" y="5704"/>
                    </a:cubicBezTo>
                    <a:lnTo>
                      <a:pt x="2200" y="5827"/>
                    </a:lnTo>
                    <a:lnTo>
                      <a:pt x="2277" y="5713"/>
                    </a:lnTo>
                    <a:cubicBezTo>
                      <a:pt x="3397" y="4055"/>
                      <a:pt x="4691" y="2519"/>
                      <a:pt x="6092" y="1093"/>
                    </a:cubicBezTo>
                    <a:lnTo>
                      <a:pt x="6092" y="1093"/>
                    </a:lnTo>
                    <a:cubicBezTo>
                      <a:pt x="4971" y="2097"/>
                      <a:pt x="3948" y="3211"/>
                      <a:pt x="3031" y="4403"/>
                    </a:cubicBezTo>
                    <a:cubicBezTo>
                      <a:pt x="2752" y="4766"/>
                      <a:pt x="2483" y="5135"/>
                      <a:pt x="2222" y="5509"/>
                    </a:cubicBezTo>
                    <a:lnTo>
                      <a:pt x="2222" y="5509"/>
                    </a:lnTo>
                    <a:cubicBezTo>
                      <a:pt x="1335" y="3736"/>
                      <a:pt x="609" y="1886"/>
                      <a:pt x="1" y="0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4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rect b="b" l="l" r="r" t="t"/>
                <a:pathLst>
                  <a:path extrusionOk="0" h="17504" w="14573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4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rect b="b" l="l" r="r" t="t"/>
                <a:pathLst>
                  <a:path extrusionOk="0" h="13344" w="14221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4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rect b="b" l="l" r="r" t="t"/>
                <a:pathLst>
                  <a:path extrusionOk="0" h="15439" w="12188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4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rect b="b" l="l" r="r" t="t"/>
                <a:pathLst>
                  <a:path extrusionOk="0" h="5390" w="4933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4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rect b="b" l="l" r="r" t="t"/>
                <a:pathLst>
                  <a:path extrusionOk="0" h="6113" w="5609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4"/>
              <p:cNvSpPr/>
              <p:nvPr/>
            </p:nvSpPr>
            <p:spPr>
              <a:xfrm>
                <a:off x="5077822" y="4221118"/>
                <a:ext cx="426566" cy="587060"/>
              </a:xfrm>
              <a:custGeom>
                <a:rect b="b" l="l" r="r" t="t"/>
                <a:pathLst>
                  <a:path extrusionOk="0" h="11879" w="9635">
                    <a:moveTo>
                      <a:pt x="3332" y="0"/>
                    </a:moveTo>
                    <a:cubicBezTo>
                      <a:pt x="2933" y="0"/>
                      <a:pt x="2508" y="111"/>
                      <a:pt x="2056" y="362"/>
                    </a:cubicBezTo>
                    <a:cubicBezTo>
                      <a:pt x="1" y="1505"/>
                      <a:pt x="215" y="4451"/>
                      <a:pt x="1065" y="6915"/>
                    </a:cubicBezTo>
                    <a:cubicBezTo>
                      <a:pt x="1326" y="7672"/>
                      <a:pt x="1647" y="8384"/>
                      <a:pt x="1980" y="8984"/>
                    </a:cubicBezTo>
                    <a:cubicBezTo>
                      <a:pt x="2947" y="10721"/>
                      <a:pt x="4374" y="11879"/>
                      <a:pt x="5943" y="11879"/>
                    </a:cubicBezTo>
                    <a:cubicBezTo>
                      <a:pt x="6506" y="11879"/>
                      <a:pt x="7088" y="11729"/>
                      <a:pt x="7673" y="11404"/>
                    </a:cubicBezTo>
                    <a:cubicBezTo>
                      <a:pt x="9577" y="10345"/>
                      <a:pt x="9634" y="8362"/>
                      <a:pt x="8859" y="5855"/>
                    </a:cubicBezTo>
                    <a:lnTo>
                      <a:pt x="8859" y="5855"/>
                    </a:lnTo>
                    <a:lnTo>
                      <a:pt x="8049" y="6227"/>
                    </a:lnTo>
                    <a:lnTo>
                      <a:pt x="6902" y="6750"/>
                    </a:lnTo>
                    <a:cubicBezTo>
                      <a:pt x="6926" y="6850"/>
                      <a:pt x="6951" y="6951"/>
                      <a:pt x="6974" y="7051"/>
                    </a:cubicBezTo>
                    <a:cubicBezTo>
                      <a:pt x="7210" y="8068"/>
                      <a:pt x="7362" y="9104"/>
                      <a:pt x="6622" y="9514"/>
                    </a:cubicBezTo>
                    <a:cubicBezTo>
                      <a:pt x="6424" y="9624"/>
                      <a:pt x="6224" y="9677"/>
                      <a:pt x="6025" y="9677"/>
                    </a:cubicBezTo>
                    <a:cubicBezTo>
                      <a:pt x="5322" y="9677"/>
                      <a:pt x="4621" y="9028"/>
                      <a:pt x="3992" y="7972"/>
                    </a:cubicBezTo>
                    <a:cubicBezTo>
                      <a:pt x="3948" y="7898"/>
                      <a:pt x="3905" y="7823"/>
                      <a:pt x="3861" y="7745"/>
                    </a:cubicBezTo>
                    <a:cubicBezTo>
                      <a:pt x="3049" y="6284"/>
                      <a:pt x="2014" y="2859"/>
                      <a:pt x="2974" y="2326"/>
                    </a:cubicBezTo>
                    <a:cubicBezTo>
                      <a:pt x="3060" y="2278"/>
                      <a:pt x="3147" y="2256"/>
                      <a:pt x="3236" y="2256"/>
                    </a:cubicBezTo>
                    <a:cubicBezTo>
                      <a:pt x="3929" y="2256"/>
                      <a:pt x="4701" y="3591"/>
                      <a:pt x="5225" y="4533"/>
                    </a:cubicBezTo>
                    <a:lnTo>
                      <a:pt x="7228" y="3651"/>
                    </a:lnTo>
                    <a:cubicBezTo>
                      <a:pt x="6261" y="1998"/>
                      <a:pt x="5028" y="0"/>
                      <a:pt x="3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4"/>
              <p:cNvSpPr/>
              <p:nvPr/>
            </p:nvSpPr>
            <p:spPr>
              <a:xfrm>
                <a:off x="5124882" y="4510464"/>
                <a:ext cx="379460" cy="297706"/>
              </a:xfrm>
              <a:custGeom>
                <a:rect b="b" l="l" r="r" t="t"/>
                <a:pathLst>
                  <a:path extrusionOk="0" h="6024" w="8571">
                    <a:moveTo>
                      <a:pt x="7796" y="0"/>
                    </a:moveTo>
                    <a:lnTo>
                      <a:pt x="6984" y="372"/>
                    </a:lnTo>
                    <a:cubicBezTo>
                      <a:pt x="6900" y="448"/>
                      <a:pt x="6814" y="525"/>
                      <a:pt x="6727" y="599"/>
                    </a:cubicBezTo>
                    <a:cubicBezTo>
                      <a:pt x="6469" y="816"/>
                      <a:pt x="6196" y="1017"/>
                      <a:pt x="5910" y="1196"/>
                    </a:cubicBezTo>
                    <a:cubicBezTo>
                      <a:pt x="6145" y="2213"/>
                      <a:pt x="6297" y="3249"/>
                      <a:pt x="5558" y="3659"/>
                    </a:cubicBezTo>
                    <a:cubicBezTo>
                      <a:pt x="5360" y="3769"/>
                      <a:pt x="5161" y="3821"/>
                      <a:pt x="4961" y="3821"/>
                    </a:cubicBezTo>
                    <a:cubicBezTo>
                      <a:pt x="4259" y="3821"/>
                      <a:pt x="3557" y="3173"/>
                      <a:pt x="2929" y="2117"/>
                    </a:cubicBezTo>
                    <a:cubicBezTo>
                      <a:pt x="2908" y="2118"/>
                      <a:pt x="2887" y="2118"/>
                      <a:pt x="2866" y="2118"/>
                    </a:cubicBezTo>
                    <a:cubicBezTo>
                      <a:pt x="2808" y="2118"/>
                      <a:pt x="2751" y="2117"/>
                      <a:pt x="2693" y="2115"/>
                    </a:cubicBezTo>
                    <a:cubicBezTo>
                      <a:pt x="2001" y="2089"/>
                      <a:pt x="1319" y="1907"/>
                      <a:pt x="713" y="1567"/>
                    </a:cubicBezTo>
                    <a:cubicBezTo>
                      <a:pt x="459" y="1425"/>
                      <a:pt x="219" y="1255"/>
                      <a:pt x="0" y="1060"/>
                    </a:cubicBezTo>
                    <a:lnTo>
                      <a:pt x="0" y="1060"/>
                    </a:lnTo>
                    <a:cubicBezTo>
                      <a:pt x="261" y="1817"/>
                      <a:pt x="584" y="2529"/>
                      <a:pt x="916" y="3129"/>
                    </a:cubicBezTo>
                    <a:cubicBezTo>
                      <a:pt x="1882" y="4867"/>
                      <a:pt x="3310" y="6024"/>
                      <a:pt x="4879" y="6024"/>
                    </a:cubicBezTo>
                    <a:cubicBezTo>
                      <a:pt x="5443" y="6024"/>
                      <a:pt x="6025" y="5874"/>
                      <a:pt x="6610" y="5549"/>
                    </a:cubicBezTo>
                    <a:cubicBezTo>
                      <a:pt x="8514" y="4490"/>
                      <a:pt x="8570" y="2507"/>
                      <a:pt x="7796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4"/>
              <p:cNvSpPr/>
              <p:nvPr/>
            </p:nvSpPr>
            <p:spPr>
              <a:xfrm>
                <a:off x="5424821" y="4540115"/>
                <a:ext cx="53835" cy="176429"/>
              </a:xfrm>
              <a:custGeom>
                <a:rect b="b" l="l" r="r" t="t"/>
                <a:pathLst>
                  <a:path extrusionOk="0" h="3570" w="1216">
                    <a:moveTo>
                      <a:pt x="513" y="1"/>
                    </a:moveTo>
                    <a:cubicBezTo>
                      <a:pt x="307" y="1"/>
                      <a:pt x="104" y="165"/>
                      <a:pt x="195" y="412"/>
                    </a:cubicBezTo>
                    <a:cubicBezTo>
                      <a:pt x="512" y="1277"/>
                      <a:pt x="500" y="2223"/>
                      <a:pt x="120" y="3067"/>
                    </a:cubicBezTo>
                    <a:cubicBezTo>
                      <a:pt x="1" y="3332"/>
                      <a:pt x="233" y="3570"/>
                      <a:pt x="449" y="3570"/>
                    </a:cubicBezTo>
                    <a:cubicBezTo>
                      <a:pt x="549" y="3570"/>
                      <a:pt x="645" y="3518"/>
                      <a:pt x="702" y="3394"/>
                    </a:cubicBezTo>
                    <a:cubicBezTo>
                      <a:pt x="1154" y="2389"/>
                      <a:pt x="1216" y="1263"/>
                      <a:pt x="834" y="224"/>
                    </a:cubicBezTo>
                    <a:cubicBezTo>
                      <a:pt x="777" y="68"/>
                      <a:pt x="645" y="1"/>
                      <a:pt x="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4"/>
              <p:cNvSpPr/>
              <p:nvPr/>
            </p:nvSpPr>
            <p:spPr>
              <a:xfrm>
                <a:off x="5237066" y="4255216"/>
                <a:ext cx="128257" cy="146679"/>
              </a:xfrm>
              <a:custGeom>
                <a:rect b="b" l="l" r="r" t="t"/>
                <a:pathLst>
                  <a:path extrusionOk="0" h="2968" w="2897">
                    <a:moveTo>
                      <a:pt x="526" y="0"/>
                    </a:moveTo>
                    <a:cubicBezTo>
                      <a:pt x="244" y="0"/>
                      <a:pt x="0" y="345"/>
                      <a:pt x="273" y="552"/>
                    </a:cubicBezTo>
                    <a:cubicBezTo>
                      <a:pt x="1075" y="1158"/>
                      <a:pt x="1719" y="1913"/>
                      <a:pt x="2188" y="2803"/>
                    </a:cubicBezTo>
                    <a:cubicBezTo>
                      <a:pt x="2249" y="2919"/>
                      <a:pt x="2345" y="2968"/>
                      <a:pt x="2444" y="2968"/>
                    </a:cubicBezTo>
                    <a:cubicBezTo>
                      <a:pt x="2665" y="2968"/>
                      <a:pt x="2897" y="2721"/>
                      <a:pt x="2759" y="2458"/>
                    </a:cubicBezTo>
                    <a:cubicBezTo>
                      <a:pt x="2267" y="1525"/>
                      <a:pt x="1581" y="711"/>
                      <a:pt x="738" y="74"/>
                    </a:cubicBezTo>
                    <a:cubicBezTo>
                      <a:pt x="670" y="22"/>
                      <a:pt x="597" y="0"/>
                      <a:pt x="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4"/>
              <p:cNvSpPr/>
              <p:nvPr/>
            </p:nvSpPr>
            <p:spPr>
              <a:xfrm>
                <a:off x="5749464" y="5012854"/>
                <a:ext cx="1398613" cy="614340"/>
              </a:xfrm>
              <a:custGeom>
                <a:rect b="b" l="l" r="r" t="t"/>
                <a:pathLst>
                  <a:path extrusionOk="0" h="12431" w="31591">
                    <a:moveTo>
                      <a:pt x="1472" y="0"/>
                    </a:moveTo>
                    <a:lnTo>
                      <a:pt x="0" y="7282"/>
                    </a:lnTo>
                    <a:cubicBezTo>
                      <a:pt x="0" y="7282"/>
                      <a:pt x="8286" y="11442"/>
                      <a:pt x="16848" y="12224"/>
                    </a:cubicBezTo>
                    <a:cubicBezTo>
                      <a:pt x="18458" y="12371"/>
                      <a:pt x="19985" y="12431"/>
                      <a:pt x="21402" y="12431"/>
                    </a:cubicBezTo>
                    <a:cubicBezTo>
                      <a:pt x="27516" y="12431"/>
                      <a:pt x="31591" y="11317"/>
                      <a:pt x="31591" y="11317"/>
                    </a:cubicBezTo>
                    <a:lnTo>
                      <a:pt x="30486" y="743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4"/>
              <p:cNvSpPr/>
              <p:nvPr/>
            </p:nvSpPr>
            <p:spPr>
              <a:xfrm>
                <a:off x="5882455" y="2939247"/>
                <a:ext cx="1442354" cy="1030110"/>
              </a:xfrm>
              <a:custGeom>
                <a:rect b="b" l="l" r="r" t="t"/>
                <a:pathLst>
                  <a:path extrusionOk="0" h="20844" w="32579">
                    <a:moveTo>
                      <a:pt x="15102" y="0"/>
                    </a:moveTo>
                    <a:cubicBezTo>
                      <a:pt x="14751" y="0"/>
                      <a:pt x="14390" y="17"/>
                      <a:pt x="14020" y="54"/>
                    </a:cubicBezTo>
                    <a:cubicBezTo>
                      <a:pt x="11859" y="271"/>
                      <a:pt x="9802" y="1375"/>
                      <a:pt x="8425" y="3052"/>
                    </a:cubicBezTo>
                    <a:cubicBezTo>
                      <a:pt x="8294" y="3211"/>
                      <a:pt x="8170" y="3373"/>
                      <a:pt x="8050" y="3540"/>
                    </a:cubicBezTo>
                    <a:cubicBezTo>
                      <a:pt x="7349" y="4513"/>
                      <a:pt x="6796" y="5599"/>
                      <a:pt x="6065" y="6545"/>
                    </a:cubicBezTo>
                    <a:cubicBezTo>
                      <a:pt x="5913" y="6739"/>
                      <a:pt x="5755" y="6929"/>
                      <a:pt x="5584" y="7110"/>
                    </a:cubicBezTo>
                    <a:cubicBezTo>
                      <a:pt x="4640" y="8114"/>
                      <a:pt x="3409" y="8812"/>
                      <a:pt x="2444" y="9798"/>
                    </a:cubicBezTo>
                    <a:cubicBezTo>
                      <a:pt x="699" y="11580"/>
                      <a:pt x="1" y="14296"/>
                      <a:pt x="589" y="16709"/>
                    </a:cubicBezTo>
                    <a:cubicBezTo>
                      <a:pt x="657" y="16707"/>
                      <a:pt x="724" y="16706"/>
                      <a:pt x="792" y="16706"/>
                    </a:cubicBezTo>
                    <a:cubicBezTo>
                      <a:pt x="1256" y="16706"/>
                      <a:pt x="1721" y="16759"/>
                      <a:pt x="2180" y="16851"/>
                    </a:cubicBezTo>
                    <a:cubicBezTo>
                      <a:pt x="2523" y="16357"/>
                      <a:pt x="2950" y="15921"/>
                      <a:pt x="3440" y="15570"/>
                    </a:cubicBezTo>
                    <a:lnTo>
                      <a:pt x="3440" y="15570"/>
                    </a:lnTo>
                    <a:cubicBezTo>
                      <a:pt x="3418" y="16104"/>
                      <a:pt x="3397" y="16638"/>
                      <a:pt x="3375" y="17169"/>
                    </a:cubicBezTo>
                    <a:cubicBezTo>
                      <a:pt x="3997" y="17374"/>
                      <a:pt x="4600" y="17626"/>
                      <a:pt x="5201" y="17886"/>
                    </a:cubicBezTo>
                    <a:cubicBezTo>
                      <a:pt x="5478" y="17390"/>
                      <a:pt x="5839" y="16942"/>
                      <a:pt x="6265" y="16565"/>
                    </a:cubicBezTo>
                    <a:cubicBezTo>
                      <a:pt x="6274" y="17163"/>
                      <a:pt x="6284" y="17761"/>
                      <a:pt x="6294" y="18360"/>
                    </a:cubicBezTo>
                    <a:cubicBezTo>
                      <a:pt x="6391" y="18401"/>
                      <a:pt x="6487" y="18442"/>
                      <a:pt x="6584" y="18481"/>
                    </a:cubicBezTo>
                    <a:cubicBezTo>
                      <a:pt x="9368" y="19629"/>
                      <a:pt x="12338" y="20319"/>
                      <a:pt x="15343" y="20520"/>
                    </a:cubicBezTo>
                    <a:cubicBezTo>
                      <a:pt x="16744" y="20736"/>
                      <a:pt x="18161" y="20844"/>
                      <a:pt x="19579" y="20844"/>
                    </a:cubicBezTo>
                    <a:cubicBezTo>
                      <a:pt x="21514" y="20844"/>
                      <a:pt x="23450" y="20643"/>
                      <a:pt x="25344" y="20241"/>
                    </a:cubicBezTo>
                    <a:cubicBezTo>
                      <a:pt x="25448" y="20219"/>
                      <a:pt x="25549" y="20197"/>
                      <a:pt x="25651" y="20173"/>
                    </a:cubicBezTo>
                    <a:cubicBezTo>
                      <a:pt x="25770" y="19586"/>
                      <a:pt x="25887" y="19002"/>
                      <a:pt x="26006" y="18415"/>
                    </a:cubicBezTo>
                    <a:cubicBezTo>
                      <a:pt x="26357" y="18862"/>
                      <a:pt x="26631" y="19369"/>
                      <a:pt x="26813" y="19907"/>
                    </a:cubicBezTo>
                    <a:cubicBezTo>
                      <a:pt x="27450" y="19760"/>
                      <a:pt x="28089" y="19621"/>
                      <a:pt x="28737" y="19532"/>
                    </a:cubicBezTo>
                    <a:cubicBezTo>
                      <a:pt x="28814" y="19003"/>
                      <a:pt x="28889" y="18476"/>
                      <a:pt x="28965" y="17949"/>
                    </a:cubicBezTo>
                    <a:cubicBezTo>
                      <a:pt x="29382" y="18381"/>
                      <a:pt x="29722" y="18888"/>
                      <a:pt x="29971" y="19436"/>
                    </a:cubicBezTo>
                    <a:cubicBezTo>
                      <a:pt x="30012" y="19435"/>
                      <a:pt x="30053" y="19435"/>
                      <a:pt x="30093" y="19435"/>
                    </a:cubicBezTo>
                    <a:cubicBezTo>
                      <a:pt x="30589" y="19435"/>
                      <a:pt x="31081" y="19479"/>
                      <a:pt x="31561" y="19585"/>
                    </a:cubicBezTo>
                    <a:cubicBezTo>
                      <a:pt x="32578" y="17319"/>
                      <a:pt x="32382" y="14520"/>
                      <a:pt x="30990" y="12453"/>
                    </a:cubicBezTo>
                    <a:cubicBezTo>
                      <a:pt x="30219" y="11309"/>
                      <a:pt x="29136" y="10398"/>
                      <a:pt x="28389" y="9237"/>
                    </a:cubicBezTo>
                    <a:cubicBezTo>
                      <a:pt x="28344" y="9167"/>
                      <a:pt x="28300" y="9094"/>
                      <a:pt x="28257" y="9023"/>
                    </a:cubicBezTo>
                    <a:cubicBezTo>
                      <a:pt x="27810" y="8272"/>
                      <a:pt x="27500" y="7450"/>
                      <a:pt x="27178" y="6632"/>
                    </a:cubicBezTo>
                    <a:lnTo>
                      <a:pt x="27178" y="6630"/>
                    </a:lnTo>
                    <a:cubicBezTo>
                      <a:pt x="26926" y="5984"/>
                      <a:pt x="26667" y="5341"/>
                      <a:pt x="26332" y="4734"/>
                    </a:cubicBezTo>
                    <a:cubicBezTo>
                      <a:pt x="25466" y="3172"/>
                      <a:pt x="24093" y="1879"/>
                      <a:pt x="22261" y="1645"/>
                    </a:cubicBezTo>
                    <a:cubicBezTo>
                      <a:pt x="22069" y="1621"/>
                      <a:pt x="21872" y="1607"/>
                      <a:pt x="21670" y="1607"/>
                    </a:cubicBezTo>
                    <a:cubicBezTo>
                      <a:pt x="21625" y="1607"/>
                      <a:pt x="21580" y="1608"/>
                      <a:pt x="21534" y="1609"/>
                    </a:cubicBezTo>
                    <a:cubicBezTo>
                      <a:pt x="21365" y="1613"/>
                      <a:pt x="21191" y="1626"/>
                      <a:pt x="21013" y="1648"/>
                    </a:cubicBezTo>
                    <a:cubicBezTo>
                      <a:pt x="21013" y="1648"/>
                      <a:pt x="20846" y="1536"/>
                      <a:pt x="20535" y="1369"/>
                    </a:cubicBezTo>
                    <a:cubicBezTo>
                      <a:pt x="20294" y="1239"/>
                      <a:pt x="19961" y="1075"/>
                      <a:pt x="19556" y="905"/>
                    </a:cubicBezTo>
                    <a:cubicBezTo>
                      <a:pt x="18504" y="469"/>
                      <a:pt x="16946" y="0"/>
                      <a:pt x="15102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4"/>
              <p:cNvSpPr/>
              <p:nvPr/>
            </p:nvSpPr>
            <p:spPr>
              <a:xfrm>
                <a:off x="6031871" y="3410750"/>
                <a:ext cx="174257" cy="412459"/>
              </a:xfrm>
              <a:custGeom>
                <a:rect b="b" l="l" r="r" t="t"/>
                <a:pathLst>
                  <a:path extrusionOk="0" h="8346" w="3936">
                    <a:moveTo>
                      <a:pt x="3936" y="0"/>
                    </a:moveTo>
                    <a:lnTo>
                      <a:pt x="3936" y="0"/>
                    </a:lnTo>
                    <a:cubicBezTo>
                      <a:pt x="1026" y="1912"/>
                      <a:pt x="65" y="6029"/>
                      <a:pt x="65" y="6029"/>
                    </a:cubicBezTo>
                    <a:cubicBezTo>
                      <a:pt x="43" y="6563"/>
                      <a:pt x="23" y="7097"/>
                      <a:pt x="0" y="7630"/>
                    </a:cubicBezTo>
                    <a:cubicBezTo>
                      <a:pt x="622" y="7833"/>
                      <a:pt x="1225" y="8085"/>
                      <a:pt x="1826" y="8345"/>
                    </a:cubicBezTo>
                    <a:cubicBezTo>
                      <a:pt x="2103" y="7850"/>
                      <a:pt x="2464" y="7401"/>
                      <a:pt x="2890" y="7024"/>
                    </a:cubicBezTo>
                    <a:lnTo>
                      <a:pt x="3936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4"/>
              <p:cNvSpPr/>
              <p:nvPr/>
            </p:nvSpPr>
            <p:spPr>
              <a:xfrm>
                <a:off x="6976137" y="3554509"/>
                <a:ext cx="188645" cy="368574"/>
              </a:xfrm>
              <a:custGeom>
                <a:rect b="b" l="l" r="r" t="t"/>
                <a:pathLst>
                  <a:path extrusionOk="0" h="7458" w="4261">
                    <a:moveTo>
                      <a:pt x="1" y="1"/>
                    </a:moveTo>
                    <a:cubicBezTo>
                      <a:pt x="1" y="1"/>
                      <a:pt x="1316" y="3111"/>
                      <a:pt x="1302" y="5965"/>
                    </a:cubicBezTo>
                    <a:cubicBezTo>
                      <a:pt x="1653" y="6412"/>
                      <a:pt x="1927" y="6919"/>
                      <a:pt x="2109" y="7457"/>
                    </a:cubicBezTo>
                    <a:cubicBezTo>
                      <a:pt x="2746" y="7310"/>
                      <a:pt x="3385" y="7171"/>
                      <a:pt x="4033" y="7082"/>
                    </a:cubicBezTo>
                    <a:cubicBezTo>
                      <a:pt x="4110" y="6553"/>
                      <a:pt x="4185" y="6026"/>
                      <a:pt x="4261" y="5499"/>
                    </a:cubicBezTo>
                    <a:cubicBezTo>
                      <a:pt x="4261" y="5499"/>
                      <a:pt x="3076" y="858"/>
                      <a:pt x="1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4"/>
              <p:cNvSpPr/>
              <p:nvPr/>
            </p:nvSpPr>
            <p:spPr>
              <a:xfrm>
                <a:off x="5927966" y="4014103"/>
                <a:ext cx="1193897" cy="491581"/>
              </a:xfrm>
              <a:custGeom>
                <a:rect b="b" l="l" r="r" t="t"/>
                <a:pathLst>
                  <a:path extrusionOk="0" h="9947" w="26967">
                    <a:moveTo>
                      <a:pt x="8804" y="0"/>
                    </a:moveTo>
                    <a:cubicBezTo>
                      <a:pt x="8551" y="0"/>
                      <a:pt x="8292" y="9"/>
                      <a:pt x="8027" y="27"/>
                    </a:cubicBezTo>
                    <a:cubicBezTo>
                      <a:pt x="7768" y="46"/>
                      <a:pt x="7506" y="100"/>
                      <a:pt x="7241" y="186"/>
                    </a:cubicBezTo>
                    <a:cubicBezTo>
                      <a:pt x="6368" y="467"/>
                      <a:pt x="5464" y="1083"/>
                      <a:pt x="4606" y="1847"/>
                    </a:cubicBezTo>
                    <a:cubicBezTo>
                      <a:pt x="3715" y="2638"/>
                      <a:pt x="2872" y="3585"/>
                      <a:pt x="2156" y="4475"/>
                    </a:cubicBezTo>
                    <a:cubicBezTo>
                      <a:pt x="2070" y="4584"/>
                      <a:pt x="1985" y="4690"/>
                      <a:pt x="1902" y="4797"/>
                    </a:cubicBezTo>
                    <a:cubicBezTo>
                      <a:pt x="1407" y="5428"/>
                      <a:pt x="985" y="6016"/>
                      <a:pt x="664" y="6480"/>
                    </a:cubicBezTo>
                    <a:cubicBezTo>
                      <a:pt x="244" y="7088"/>
                      <a:pt x="0" y="7483"/>
                      <a:pt x="0" y="7483"/>
                    </a:cubicBezTo>
                    <a:lnTo>
                      <a:pt x="26967" y="9947"/>
                    </a:lnTo>
                    <a:cubicBezTo>
                      <a:pt x="26967" y="9947"/>
                      <a:pt x="26547" y="8873"/>
                      <a:pt x="25844" y="7471"/>
                    </a:cubicBezTo>
                    <a:cubicBezTo>
                      <a:pt x="25511" y="6806"/>
                      <a:pt x="25113" y="6066"/>
                      <a:pt x="24666" y="5335"/>
                    </a:cubicBezTo>
                    <a:cubicBezTo>
                      <a:pt x="24440" y="4964"/>
                      <a:pt x="24201" y="4596"/>
                      <a:pt x="23952" y="4240"/>
                    </a:cubicBezTo>
                    <a:cubicBezTo>
                      <a:pt x="23341" y="3368"/>
                      <a:pt x="22667" y="2567"/>
                      <a:pt x="21954" y="1990"/>
                    </a:cubicBezTo>
                    <a:cubicBezTo>
                      <a:pt x="21459" y="1589"/>
                      <a:pt x="20945" y="1295"/>
                      <a:pt x="20424" y="1161"/>
                    </a:cubicBezTo>
                    <a:cubicBezTo>
                      <a:pt x="20001" y="1052"/>
                      <a:pt x="19587" y="973"/>
                      <a:pt x="19187" y="916"/>
                    </a:cubicBezTo>
                    <a:cubicBezTo>
                      <a:pt x="18615" y="836"/>
                      <a:pt x="18070" y="803"/>
                      <a:pt x="17565" y="803"/>
                    </a:cubicBezTo>
                    <a:cubicBezTo>
                      <a:pt x="15731" y="803"/>
                      <a:pt x="14410" y="1227"/>
                      <a:pt x="14160" y="1313"/>
                    </a:cubicBezTo>
                    <a:cubicBezTo>
                      <a:pt x="14151" y="1308"/>
                      <a:pt x="14142" y="1303"/>
                      <a:pt x="14130" y="1296"/>
                    </a:cubicBezTo>
                    <a:cubicBezTo>
                      <a:pt x="13735" y="1078"/>
                      <a:pt x="11647" y="0"/>
                      <a:pt x="8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4"/>
              <p:cNvSpPr/>
              <p:nvPr/>
            </p:nvSpPr>
            <p:spPr>
              <a:xfrm>
                <a:off x="5927966" y="4059321"/>
                <a:ext cx="1193897" cy="446361"/>
              </a:xfrm>
              <a:custGeom>
                <a:rect b="b" l="l" r="r" t="t"/>
                <a:pathLst>
                  <a:path extrusionOk="0" h="9032" w="26967">
                    <a:moveTo>
                      <a:pt x="19187" y="1"/>
                    </a:moveTo>
                    <a:cubicBezTo>
                      <a:pt x="18657" y="305"/>
                      <a:pt x="18115" y="592"/>
                      <a:pt x="17567" y="863"/>
                    </a:cubicBezTo>
                    <a:cubicBezTo>
                      <a:pt x="16130" y="1570"/>
                      <a:pt x="14637" y="2163"/>
                      <a:pt x="13105" y="2634"/>
                    </a:cubicBezTo>
                    <a:cubicBezTo>
                      <a:pt x="10391" y="3470"/>
                      <a:pt x="7558" y="3927"/>
                      <a:pt x="4721" y="3970"/>
                    </a:cubicBezTo>
                    <a:lnTo>
                      <a:pt x="4717" y="3969"/>
                    </a:lnTo>
                    <a:cubicBezTo>
                      <a:pt x="4607" y="3971"/>
                      <a:pt x="4497" y="3973"/>
                      <a:pt x="4386" y="3973"/>
                    </a:cubicBezTo>
                    <a:cubicBezTo>
                      <a:pt x="4338" y="3973"/>
                      <a:pt x="4291" y="3973"/>
                      <a:pt x="4243" y="3973"/>
                    </a:cubicBezTo>
                    <a:cubicBezTo>
                      <a:pt x="3462" y="3973"/>
                      <a:pt x="2681" y="3943"/>
                      <a:pt x="1902" y="3882"/>
                    </a:cubicBezTo>
                    <a:cubicBezTo>
                      <a:pt x="1407" y="4513"/>
                      <a:pt x="985" y="5101"/>
                      <a:pt x="664" y="5565"/>
                    </a:cubicBezTo>
                    <a:cubicBezTo>
                      <a:pt x="244" y="6173"/>
                      <a:pt x="0" y="6568"/>
                      <a:pt x="0" y="6568"/>
                    </a:cubicBezTo>
                    <a:lnTo>
                      <a:pt x="26967" y="9032"/>
                    </a:lnTo>
                    <a:cubicBezTo>
                      <a:pt x="26967" y="9032"/>
                      <a:pt x="26547" y="7958"/>
                      <a:pt x="25844" y="6556"/>
                    </a:cubicBezTo>
                    <a:cubicBezTo>
                      <a:pt x="25511" y="5891"/>
                      <a:pt x="25113" y="5151"/>
                      <a:pt x="24666" y="4420"/>
                    </a:cubicBezTo>
                    <a:cubicBezTo>
                      <a:pt x="24440" y="4049"/>
                      <a:pt x="24201" y="3681"/>
                      <a:pt x="23952" y="3325"/>
                    </a:cubicBezTo>
                    <a:cubicBezTo>
                      <a:pt x="23341" y="2453"/>
                      <a:pt x="22667" y="1652"/>
                      <a:pt x="21954" y="1075"/>
                    </a:cubicBezTo>
                    <a:cubicBezTo>
                      <a:pt x="21459" y="674"/>
                      <a:pt x="20945" y="380"/>
                      <a:pt x="20424" y="246"/>
                    </a:cubicBezTo>
                    <a:cubicBezTo>
                      <a:pt x="20001" y="137"/>
                      <a:pt x="19587" y="58"/>
                      <a:pt x="19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4"/>
              <p:cNvSpPr/>
              <p:nvPr/>
            </p:nvSpPr>
            <p:spPr>
              <a:xfrm>
                <a:off x="6453557" y="3979361"/>
                <a:ext cx="218175" cy="121820"/>
              </a:xfrm>
              <a:custGeom>
                <a:rect b="b" l="l" r="r" t="t"/>
                <a:pathLst>
                  <a:path extrusionOk="0" h="2465" w="4928">
                    <a:moveTo>
                      <a:pt x="555" y="1"/>
                    </a:moveTo>
                    <a:lnTo>
                      <a:pt x="1" y="1516"/>
                    </a:lnTo>
                    <a:cubicBezTo>
                      <a:pt x="1" y="1516"/>
                      <a:pt x="475" y="2258"/>
                      <a:pt x="2401" y="2435"/>
                    </a:cubicBezTo>
                    <a:cubicBezTo>
                      <a:pt x="2632" y="2456"/>
                      <a:pt x="2843" y="2465"/>
                      <a:pt x="3037" y="2465"/>
                    </a:cubicBezTo>
                    <a:cubicBezTo>
                      <a:pt x="4461" y="2465"/>
                      <a:pt x="4927" y="1966"/>
                      <a:pt x="4927" y="1966"/>
                    </a:cubicBezTo>
                    <a:lnTo>
                      <a:pt x="4654" y="375"/>
                    </a:lnTo>
                    <a:cubicBezTo>
                      <a:pt x="4422" y="387"/>
                      <a:pt x="4187" y="393"/>
                      <a:pt x="3950" y="393"/>
                    </a:cubicBezTo>
                    <a:cubicBezTo>
                      <a:pt x="3505" y="393"/>
                      <a:pt x="3052" y="372"/>
                      <a:pt x="2593" y="329"/>
                    </a:cubicBezTo>
                    <a:cubicBezTo>
                      <a:pt x="1889" y="266"/>
                      <a:pt x="1207" y="156"/>
                      <a:pt x="555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4"/>
              <p:cNvSpPr/>
              <p:nvPr/>
            </p:nvSpPr>
            <p:spPr>
              <a:xfrm>
                <a:off x="6453557" y="3979361"/>
                <a:ext cx="206088" cy="84854"/>
              </a:xfrm>
              <a:custGeom>
                <a:rect b="b" l="l" r="r" t="t"/>
                <a:pathLst>
                  <a:path extrusionOk="0" h="1717" w="4655">
                    <a:moveTo>
                      <a:pt x="555" y="1"/>
                    </a:moveTo>
                    <a:lnTo>
                      <a:pt x="1" y="1516"/>
                    </a:lnTo>
                    <a:cubicBezTo>
                      <a:pt x="453" y="1658"/>
                      <a:pt x="888" y="1716"/>
                      <a:pt x="1299" y="1716"/>
                    </a:cubicBezTo>
                    <a:cubicBezTo>
                      <a:pt x="3263" y="1716"/>
                      <a:pt x="4654" y="375"/>
                      <a:pt x="4654" y="375"/>
                    </a:cubicBez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4"/>
              <p:cNvSpPr/>
              <p:nvPr/>
            </p:nvSpPr>
            <p:spPr>
              <a:xfrm>
                <a:off x="6030056" y="3329802"/>
                <a:ext cx="220389" cy="387601"/>
              </a:xfrm>
              <a:custGeom>
                <a:rect b="b" l="l" r="r" t="t"/>
                <a:pathLst>
                  <a:path extrusionOk="0" h="7843" w="4978">
                    <a:moveTo>
                      <a:pt x="4978" y="1506"/>
                    </a:moveTo>
                    <a:lnTo>
                      <a:pt x="4978" y="1507"/>
                    </a:lnTo>
                    <a:lnTo>
                      <a:pt x="4978" y="1507"/>
                    </a:lnTo>
                    <a:cubicBezTo>
                      <a:pt x="4978" y="1507"/>
                      <a:pt x="4978" y="1507"/>
                      <a:pt x="4978" y="1507"/>
                    </a:cubicBezTo>
                    <a:lnTo>
                      <a:pt x="4978" y="1506"/>
                    </a:lnTo>
                    <a:close/>
                    <a:moveTo>
                      <a:pt x="2912" y="1"/>
                    </a:moveTo>
                    <a:cubicBezTo>
                      <a:pt x="2660" y="1"/>
                      <a:pt x="2408" y="44"/>
                      <a:pt x="2171" y="130"/>
                    </a:cubicBezTo>
                    <a:cubicBezTo>
                      <a:pt x="2101" y="155"/>
                      <a:pt x="2033" y="183"/>
                      <a:pt x="1969" y="215"/>
                    </a:cubicBezTo>
                    <a:cubicBezTo>
                      <a:pt x="1139" y="617"/>
                      <a:pt x="614" y="1513"/>
                      <a:pt x="361" y="2415"/>
                    </a:cubicBezTo>
                    <a:cubicBezTo>
                      <a:pt x="1" y="3705"/>
                      <a:pt x="98" y="5159"/>
                      <a:pt x="831" y="6279"/>
                    </a:cubicBezTo>
                    <a:cubicBezTo>
                      <a:pt x="1437" y="7204"/>
                      <a:pt x="2514" y="7834"/>
                      <a:pt x="3602" y="7843"/>
                    </a:cubicBezTo>
                    <a:lnTo>
                      <a:pt x="3605" y="7843"/>
                    </a:lnTo>
                    <a:cubicBezTo>
                      <a:pt x="3615" y="7843"/>
                      <a:pt x="3624" y="7843"/>
                      <a:pt x="3634" y="7843"/>
                    </a:cubicBezTo>
                    <a:cubicBezTo>
                      <a:pt x="3853" y="7843"/>
                      <a:pt x="4073" y="7814"/>
                      <a:pt x="4290" y="7761"/>
                    </a:cubicBezTo>
                    <a:lnTo>
                      <a:pt x="4978" y="1507"/>
                    </a:lnTo>
                    <a:lnTo>
                      <a:pt x="4978" y="1507"/>
                    </a:lnTo>
                    <a:cubicBezTo>
                      <a:pt x="4802" y="952"/>
                      <a:pt x="4392" y="476"/>
                      <a:pt x="3869" y="220"/>
                    </a:cubicBezTo>
                    <a:cubicBezTo>
                      <a:pt x="3572" y="75"/>
                      <a:pt x="3242" y="1"/>
                      <a:pt x="2912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4"/>
              <p:cNvSpPr/>
              <p:nvPr/>
            </p:nvSpPr>
            <p:spPr>
              <a:xfrm>
                <a:off x="6060161" y="3416631"/>
                <a:ext cx="92618" cy="249818"/>
              </a:xfrm>
              <a:custGeom>
                <a:rect b="b" l="l" r="r" t="t"/>
                <a:pathLst>
                  <a:path extrusionOk="0" h="5055" w="2092">
                    <a:moveTo>
                      <a:pt x="885" y="1"/>
                    </a:moveTo>
                    <a:cubicBezTo>
                      <a:pt x="877" y="1"/>
                      <a:pt x="868" y="1"/>
                      <a:pt x="859" y="2"/>
                    </a:cubicBezTo>
                    <a:cubicBezTo>
                      <a:pt x="338" y="40"/>
                      <a:pt x="0" y="1202"/>
                      <a:pt x="104" y="2597"/>
                    </a:cubicBezTo>
                    <a:cubicBezTo>
                      <a:pt x="206" y="3969"/>
                      <a:pt x="696" y="5054"/>
                      <a:pt x="1208" y="5054"/>
                    </a:cubicBezTo>
                    <a:cubicBezTo>
                      <a:pt x="1217" y="5054"/>
                      <a:pt x="1225" y="5054"/>
                      <a:pt x="1234" y="5053"/>
                    </a:cubicBezTo>
                    <a:cubicBezTo>
                      <a:pt x="1754" y="5014"/>
                      <a:pt x="2091" y="3852"/>
                      <a:pt x="1987" y="2457"/>
                    </a:cubicBezTo>
                    <a:cubicBezTo>
                      <a:pt x="1886" y="1086"/>
                      <a:pt x="1395" y="1"/>
                      <a:pt x="885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>
                <a:off x="6101643" y="3406401"/>
                <a:ext cx="57156" cy="259307"/>
              </a:xfrm>
              <a:custGeom>
                <a:rect b="b" l="l" r="r" t="t"/>
                <a:pathLst>
                  <a:path extrusionOk="0" h="5247" w="1291">
                    <a:moveTo>
                      <a:pt x="85" y="1"/>
                    </a:moveTo>
                    <a:cubicBezTo>
                      <a:pt x="63" y="1"/>
                      <a:pt x="43" y="10"/>
                      <a:pt x="28" y="27"/>
                    </a:cubicBezTo>
                    <a:cubicBezTo>
                      <a:pt x="1" y="58"/>
                      <a:pt x="5" y="104"/>
                      <a:pt x="36" y="131"/>
                    </a:cubicBezTo>
                    <a:cubicBezTo>
                      <a:pt x="323" y="374"/>
                      <a:pt x="539" y="731"/>
                      <a:pt x="715" y="1256"/>
                    </a:cubicBezTo>
                    <a:cubicBezTo>
                      <a:pt x="1140" y="2518"/>
                      <a:pt x="1117" y="3900"/>
                      <a:pt x="649" y="5147"/>
                    </a:cubicBezTo>
                    <a:cubicBezTo>
                      <a:pt x="635" y="5185"/>
                      <a:pt x="654" y="5228"/>
                      <a:pt x="692" y="5242"/>
                    </a:cubicBezTo>
                    <a:cubicBezTo>
                      <a:pt x="698" y="5245"/>
                      <a:pt x="705" y="5246"/>
                      <a:pt x="711" y="5246"/>
                    </a:cubicBezTo>
                    <a:cubicBezTo>
                      <a:pt x="713" y="5246"/>
                      <a:pt x="715" y="5246"/>
                      <a:pt x="717" y="5246"/>
                    </a:cubicBezTo>
                    <a:cubicBezTo>
                      <a:pt x="748" y="5246"/>
                      <a:pt x="776" y="5228"/>
                      <a:pt x="787" y="5199"/>
                    </a:cubicBezTo>
                    <a:cubicBezTo>
                      <a:pt x="1266" y="3920"/>
                      <a:pt x="1291" y="2503"/>
                      <a:pt x="854" y="1209"/>
                    </a:cubicBezTo>
                    <a:cubicBezTo>
                      <a:pt x="668" y="658"/>
                      <a:pt x="439" y="279"/>
                      <a:pt x="132" y="18"/>
                    </a:cubicBezTo>
                    <a:cubicBezTo>
                      <a:pt x="118" y="6"/>
                      <a:pt x="101" y="1"/>
                      <a:pt x="85" y="1"/>
                    </a:cubicBezTo>
                    <a:close/>
                  </a:path>
                </a:pathLst>
              </a:custGeom>
              <a:solidFill>
                <a:srgbClr val="000000">
                  <a:alpha val="36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4"/>
              <p:cNvSpPr/>
              <p:nvPr/>
            </p:nvSpPr>
            <p:spPr>
              <a:xfrm>
                <a:off x="6084687" y="3539931"/>
                <a:ext cx="67516" cy="74081"/>
              </a:xfrm>
              <a:custGeom>
                <a:rect b="b" l="l" r="r" t="t"/>
                <a:pathLst>
                  <a:path extrusionOk="0" h="1499" w="1525">
                    <a:moveTo>
                      <a:pt x="1440" y="0"/>
                    </a:moveTo>
                    <a:cubicBezTo>
                      <a:pt x="1429" y="0"/>
                      <a:pt x="1417" y="3"/>
                      <a:pt x="1406" y="8"/>
                    </a:cubicBezTo>
                    <a:cubicBezTo>
                      <a:pt x="815" y="310"/>
                      <a:pt x="323" y="801"/>
                      <a:pt x="20" y="1390"/>
                    </a:cubicBezTo>
                    <a:cubicBezTo>
                      <a:pt x="1" y="1427"/>
                      <a:pt x="15" y="1471"/>
                      <a:pt x="51" y="1490"/>
                    </a:cubicBezTo>
                    <a:cubicBezTo>
                      <a:pt x="60" y="1494"/>
                      <a:pt x="70" y="1497"/>
                      <a:pt x="79" y="1498"/>
                    </a:cubicBezTo>
                    <a:cubicBezTo>
                      <a:pt x="81" y="1498"/>
                      <a:pt x="83" y="1499"/>
                      <a:pt x="85" y="1499"/>
                    </a:cubicBezTo>
                    <a:cubicBezTo>
                      <a:pt x="111" y="1499"/>
                      <a:pt x="138" y="1483"/>
                      <a:pt x="150" y="1458"/>
                    </a:cubicBezTo>
                    <a:cubicBezTo>
                      <a:pt x="440" y="894"/>
                      <a:pt x="910" y="427"/>
                      <a:pt x="1474" y="140"/>
                    </a:cubicBezTo>
                    <a:cubicBezTo>
                      <a:pt x="1510" y="120"/>
                      <a:pt x="1524" y="76"/>
                      <a:pt x="1505" y="40"/>
                    </a:cubicBezTo>
                    <a:cubicBezTo>
                      <a:pt x="1492" y="14"/>
                      <a:pt x="1467" y="0"/>
                      <a:pt x="1440" y="0"/>
                    </a:cubicBezTo>
                    <a:close/>
                  </a:path>
                </a:pathLst>
              </a:custGeom>
              <a:solidFill>
                <a:srgbClr val="000000">
                  <a:alpha val="36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4"/>
              <p:cNvSpPr/>
              <p:nvPr/>
            </p:nvSpPr>
            <p:spPr>
              <a:xfrm>
                <a:off x="6116917" y="3329802"/>
                <a:ext cx="133526" cy="387601"/>
              </a:xfrm>
              <a:custGeom>
                <a:rect b="b" l="l" r="r" t="t"/>
                <a:pathLst>
                  <a:path extrusionOk="0" h="7843" w="3016">
                    <a:moveTo>
                      <a:pt x="950" y="1"/>
                    </a:moveTo>
                    <a:cubicBezTo>
                      <a:pt x="698" y="1"/>
                      <a:pt x="446" y="44"/>
                      <a:pt x="209" y="130"/>
                    </a:cubicBezTo>
                    <a:cubicBezTo>
                      <a:pt x="139" y="155"/>
                      <a:pt x="71" y="183"/>
                      <a:pt x="7" y="215"/>
                    </a:cubicBezTo>
                    <a:lnTo>
                      <a:pt x="0" y="220"/>
                    </a:lnTo>
                    <a:cubicBezTo>
                      <a:pt x="1848" y="2445"/>
                      <a:pt x="1640" y="7843"/>
                      <a:pt x="1640" y="7843"/>
                    </a:cubicBezTo>
                    <a:lnTo>
                      <a:pt x="1643" y="7843"/>
                    </a:lnTo>
                    <a:cubicBezTo>
                      <a:pt x="1653" y="7843"/>
                      <a:pt x="1662" y="7843"/>
                      <a:pt x="1672" y="7843"/>
                    </a:cubicBezTo>
                    <a:cubicBezTo>
                      <a:pt x="1891" y="7843"/>
                      <a:pt x="2111" y="7814"/>
                      <a:pt x="2328" y="7761"/>
                    </a:cubicBezTo>
                    <a:lnTo>
                      <a:pt x="3016" y="1506"/>
                    </a:lnTo>
                    <a:cubicBezTo>
                      <a:pt x="2841" y="952"/>
                      <a:pt x="2430" y="476"/>
                      <a:pt x="1907" y="220"/>
                    </a:cubicBezTo>
                    <a:cubicBezTo>
                      <a:pt x="1610" y="75"/>
                      <a:pt x="1280" y="1"/>
                      <a:pt x="950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4"/>
              <p:cNvSpPr/>
              <p:nvPr/>
            </p:nvSpPr>
            <p:spPr>
              <a:xfrm>
                <a:off x="6958782" y="3422067"/>
                <a:ext cx="219282" cy="379002"/>
              </a:xfrm>
              <a:custGeom>
                <a:rect b="b" l="l" r="r" t="t"/>
                <a:pathLst>
                  <a:path extrusionOk="0" h="7669" w="4953">
                    <a:moveTo>
                      <a:pt x="2359" y="0"/>
                    </a:moveTo>
                    <a:cubicBezTo>
                      <a:pt x="2163" y="0"/>
                      <a:pt x="1968" y="26"/>
                      <a:pt x="1780" y="79"/>
                    </a:cubicBezTo>
                    <a:cubicBezTo>
                      <a:pt x="1219" y="236"/>
                      <a:pt x="729" y="630"/>
                      <a:pt x="456" y="1143"/>
                    </a:cubicBezTo>
                    <a:lnTo>
                      <a:pt x="0" y="7419"/>
                    </a:lnTo>
                    <a:cubicBezTo>
                      <a:pt x="211" y="7515"/>
                      <a:pt x="433" y="7584"/>
                      <a:pt x="658" y="7624"/>
                    </a:cubicBezTo>
                    <a:lnTo>
                      <a:pt x="661" y="7624"/>
                    </a:lnTo>
                    <a:cubicBezTo>
                      <a:pt x="831" y="7654"/>
                      <a:pt x="1004" y="7668"/>
                      <a:pt x="1176" y="7668"/>
                    </a:cubicBezTo>
                    <a:cubicBezTo>
                      <a:pt x="2094" y="7668"/>
                      <a:pt x="3027" y="7261"/>
                      <a:pt x="3670" y="6587"/>
                    </a:cubicBezTo>
                    <a:cubicBezTo>
                      <a:pt x="4593" y="5620"/>
                      <a:pt x="4953" y="4207"/>
                      <a:pt x="4832" y="2873"/>
                    </a:cubicBezTo>
                    <a:cubicBezTo>
                      <a:pt x="4748" y="1941"/>
                      <a:pt x="4393" y="965"/>
                      <a:pt x="3650" y="418"/>
                    </a:cubicBezTo>
                    <a:cubicBezTo>
                      <a:pt x="3592" y="376"/>
                      <a:pt x="3531" y="335"/>
                      <a:pt x="3466" y="297"/>
                    </a:cubicBezTo>
                    <a:cubicBezTo>
                      <a:pt x="3132" y="101"/>
                      <a:pt x="2745" y="0"/>
                      <a:pt x="2359" y="0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4"/>
              <p:cNvSpPr/>
              <p:nvPr/>
            </p:nvSpPr>
            <p:spPr>
              <a:xfrm>
                <a:off x="7041880" y="3520954"/>
                <a:ext cx="112319" cy="243344"/>
              </a:xfrm>
              <a:custGeom>
                <a:rect b="b" l="l" r="r" t="t"/>
                <a:pathLst>
                  <a:path extrusionOk="0" h="4924" w="2537">
                    <a:moveTo>
                      <a:pt x="1817" y="0"/>
                    </a:moveTo>
                    <a:cubicBezTo>
                      <a:pt x="1323" y="0"/>
                      <a:pt x="688" y="951"/>
                      <a:pt x="355" y="2221"/>
                    </a:cubicBezTo>
                    <a:cubicBezTo>
                      <a:pt x="0" y="3575"/>
                      <a:pt x="121" y="4779"/>
                      <a:pt x="626" y="4911"/>
                    </a:cubicBezTo>
                    <a:cubicBezTo>
                      <a:pt x="657" y="4919"/>
                      <a:pt x="688" y="4923"/>
                      <a:pt x="719" y="4923"/>
                    </a:cubicBezTo>
                    <a:cubicBezTo>
                      <a:pt x="1213" y="4923"/>
                      <a:pt x="1849" y="3972"/>
                      <a:pt x="2182" y="2701"/>
                    </a:cubicBezTo>
                    <a:cubicBezTo>
                      <a:pt x="2537" y="1347"/>
                      <a:pt x="2415" y="143"/>
                      <a:pt x="1911" y="12"/>
                    </a:cubicBezTo>
                    <a:cubicBezTo>
                      <a:pt x="1880" y="4"/>
                      <a:pt x="1849" y="0"/>
                      <a:pt x="1817" y="0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4"/>
              <p:cNvSpPr/>
              <p:nvPr/>
            </p:nvSpPr>
            <p:spPr>
              <a:xfrm>
                <a:off x="7038338" y="3509983"/>
                <a:ext cx="86154" cy="249472"/>
              </a:xfrm>
              <a:custGeom>
                <a:rect b="b" l="l" r="r" t="t"/>
                <a:pathLst>
                  <a:path extrusionOk="0" h="5048" w="1946">
                    <a:moveTo>
                      <a:pt x="1861" y="1"/>
                    </a:moveTo>
                    <a:cubicBezTo>
                      <a:pt x="1848" y="1"/>
                      <a:pt x="1836" y="4"/>
                      <a:pt x="1825" y="11"/>
                    </a:cubicBezTo>
                    <a:cubicBezTo>
                      <a:pt x="1475" y="212"/>
                      <a:pt x="1180" y="542"/>
                      <a:pt x="897" y="1051"/>
                    </a:cubicBezTo>
                    <a:cubicBezTo>
                      <a:pt x="235" y="2243"/>
                      <a:pt x="1" y="3642"/>
                      <a:pt x="241" y="4986"/>
                    </a:cubicBezTo>
                    <a:cubicBezTo>
                      <a:pt x="246" y="5020"/>
                      <a:pt x="274" y="5044"/>
                      <a:pt x="306" y="5046"/>
                    </a:cubicBezTo>
                    <a:cubicBezTo>
                      <a:pt x="309" y="5047"/>
                      <a:pt x="313" y="5047"/>
                      <a:pt x="316" y="5047"/>
                    </a:cubicBezTo>
                    <a:cubicBezTo>
                      <a:pt x="319" y="5047"/>
                      <a:pt x="322" y="5047"/>
                      <a:pt x="326" y="5046"/>
                    </a:cubicBezTo>
                    <a:cubicBezTo>
                      <a:pt x="366" y="5038"/>
                      <a:pt x="393" y="5001"/>
                      <a:pt x="385" y="4960"/>
                    </a:cubicBezTo>
                    <a:cubicBezTo>
                      <a:pt x="152" y="3649"/>
                      <a:pt x="379" y="2286"/>
                      <a:pt x="1027" y="1122"/>
                    </a:cubicBezTo>
                    <a:cubicBezTo>
                      <a:pt x="1296" y="638"/>
                      <a:pt x="1573" y="325"/>
                      <a:pt x="1897" y="138"/>
                    </a:cubicBezTo>
                    <a:cubicBezTo>
                      <a:pt x="1932" y="118"/>
                      <a:pt x="1945" y="73"/>
                      <a:pt x="1925" y="38"/>
                    </a:cubicBezTo>
                    <a:cubicBezTo>
                      <a:pt x="1911" y="14"/>
                      <a:pt x="1886" y="1"/>
                      <a:pt x="1861" y="1"/>
                    </a:cubicBezTo>
                    <a:close/>
                  </a:path>
                </a:pathLst>
              </a:custGeom>
              <a:solidFill>
                <a:srgbClr val="000000">
                  <a:alpha val="36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4"/>
              <p:cNvSpPr/>
              <p:nvPr/>
            </p:nvSpPr>
            <p:spPr>
              <a:xfrm>
                <a:off x="7052948" y="3632591"/>
                <a:ext cx="55562" cy="85101"/>
              </a:xfrm>
              <a:custGeom>
                <a:rect b="b" l="l" r="r" t="t"/>
                <a:pathLst>
                  <a:path extrusionOk="0" h="1722" w="1255">
                    <a:moveTo>
                      <a:pt x="85" y="0"/>
                    </a:moveTo>
                    <a:cubicBezTo>
                      <a:pt x="63" y="0"/>
                      <a:pt x="41" y="10"/>
                      <a:pt x="27" y="28"/>
                    </a:cubicBezTo>
                    <a:cubicBezTo>
                      <a:pt x="1" y="61"/>
                      <a:pt x="7" y="108"/>
                      <a:pt x="40" y="132"/>
                    </a:cubicBezTo>
                    <a:cubicBezTo>
                      <a:pt x="542" y="517"/>
                      <a:pt x="919" y="1062"/>
                      <a:pt x="1101" y="1669"/>
                    </a:cubicBezTo>
                    <a:cubicBezTo>
                      <a:pt x="1110" y="1699"/>
                      <a:pt x="1136" y="1718"/>
                      <a:pt x="1165" y="1721"/>
                    </a:cubicBezTo>
                    <a:cubicBezTo>
                      <a:pt x="1167" y="1721"/>
                      <a:pt x="1170" y="1721"/>
                      <a:pt x="1172" y="1721"/>
                    </a:cubicBezTo>
                    <a:cubicBezTo>
                      <a:pt x="1179" y="1721"/>
                      <a:pt x="1187" y="1720"/>
                      <a:pt x="1193" y="1718"/>
                    </a:cubicBezTo>
                    <a:cubicBezTo>
                      <a:pt x="1232" y="1707"/>
                      <a:pt x="1254" y="1665"/>
                      <a:pt x="1243" y="1626"/>
                    </a:cubicBezTo>
                    <a:cubicBezTo>
                      <a:pt x="1052" y="991"/>
                      <a:pt x="655" y="419"/>
                      <a:pt x="129" y="15"/>
                    </a:cubicBezTo>
                    <a:cubicBezTo>
                      <a:pt x="116" y="5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000000">
                  <a:alpha val="36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4"/>
              <p:cNvSpPr/>
              <p:nvPr/>
            </p:nvSpPr>
            <p:spPr>
              <a:xfrm>
                <a:off x="6958782" y="3422067"/>
                <a:ext cx="161860" cy="376778"/>
              </a:xfrm>
              <a:custGeom>
                <a:rect b="b" l="l" r="r" t="t"/>
                <a:pathLst>
                  <a:path extrusionOk="0" h="7624" w="3656">
                    <a:moveTo>
                      <a:pt x="2359" y="0"/>
                    </a:moveTo>
                    <a:cubicBezTo>
                      <a:pt x="2164" y="0"/>
                      <a:pt x="1969" y="26"/>
                      <a:pt x="1781" y="79"/>
                    </a:cubicBezTo>
                    <a:cubicBezTo>
                      <a:pt x="1219" y="236"/>
                      <a:pt x="729" y="630"/>
                      <a:pt x="456" y="1143"/>
                    </a:cubicBezTo>
                    <a:lnTo>
                      <a:pt x="0" y="7419"/>
                    </a:lnTo>
                    <a:cubicBezTo>
                      <a:pt x="211" y="7515"/>
                      <a:pt x="433" y="7584"/>
                      <a:pt x="658" y="7624"/>
                    </a:cubicBezTo>
                    <a:lnTo>
                      <a:pt x="661" y="7624"/>
                    </a:lnTo>
                    <a:cubicBezTo>
                      <a:pt x="661" y="7624"/>
                      <a:pt x="1434" y="2277"/>
                      <a:pt x="3655" y="424"/>
                    </a:cubicBezTo>
                    <a:lnTo>
                      <a:pt x="3650" y="418"/>
                    </a:lnTo>
                    <a:cubicBezTo>
                      <a:pt x="3592" y="376"/>
                      <a:pt x="3531" y="335"/>
                      <a:pt x="3466" y="298"/>
                    </a:cubicBezTo>
                    <a:cubicBezTo>
                      <a:pt x="3133" y="102"/>
                      <a:pt x="2745" y="0"/>
                      <a:pt x="2359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4"/>
              <p:cNvSpPr/>
              <p:nvPr/>
            </p:nvSpPr>
            <p:spPr>
              <a:xfrm>
                <a:off x="6157026" y="3105293"/>
                <a:ext cx="891294" cy="893514"/>
              </a:xfrm>
              <a:custGeom>
                <a:rect b="b" l="l" r="r" t="t"/>
                <a:pathLst>
                  <a:path extrusionOk="0" h="18080" w="20132">
                    <a:moveTo>
                      <a:pt x="10068" y="1"/>
                    </a:moveTo>
                    <a:cubicBezTo>
                      <a:pt x="5129" y="1"/>
                      <a:pt x="902" y="3869"/>
                      <a:pt x="432" y="9010"/>
                    </a:cubicBezTo>
                    <a:cubicBezTo>
                      <a:pt x="1" y="13726"/>
                      <a:pt x="2993" y="16671"/>
                      <a:pt x="7253" y="17686"/>
                    </a:cubicBezTo>
                    <a:cubicBezTo>
                      <a:pt x="7907" y="17842"/>
                      <a:pt x="8587" y="17953"/>
                      <a:pt x="9291" y="18016"/>
                    </a:cubicBezTo>
                    <a:cubicBezTo>
                      <a:pt x="9750" y="18059"/>
                      <a:pt x="10204" y="18080"/>
                      <a:pt x="10648" y="18080"/>
                    </a:cubicBezTo>
                    <a:cubicBezTo>
                      <a:pt x="10886" y="18080"/>
                      <a:pt x="11120" y="18074"/>
                      <a:pt x="11352" y="18062"/>
                    </a:cubicBezTo>
                    <a:cubicBezTo>
                      <a:pt x="15727" y="17837"/>
                      <a:pt x="19204" y="15481"/>
                      <a:pt x="19635" y="10765"/>
                    </a:cubicBezTo>
                    <a:cubicBezTo>
                      <a:pt x="20131" y="5326"/>
                      <a:pt x="16236" y="525"/>
                      <a:pt x="10934" y="40"/>
                    </a:cubicBezTo>
                    <a:cubicBezTo>
                      <a:pt x="10643" y="14"/>
                      <a:pt x="10354" y="1"/>
                      <a:pt x="10068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4"/>
              <p:cNvSpPr/>
              <p:nvPr/>
            </p:nvSpPr>
            <p:spPr>
              <a:xfrm>
                <a:off x="6206079" y="3558166"/>
                <a:ext cx="210117" cy="234547"/>
              </a:xfrm>
              <a:custGeom>
                <a:rect b="b" l="l" r="r" t="t"/>
                <a:pathLst>
                  <a:path extrusionOk="0" h="4746" w="4746">
                    <a:moveTo>
                      <a:pt x="2374" y="1"/>
                    </a:moveTo>
                    <a:cubicBezTo>
                      <a:pt x="1063" y="1"/>
                      <a:pt x="1" y="1062"/>
                      <a:pt x="1" y="2372"/>
                    </a:cubicBezTo>
                    <a:cubicBezTo>
                      <a:pt x="1" y="3683"/>
                      <a:pt x="1063" y="4745"/>
                      <a:pt x="2374" y="4745"/>
                    </a:cubicBezTo>
                    <a:cubicBezTo>
                      <a:pt x="3684" y="4745"/>
                      <a:pt x="4745" y="3683"/>
                      <a:pt x="4745" y="2372"/>
                    </a:cubicBezTo>
                    <a:cubicBezTo>
                      <a:pt x="4745" y="1062"/>
                      <a:pt x="3684" y="1"/>
                      <a:pt x="2374" y="1"/>
                    </a:cubicBezTo>
                    <a:close/>
                  </a:path>
                </a:pathLst>
              </a:custGeom>
              <a:solidFill>
                <a:srgbClr val="EB667B">
                  <a:alpha val="70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4"/>
              <p:cNvSpPr/>
              <p:nvPr/>
            </p:nvSpPr>
            <p:spPr>
              <a:xfrm>
                <a:off x="6768194" y="3615492"/>
                <a:ext cx="210162" cy="234597"/>
              </a:xfrm>
              <a:custGeom>
                <a:rect b="b" l="l" r="r" t="t"/>
                <a:pathLst>
                  <a:path extrusionOk="0" h="4747" w="4747">
                    <a:moveTo>
                      <a:pt x="2374" y="0"/>
                    </a:moveTo>
                    <a:cubicBezTo>
                      <a:pt x="1063" y="0"/>
                      <a:pt x="1" y="1063"/>
                      <a:pt x="1" y="2373"/>
                    </a:cubicBezTo>
                    <a:cubicBezTo>
                      <a:pt x="1" y="3684"/>
                      <a:pt x="1063" y="4746"/>
                      <a:pt x="2374" y="4746"/>
                    </a:cubicBezTo>
                    <a:cubicBezTo>
                      <a:pt x="3685" y="4746"/>
                      <a:pt x="4747" y="3684"/>
                      <a:pt x="4747" y="2373"/>
                    </a:cubicBezTo>
                    <a:cubicBezTo>
                      <a:pt x="4747" y="1063"/>
                      <a:pt x="3685" y="0"/>
                      <a:pt x="2374" y="0"/>
                    </a:cubicBezTo>
                    <a:close/>
                  </a:path>
                </a:pathLst>
              </a:custGeom>
              <a:solidFill>
                <a:srgbClr val="EB667B">
                  <a:alpha val="70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4"/>
              <p:cNvSpPr/>
              <p:nvPr/>
            </p:nvSpPr>
            <p:spPr>
              <a:xfrm>
                <a:off x="6300200" y="3341366"/>
                <a:ext cx="210162" cy="234597"/>
              </a:xfrm>
              <a:custGeom>
                <a:rect b="b" l="l" r="r" t="t"/>
                <a:pathLst>
                  <a:path extrusionOk="0" h="4747" w="4747">
                    <a:moveTo>
                      <a:pt x="2374" y="0"/>
                    </a:moveTo>
                    <a:cubicBezTo>
                      <a:pt x="1063" y="0"/>
                      <a:pt x="1" y="1063"/>
                      <a:pt x="1" y="2373"/>
                    </a:cubicBezTo>
                    <a:cubicBezTo>
                      <a:pt x="1" y="3684"/>
                      <a:pt x="1063" y="4746"/>
                      <a:pt x="2374" y="4746"/>
                    </a:cubicBezTo>
                    <a:cubicBezTo>
                      <a:pt x="3684" y="4746"/>
                      <a:pt x="4747" y="3684"/>
                      <a:pt x="4747" y="2373"/>
                    </a:cubicBezTo>
                    <a:cubicBezTo>
                      <a:pt x="4747" y="1063"/>
                      <a:pt x="3684" y="0"/>
                      <a:pt x="2374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6281429" y="3381049"/>
                <a:ext cx="245004" cy="268054"/>
              </a:xfrm>
              <a:custGeom>
                <a:rect b="b" l="l" r="r" t="t"/>
                <a:pathLst>
                  <a:path extrusionOk="0" h="5424" w="5534">
                    <a:moveTo>
                      <a:pt x="2821" y="0"/>
                    </a:moveTo>
                    <a:cubicBezTo>
                      <a:pt x="1465" y="0"/>
                      <a:pt x="291" y="1175"/>
                      <a:pt x="149" y="2725"/>
                    </a:cubicBezTo>
                    <a:cubicBezTo>
                      <a:pt x="0" y="4356"/>
                      <a:pt x="1098" y="5276"/>
                      <a:pt x="2543" y="5408"/>
                    </a:cubicBezTo>
                    <a:cubicBezTo>
                      <a:pt x="2657" y="5419"/>
                      <a:pt x="2769" y="5424"/>
                      <a:pt x="2880" y="5424"/>
                    </a:cubicBezTo>
                    <a:cubicBezTo>
                      <a:pt x="4178" y="5424"/>
                      <a:pt x="5247" y="4706"/>
                      <a:pt x="5385" y="3203"/>
                    </a:cubicBezTo>
                    <a:cubicBezTo>
                      <a:pt x="5533" y="1571"/>
                      <a:pt x="4482" y="143"/>
                      <a:pt x="3037" y="10"/>
                    </a:cubicBezTo>
                    <a:cubicBezTo>
                      <a:pt x="2964" y="4"/>
                      <a:pt x="2893" y="0"/>
                      <a:pt x="2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6284174" y="3370227"/>
                <a:ext cx="227339" cy="145492"/>
              </a:xfrm>
              <a:custGeom>
                <a:rect b="b" l="l" r="r" t="t"/>
                <a:pathLst>
                  <a:path extrusionOk="0" h="2944" w="5135">
                    <a:moveTo>
                      <a:pt x="2735" y="1"/>
                    </a:moveTo>
                    <a:cubicBezTo>
                      <a:pt x="1292" y="1"/>
                      <a:pt x="0" y="1344"/>
                      <a:pt x="87" y="2944"/>
                    </a:cubicBezTo>
                    <a:cubicBezTo>
                      <a:pt x="388" y="1584"/>
                      <a:pt x="1493" y="433"/>
                      <a:pt x="2795" y="433"/>
                    </a:cubicBezTo>
                    <a:cubicBezTo>
                      <a:pt x="3159" y="433"/>
                      <a:pt x="3539" y="523"/>
                      <a:pt x="3920" y="724"/>
                    </a:cubicBezTo>
                    <a:cubicBezTo>
                      <a:pt x="4440" y="1008"/>
                      <a:pt x="4842" y="1463"/>
                      <a:pt x="5135" y="1985"/>
                    </a:cubicBezTo>
                    <a:cubicBezTo>
                      <a:pt x="5005" y="1367"/>
                      <a:pt x="4629" y="797"/>
                      <a:pt x="4102" y="432"/>
                    </a:cubicBezTo>
                    <a:cubicBezTo>
                      <a:pt x="3657" y="133"/>
                      <a:pt x="3189" y="1"/>
                      <a:pt x="2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6309453" y="3294814"/>
                <a:ext cx="166155" cy="71758"/>
              </a:xfrm>
              <a:custGeom>
                <a:rect b="b" l="l" r="r" t="t"/>
                <a:pathLst>
                  <a:path extrusionOk="0" h="1452" w="3753">
                    <a:moveTo>
                      <a:pt x="2655" y="0"/>
                    </a:moveTo>
                    <a:cubicBezTo>
                      <a:pt x="2626" y="0"/>
                      <a:pt x="2597" y="1"/>
                      <a:pt x="2567" y="3"/>
                    </a:cubicBezTo>
                    <a:cubicBezTo>
                      <a:pt x="1754" y="55"/>
                      <a:pt x="1" y="855"/>
                      <a:pt x="105" y="1397"/>
                    </a:cubicBezTo>
                    <a:cubicBezTo>
                      <a:pt x="112" y="1435"/>
                      <a:pt x="190" y="1451"/>
                      <a:pt x="315" y="1451"/>
                    </a:cubicBezTo>
                    <a:cubicBezTo>
                      <a:pt x="799" y="1451"/>
                      <a:pt x="1989" y="1216"/>
                      <a:pt x="2591" y="1149"/>
                    </a:cubicBezTo>
                    <a:cubicBezTo>
                      <a:pt x="3161" y="1085"/>
                      <a:pt x="3739" y="1110"/>
                      <a:pt x="3745" y="760"/>
                    </a:cubicBezTo>
                    <a:cubicBezTo>
                      <a:pt x="3753" y="426"/>
                      <a:pt x="3289" y="0"/>
                      <a:pt x="2655" y="0"/>
                    </a:cubicBezTo>
                    <a:close/>
                  </a:path>
                </a:pathLst>
              </a:custGeom>
              <a:solidFill>
                <a:srgbClr val="423B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6340753" y="3461948"/>
                <a:ext cx="178285" cy="208206"/>
              </a:xfrm>
              <a:custGeom>
                <a:rect b="b" l="l" r="r" t="t"/>
                <a:pathLst>
                  <a:path extrusionOk="0" h="4213" w="4027">
                    <a:moveTo>
                      <a:pt x="2042" y="1"/>
                    </a:moveTo>
                    <a:cubicBezTo>
                      <a:pt x="1646" y="1"/>
                      <a:pt x="1272" y="135"/>
                      <a:pt x="959" y="369"/>
                    </a:cubicBezTo>
                    <a:cubicBezTo>
                      <a:pt x="963" y="369"/>
                      <a:pt x="967" y="369"/>
                      <a:pt x="971" y="369"/>
                    </a:cubicBezTo>
                    <a:cubicBezTo>
                      <a:pt x="980" y="369"/>
                      <a:pt x="990" y="370"/>
                      <a:pt x="999" y="371"/>
                    </a:cubicBezTo>
                    <a:cubicBezTo>
                      <a:pt x="1394" y="407"/>
                      <a:pt x="1685" y="757"/>
                      <a:pt x="1649" y="1151"/>
                    </a:cubicBezTo>
                    <a:cubicBezTo>
                      <a:pt x="1614" y="1524"/>
                      <a:pt x="1302" y="1805"/>
                      <a:pt x="935" y="1805"/>
                    </a:cubicBezTo>
                    <a:cubicBezTo>
                      <a:pt x="913" y="1805"/>
                      <a:pt x="890" y="1804"/>
                      <a:pt x="868" y="1802"/>
                    </a:cubicBezTo>
                    <a:cubicBezTo>
                      <a:pt x="574" y="1775"/>
                      <a:pt x="339" y="1576"/>
                      <a:pt x="252" y="1312"/>
                    </a:cubicBezTo>
                    <a:cubicBezTo>
                      <a:pt x="177" y="1506"/>
                      <a:pt x="126" y="1714"/>
                      <a:pt x="107" y="1932"/>
                    </a:cubicBezTo>
                    <a:cubicBezTo>
                      <a:pt x="0" y="3092"/>
                      <a:pt x="769" y="4109"/>
                      <a:pt x="1821" y="4205"/>
                    </a:cubicBezTo>
                    <a:cubicBezTo>
                      <a:pt x="1875" y="4210"/>
                      <a:pt x="1929" y="4212"/>
                      <a:pt x="1982" y="4212"/>
                    </a:cubicBezTo>
                    <a:cubicBezTo>
                      <a:pt x="2969" y="4212"/>
                      <a:pt x="3819" y="3381"/>
                      <a:pt x="3920" y="2280"/>
                    </a:cubicBezTo>
                    <a:cubicBezTo>
                      <a:pt x="4027" y="1121"/>
                      <a:pt x="3259" y="104"/>
                      <a:pt x="2206" y="8"/>
                    </a:cubicBezTo>
                    <a:cubicBezTo>
                      <a:pt x="2151" y="3"/>
                      <a:pt x="2096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6279437" y="3383026"/>
                <a:ext cx="47549" cy="77639"/>
              </a:xfrm>
              <a:custGeom>
                <a:rect b="b" l="l" r="r" t="t"/>
                <a:pathLst>
                  <a:path extrusionOk="0" h="1571" w="1074">
                    <a:moveTo>
                      <a:pt x="45" y="0"/>
                    </a:moveTo>
                    <a:cubicBezTo>
                      <a:pt x="1" y="509"/>
                      <a:pt x="150" y="1085"/>
                      <a:pt x="524" y="1570"/>
                    </a:cubicBezTo>
                    <a:lnTo>
                      <a:pt x="1074" y="879"/>
                    </a:lnTo>
                    <a:cubicBezTo>
                      <a:pt x="681" y="757"/>
                      <a:pt x="288" y="449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6711482" y="3376009"/>
                <a:ext cx="210073" cy="234547"/>
              </a:xfrm>
              <a:custGeom>
                <a:rect b="b" l="l" r="r" t="t"/>
                <a:pathLst>
                  <a:path extrusionOk="0" h="4746" w="4745">
                    <a:moveTo>
                      <a:pt x="2372" y="0"/>
                    </a:moveTo>
                    <a:cubicBezTo>
                      <a:pt x="1062" y="0"/>
                      <a:pt x="0" y="1062"/>
                      <a:pt x="0" y="2372"/>
                    </a:cubicBezTo>
                    <a:cubicBezTo>
                      <a:pt x="0" y="3683"/>
                      <a:pt x="1062" y="4745"/>
                      <a:pt x="2372" y="4745"/>
                    </a:cubicBezTo>
                    <a:cubicBezTo>
                      <a:pt x="3682" y="4745"/>
                      <a:pt x="4745" y="3683"/>
                      <a:pt x="4745" y="2372"/>
                    </a:cubicBezTo>
                    <a:cubicBezTo>
                      <a:pt x="4745" y="1062"/>
                      <a:pt x="3682" y="0"/>
                      <a:pt x="2372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4"/>
              <p:cNvSpPr/>
              <p:nvPr/>
            </p:nvSpPr>
            <p:spPr>
              <a:xfrm>
                <a:off x="6684167" y="3414802"/>
                <a:ext cx="245004" cy="268054"/>
              </a:xfrm>
              <a:custGeom>
                <a:rect b="b" l="l" r="r" t="t"/>
                <a:pathLst>
                  <a:path extrusionOk="0" h="5424" w="5534">
                    <a:moveTo>
                      <a:pt x="2821" y="0"/>
                    </a:moveTo>
                    <a:cubicBezTo>
                      <a:pt x="1465" y="0"/>
                      <a:pt x="291" y="1175"/>
                      <a:pt x="149" y="2725"/>
                    </a:cubicBezTo>
                    <a:cubicBezTo>
                      <a:pt x="0" y="4356"/>
                      <a:pt x="1098" y="5276"/>
                      <a:pt x="2543" y="5408"/>
                    </a:cubicBezTo>
                    <a:cubicBezTo>
                      <a:pt x="2657" y="5419"/>
                      <a:pt x="2770" y="5424"/>
                      <a:pt x="2880" y="5424"/>
                    </a:cubicBezTo>
                    <a:cubicBezTo>
                      <a:pt x="4179" y="5424"/>
                      <a:pt x="5247" y="4706"/>
                      <a:pt x="5385" y="3203"/>
                    </a:cubicBezTo>
                    <a:cubicBezTo>
                      <a:pt x="5533" y="1572"/>
                      <a:pt x="4482" y="143"/>
                      <a:pt x="3037" y="10"/>
                    </a:cubicBezTo>
                    <a:cubicBezTo>
                      <a:pt x="2964" y="4"/>
                      <a:pt x="2893" y="0"/>
                      <a:pt x="2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4"/>
              <p:cNvSpPr/>
              <p:nvPr/>
            </p:nvSpPr>
            <p:spPr>
              <a:xfrm>
                <a:off x="6710419" y="3404425"/>
                <a:ext cx="230394" cy="168670"/>
              </a:xfrm>
              <a:custGeom>
                <a:rect b="b" l="l" r="r" t="t"/>
                <a:pathLst>
                  <a:path extrusionOk="0" h="3413" w="5204">
                    <a:moveTo>
                      <a:pt x="2300" y="1"/>
                    </a:moveTo>
                    <a:cubicBezTo>
                      <a:pt x="1977" y="1"/>
                      <a:pt x="1640" y="68"/>
                      <a:pt x="1299" y="215"/>
                    </a:cubicBezTo>
                    <a:cubicBezTo>
                      <a:pt x="714" y="479"/>
                      <a:pt x="242" y="971"/>
                      <a:pt x="1" y="1556"/>
                    </a:cubicBezTo>
                    <a:cubicBezTo>
                      <a:pt x="384" y="1096"/>
                      <a:pt x="863" y="722"/>
                      <a:pt x="1424" y="536"/>
                    </a:cubicBezTo>
                    <a:cubicBezTo>
                      <a:pt x="1685" y="455"/>
                      <a:pt x="1937" y="417"/>
                      <a:pt x="2178" y="417"/>
                    </a:cubicBezTo>
                    <a:cubicBezTo>
                      <a:pt x="3675" y="417"/>
                      <a:pt x="4737" y="1879"/>
                      <a:pt x="4792" y="3413"/>
                    </a:cubicBezTo>
                    <a:cubicBezTo>
                      <a:pt x="5204" y="1706"/>
                      <a:pt x="3929" y="1"/>
                      <a:pt x="2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4"/>
              <p:cNvSpPr/>
              <p:nvPr/>
            </p:nvSpPr>
            <p:spPr>
              <a:xfrm>
                <a:off x="6765626" y="3326640"/>
                <a:ext cx="164915" cy="93354"/>
              </a:xfrm>
              <a:custGeom>
                <a:rect b="b" l="l" r="r" t="t"/>
                <a:pathLst>
                  <a:path extrusionOk="0" h="1889" w="3725">
                    <a:moveTo>
                      <a:pt x="1017" y="0"/>
                    </a:moveTo>
                    <a:cubicBezTo>
                      <a:pt x="507" y="0"/>
                      <a:pt x="104" y="289"/>
                      <a:pt x="58" y="573"/>
                    </a:cubicBezTo>
                    <a:cubicBezTo>
                      <a:pt x="1" y="919"/>
                      <a:pt x="573" y="999"/>
                      <a:pt x="1123" y="1164"/>
                    </a:cubicBezTo>
                    <a:cubicBezTo>
                      <a:pt x="1766" y="1359"/>
                      <a:pt x="3086" y="1889"/>
                      <a:pt x="3438" y="1889"/>
                    </a:cubicBezTo>
                    <a:cubicBezTo>
                      <a:pt x="3485" y="1889"/>
                      <a:pt x="3515" y="1879"/>
                      <a:pt x="3523" y="1858"/>
                    </a:cubicBezTo>
                    <a:cubicBezTo>
                      <a:pt x="3724" y="1345"/>
                      <a:pt x="2144" y="240"/>
                      <a:pt x="1354" y="42"/>
                    </a:cubicBezTo>
                    <a:cubicBezTo>
                      <a:pt x="1238" y="13"/>
                      <a:pt x="1125" y="0"/>
                      <a:pt x="1017" y="0"/>
                    </a:cubicBezTo>
                    <a:close/>
                  </a:path>
                </a:pathLst>
              </a:custGeom>
              <a:solidFill>
                <a:srgbClr val="AD5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4"/>
              <p:cNvSpPr/>
              <p:nvPr/>
            </p:nvSpPr>
            <p:spPr>
              <a:xfrm>
                <a:off x="6680581" y="3489326"/>
                <a:ext cx="178241" cy="208157"/>
              </a:xfrm>
              <a:custGeom>
                <a:rect b="b" l="l" r="r" t="t"/>
                <a:pathLst>
                  <a:path extrusionOk="0" h="4212" w="4026">
                    <a:moveTo>
                      <a:pt x="2043" y="0"/>
                    </a:moveTo>
                    <a:cubicBezTo>
                      <a:pt x="1647" y="0"/>
                      <a:pt x="1271" y="134"/>
                      <a:pt x="958" y="369"/>
                    </a:cubicBezTo>
                    <a:cubicBezTo>
                      <a:pt x="962" y="368"/>
                      <a:pt x="966" y="368"/>
                      <a:pt x="970" y="368"/>
                    </a:cubicBezTo>
                    <a:cubicBezTo>
                      <a:pt x="980" y="368"/>
                      <a:pt x="989" y="369"/>
                      <a:pt x="998" y="370"/>
                    </a:cubicBezTo>
                    <a:cubicBezTo>
                      <a:pt x="1394" y="406"/>
                      <a:pt x="1684" y="756"/>
                      <a:pt x="1647" y="1151"/>
                    </a:cubicBezTo>
                    <a:cubicBezTo>
                      <a:pt x="1613" y="1523"/>
                      <a:pt x="1301" y="1804"/>
                      <a:pt x="933" y="1804"/>
                    </a:cubicBezTo>
                    <a:cubicBezTo>
                      <a:pt x="911" y="1804"/>
                      <a:pt x="889" y="1803"/>
                      <a:pt x="867" y="1801"/>
                    </a:cubicBezTo>
                    <a:cubicBezTo>
                      <a:pt x="575" y="1775"/>
                      <a:pt x="338" y="1575"/>
                      <a:pt x="251" y="1312"/>
                    </a:cubicBezTo>
                    <a:cubicBezTo>
                      <a:pt x="176" y="1505"/>
                      <a:pt x="127" y="1713"/>
                      <a:pt x="106" y="1931"/>
                    </a:cubicBezTo>
                    <a:cubicBezTo>
                      <a:pt x="1" y="3091"/>
                      <a:pt x="768" y="4108"/>
                      <a:pt x="1820" y="4204"/>
                    </a:cubicBezTo>
                    <a:cubicBezTo>
                      <a:pt x="1874" y="4209"/>
                      <a:pt x="1928" y="4212"/>
                      <a:pt x="1981" y="4212"/>
                    </a:cubicBezTo>
                    <a:cubicBezTo>
                      <a:pt x="2969" y="4212"/>
                      <a:pt x="3818" y="3380"/>
                      <a:pt x="3919" y="2279"/>
                    </a:cubicBezTo>
                    <a:lnTo>
                      <a:pt x="3919" y="2281"/>
                    </a:lnTo>
                    <a:cubicBezTo>
                      <a:pt x="4026" y="1121"/>
                      <a:pt x="3258" y="104"/>
                      <a:pt x="2205" y="8"/>
                    </a:cubicBezTo>
                    <a:cubicBezTo>
                      <a:pt x="2151" y="3"/>
                      <a:pt x="2097" y="0"/>
                      <a:pt x="20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4"/>
              <p:cNvSpPr/>
              <p:nvPr/>
            </p:nvSpPr>
            <p:spPr>
              <a:xfrm>
                <a:off x="6894589" y="3428294"/>
                <a:ext cx="51932" cy="72153"/>
              </a:xfrm>
              <a:custGeom>
                <a:rect b="b" l="l" r="r" t="t"/>
                <a:pathLst>
                  <a:path extrusionOk="0" h="1460" w="1173">
                    <a:moveTo>
                      <a:pt x="1172" y="1"/>
                    </a:moveTo>
                    <a:cubicBezTo>
                      <a:pt x="852" y="400"/>
                      <a:pt x="409" y="630"/>
                      <a:pt x="1" y="680"/>
                    </a:cubicBezTo>
                    <a:lnTo>
                      <a:pt x="415" y="1460"/>
                    </a:lnTo>
                    <a:cubicBezTo>
                      <a:pt x="872" y="1049"/>
                      <a:pt x="1124" y="510"/>
                      <a:pt x="1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4"/>
              <p:cNvSpPr/>
              <p:nvPr/>
            </p:nvSpPr>
            <p:spPr>
              <a:xfrm>
                <a:off x="6533511" y="3579663"/>
                <a:ext cx="126487" cy="107143"/>
              </a:xfrm>
              <a:custGeom>
                <a:rect b="b" l="l" r="r" t="t"/>
                <a:pathLst>
                  <a:path extrusionOk="0" h="2168" w="2857">
                    <a:moveTo>
                      <a:pt x="1458" y="1"/>
                    </a:moveTo>
                    <a:cubicBezTo>
                      <a:pt x="643" y="1"/>
                      <a:pt x="89" y="793"/>
                      <a:pt x="46" y="1271"/>
                    </a:cubicBezTo>
                    <a:cubicBezTo>
                      <a:pt x="0" y="1771"/>
                      <a:pt x="429" y="2071"/>
                      <a:pt x="1307" y="2150"/>
                    </a:cubicBezTo>
                    <a:cubicBezTo>
                      <a:pt x="1430" y="2162"/>
                      <a:pt x="1547" y="2167"/>
                      <a:pt x="1657" y="2167"/>
                    </a:cubicBezTo>
                    <a:cubicBezTo>
                      <a:pt x="2337" y="2167"/>
                      <a:pt x="2772" y="1954"/>
                      <a:pt x="2811" y="1524"/>
                    </a:cubicBezTo>
                    <a:cubicBezTo>
                      <a:pt x="2856" y="1024"/>
                      <a:pt x="2451" y="86"/>
                      <a:pt x="1573" y="6"/>
                    </a:cubicBezTo>
                    <a:cubicBezTo>
                      <a:pt x="1534" y="2"/>
                      <a:pt x="1496" y="1"/>
                      <a:pt x="1458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4"/>
              <p:cNvSpPr/>
              <p:nvPr/>
            </p:nvSpPr>
            <p:spPr>
              <a:xfrm>
                <a:off x="6532094" y="3576056"/>
                <a:ext cx="131224" cy="82581"/>
              </a:xfrm>
              <a:custGeom>
                <a:rect b="b" l="l" r="r" t="t"/>
                <a:pathLst>
                  <a:path extrusionOk="0" h="1671" w="2964">
                    <a:moveTo>
                      <a:pt x="1486" y="0"/>
                    </a:moveTo>
                    <a:cubicBezTo>
                      <a:pt x="605" y="0"/>
                      <a:pt x="48" y="862"/>
                      <a:pt x="5" y="1337"/>
                    </a:cubicBezTo>
                    <a:cubicBezTo>
                      <a:pt x="1" y="1378"/>
                      <a:pt x="31" y="1414"/>
                      <a:pt x="71" y="1418"/>
                    </a:cubicBezTo>
                    <a:cubicBezTo>
                      <a:pt x="73" y="1418"/>
                      <a:pt x="76" y="1418"/>
                      <a:pt x="78" y="1418"/>
                    </a:cubicBezTo>
                    <a:cubicBezTo>
                      <a:pt x="116" y="1418"/>
                      <a:pt x="148" y="1390"/>
                      <a:pt x="152" y="1352"/>
                    </a:cubicBezTo>
                    <a:cubicBezTo>
                      <a:pt x="191" y="906"/>
                      <a:pt x="725" y="148"/>
                      <a:pt x="1491" y="148"/>
                    </a:cubicBezTo>
                    <a:cubicBezTo>
                      <a:pt x="1527" y="148"/>
                      <a:pt x="1562" y="150"/>
                      <a:pt x="1599" y="153"/>
                    </a:cubicBezTo>
                    <a:cubicBezTo>
                      <a:pt x="2435" y="230"/>
                      <a:pt x="2810" y="1143"/>
                      <a:pt x="2770" y="1591"/>
                    </a:cubicBezTo>
                    <a:cubicBezTo>
                      <a:pt x="2766" y="1631"/>
                      <a:pt x="2796" y="1666"/>
                      <a:pt x="2836" y="1670"/>
                    </a:cubicBezTo>
                    <a:cubicBezTo>
                      <a:pt x="2839" y="1670"/>
                      <a:pt x="2841" y="1670"/>
                      <a:pt x="2843" y="1670"/>
                    </a:cubicBezTo>
                    <a:cubicBezTo>
                      <a:pt x="2881" y="1670"/>
                      <a:pt x="2913" y="1642"/>
                      <a:pt x="2917" y="1604"/>
                    </a:cubicBezTo>
                    <a:cubicBezTo>
                      <a:pt x="2964" y="1092"/>
                      <a:pt x="2557" y="92"/>
                      <a:pt x="1612" y="6"/>
                    </a:cubicBezTo>
                    <a:cubicBezTo>
                      <a:pt x="1569" y="2"/>
                      <a:pt x="1527" y="0"/>
                      <a:pt x="1486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4"/>
              <p:cNvSpPr/>
              <p:nvPr/>
            </p:nvSpPr>
            <p:spPr>
              <a:xfrm>
                <a:off x="6556266" y="3593846"/>
                <a:ext cx="40199" cy="35928"/>
              </a:xfrm>
              <a:custGeom>
                <a:rect b="b" l="l" r="r" t="t"/>
                <a:pathLst>
                  <a:path extrusionOk="0" h="727" w="908">
                    <a:moveTo>
                      <a:pt x="675" y="0"/>
                    </a:moveTo>
                    <a:cubicBezTo>
                      <a:pt x="661" y="0"/>
                      <a:pt x="648" y="2"/>
                      <a:pt x="634" y="6"/>
                    </a:cubicBezTo>
                    <a:cubicBezTo>
                      <a:pt x="423" y="67"/>
                      <a:pt x="225" y="177"/>
                      <a:pt x="77" y="341"/>
                    </a:cubicBezTo>
                    <a:cubicBezTo>
                      <a:pt x="54" y="360"/>
                      <a:pt x="37" y="384"/>
                      <a:pt x="26" y="412"/>
                    </a:cubicBezTo>
                    <a:cubicBezTo>
                      <a:pt x="12" y="437"/>
                      <a:pt x="4" y="464"/>
                      <a:pt x="4" y="493"/>
                    </a:cubicBezTo>
                    <a:cubicBezTo>
                      <a:pt x="0" y="548"/>
                      <a:pt x="21" y="614"/>
                      <a:pt x="60" y="653"/>
                    </a:cubicBezTo>
                    <a:cubicBezTo>
                      <a:pt x="99" y="694"/>
                      <a:pt x="152" y="725"/>
                      <a:pt x="212" y="727"/>
                    </a:cubicBezTo>
                    <a:cubicBezTo>
                      <a:pt x="267" y="727"/>
                      <a:pt x="333" y="712"/>
                      <a:pt x="371" y="671"/>
                    </a:cubicBezTo>
                    <a:cubicBezTo>
                      <a:pt x="416" y="620"/>
                      <a:pt x="468" y="576"/>
                      <a:pt x="523" y="536"/>
                    </a:cubicBezTo>
                    <a:cubicBezTo>
                      <a:pt x="584" y="498"/>
                      <a:pt x="647" y="466"/>
                      <a:pt x="715" y="441"/>
                    </a:cubicBezTo>
                    <a:cubicBezTo>
                      <a:pt x="717" y="440"/>
                      <a:pt x="719" y="440"/>
                      <a:pt x="721" y="438"/>
                    </a:cubicBezTo>
                    <a:cubicBezTo>
                      <a:pt x="780" y="422"/>
                      <a:pt x="829" y="394"/>
                      <a:pt x="863" y="342"/>
                    </a:cubicBezTo>
                    <a:cubicBezTo>
                      <a:pt x="891" y="297"/>
                      <a:pt x="907" y="231"/>
                      <a:pt x="894" y="179"/>
                    </a:cubicBezTo>
                    <a:cubicBezTo>
                      <a:pt x="880" y="123"/>
                      <a:pt x="849" y="67"/>
                      <a:pt x="797" y="37"/>
                    </a:cubicBezTo>
                    <a:cubicBezTo>
                      <a:pt x="761" y="16"/>
                      <a:pt x="718" y="0"/>
                      <a:pt x="6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4"/>
              <p:cNvSpPr/>
              <p:nvPr/>
            </p:nvSpPr>
            <p:spPr>
              <a:xfrm>
                <a:off x="6558568" y="3780006"/>
                <a:ext cx="52064" cy="32518"/>
              </a:xfrm>
              <a:custGeom>
                <a:rect b="b" l="l" r="r" t="t"/>
                <a:pathLst>
                  <a:path extrusionOk="0" h="658" w="1176">
                    <a:moveTo>
                      <a:pt x="81" y="0"/>
                    </a:moveTo>
                    <a:cubicBezTo>
                      <a:pt x="63" y="0"/>
                      <a:pt x="45" y="7"/>
                      <a:pt x="30" y="21"/>
                    </a:cubicBezTo>
                    <a:cubicBezTo>
                      <a:pt x="0" y="50"/>
                      <a:pt x="0" y="96"/>
                      <a:pt x="28" y="125"/>
                    </a:cubicBezTo>
                    <a:cubicBezTo>
                      <a:pt x="310" y="417"/>
                      <a:pt x="686" y="607"/>
                      <a:pt x="1089" y="658"/>
                    </a:cubicBezTo>
                    <a:lnTo>
                      <a:pt x="1091" y="658"/>
                    </a:lnTo>
                    <a:cubicBezTo>
                      <a:pt x="1094" y="658"/>
                      <a:pt x="1096" y="658"/>
                      <a:pt x="1099" y="658"/>
                    </a:cubicBezTo>
                    <a:cubicBezTo>
                      <a:pt x="1135" y="658"/>
                      <a:pt x="1167" y="630"/>
                      <a:pt x="1171" y="594"/>
                    </a:cubicBezTo>
                    <a:cubicBezTo>
                      <a:pt x="1176" y="552"/>
                      <a:pt x="1147" y="516"/>
                      <a:pt x="1107" y="511"/>
                    </a:cubicBezTo>
                    <a:cubicBezTo>
                      <a:pt x="738" y="465"/>
                      <a:pt x="393" y="291"/>
                      <a:pt x="134" y="22"/>
                    </a:cubicBezTo>
                    <a:cubicBezTo>
                      <a:pt x="120" y="8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rgbClr val="F088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4"/>
              <p:cNvSpPr/>
              <p:nvPr/>
            </p:nvSpPr>
            <p:spPr>
              <a:xfrm>
                <a:off x="6490346" y="3700344"/>
                <a:ext cx="213216" cy="58118"/>
              </a:xfrm>
              <a:custGeom>
                <a:rect b="b" l="l" r="r" t="t"/>
                <a:pathLst>
                  <a:path extrusionOk="0" h="1176" w="4816">
                    <a:moveTo>
                      <a:pt x="1" y="0"/>
                    </a:moveTo>
                    <a:lnTo>
                      <a:pt x="1" y="0"/>
                    </a:lnTo>
                    <a:cubicBezTo>
                      <a:pt x="581" y="779"/>
                      <a:pt x="1535" y="1176"/>
                      <a:pt x="2487" y="1176"/>
                    </a:cubicBezTo>
                    <a:cubicBezTo>
                      <a:pt x="3362" y="1176"/>
                      <a:pt x="4236" y="841"/>
                      <a:pt x="4816" y="160"/>
                    </a:cubicBezTo>
                    <a:lnTo>
                      <a:pt x="4816" y="160"/>
                    </a:lnTo>
                    <a:cubicBezTo>
                      <a:pt x="4096" y="593"/>
                      <a:pt x="3309" y="808"/>
                      <a:pt x="2524" y="808"/>
                    </a:cubicBezTo>
                    <a:cubicBezTo>
                      <a:pt x="1647" y="808"/>
                      <a:pt x="773" y="53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4"/>
              <p:cNvSpPr/>
              <p:nvPr/>
            </p:nvSpPr>
            <p:spPr>
              <a:xfrm>
                <a:off x="6226710" y="3049203"/>
                <a:ext cx="779904" cy="392642"/>
              </a:xfrm>
              <a:custGeom>
                <a:rect b="b" l="l" r="r" t="t"/>
                <a:pathLst>
                  <a:path extrusionOk="0" h="7945" w="17616">
                    <a:moveTo>
                      <a:pt x="8249" y="0"/>
                    </a:moveTo>
                    <a:cubicBezTo>
                      <a:pt x="4164" y="0"/>
                      <a:pt x="1084" y="2501"/>
                      <a:pt x="1" y="6310"/>
                    </a:cubicBezTo>
                    <a:cubicBezTo>
                      <a:pt x="1055" y="6631"/>
                      <a:pt x="2009" y="6853"/>
                      <a:pt x="2985" y="6853"/>
                    </a:cubicBezTo>
                    <a:cubicBezTo>
                      <a:pt x="3602" y="6853"/>
                      <a:pt x="4229" y="6764"/>
                      <a:pt x="4895" y="6555"/>
                    </a:cubicBezTo>
                    <a:cubicBezTo>
                      <a:pt x="7470" y="5747"/>
                      <a:pt x="10064" y="4634"/>
                      <a:pt x="12158" y="2930"/>
                    </a:cubicBezTo>
                    <a:cubicBezTo>
                      <a:pt x="13937" y="6939"/>
                      <a:pt x="17290" y="7863"/>
                      <a:pt x="17616" y="7945"/>
                    </a:cubicBezTo>
                    <a:cubicBezTo>
                      <a:pt x="17096" y="3824"/>
                      <a:pt x="13652" y="452"/>
                      <a:pt x="9195" y="44"/>
                    </a:cubicBezTo>
                    <a:cubicBezTo>
                      <a:pt x="8874" y="15"/>
                      <a:pt x="8559" y="0"/>
                      <a:pt x="8249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4"/>
              <p:cNvSpPr/>
              <p:nvPr/>
            </p:nvSpPr>
            <p:spPr>
              <a:xfrm>
                <a:off x="6211259" y="3023851"/>
                <a:ext cx="808017" cy="418241"/>
              </a:xfrm>
              <a:custGeom>
                <a:rect b="b" l="l" r="r" t="t"/>
                <a:pathLst>
                  <a:path extrusionOk="0" h="8463" w="18251">
                    <a:moveTo>
                      <a:pt x="8902" y="1"/>
                    </a:moveTo>
                    <a:cubicBezTo>
                      <a:pt x="6607" y="1"/>
                      <a:pt x="4481" y="814"/>
                      <a:pt x="2849" y="2180"/>
                    </a:cubicBezTo>
                    <a:cubicBezTo>
                      <a:pt x="1945" y="2935"/>
                      <a:pt x="1193" y="3861"/>
                      <a:pt x="647" y="4911"/>
                    </a:cubicBezTo>
                    <a:cubicBezTo>
                      <a:pt x="380" y="5426"/>
                      <a:pt x="161" y="5969"/>
                      <a:pt x="0" y="6538"/>
                    </a:cubicBezTo>
                    <a:cubicBezTo>
                      <a:pt x="141" y="6621"/>
                      <a:pt x="350" y="6823"/>
                      <a:pt x="350" y="6823"/>
                    </a:cubicBezTo>
                    <a:cubicBezTo>
                      <a:pt x="1009" y="7023"/>
                      <a:pt x="1665" y="7110"/>
                      <a:pt x="2320" y="7110"/>
                    </a:cubicBezTo>
                    <a:cubicBezTo>
                      <a:pt x="3377" y="7110"/>
                      <a:pt x="4432" y="6885"/>
                      <a:pt x="5492" y="6552"/>
                    </a:cubicBezTo>
                    <a:cubicBezTo>
                      <a:pt x="8068" y="5744"/>
                      <a:pt x="10489" y="4442"/>
                      <a:pt x="12584" y="2738"/>
                    </a:cubicBezTo>
                    <a:cubicBezTo>
                      <a:pt x="14457" y="6956"/>
                      <a:pt x="17991" y="8463"/>
                      <a:pt x="17991" y="8463"/>
                    </a:cubicBezTo>
                    <a:cubicBezTo>
                      <a:pt x="17991" y="8463"/>
                      <a:pt x="18134" y="8360"/>
                      <a:pt x="18250" y="8301"/>
                    </a:cubicBezTo>
                    <a:cubicBezTo>
                      <a:pt x="18222" y="7955"/>
                      <a:pt x="18171" y="7613"/>
                      <a:pt x="18102" y="7277"/>
                    </a:cubicBezTo>
                    <a:cubicBezTo>
                      <a:pt x="17989" y="6729"/>
                      <a:pt x="17824" y="6195"/>
                      <a:pt x="17610" y="5685"/>
                    </a:cubicBezTo>
                    <a:cubicBezTo>
                      <a:pt x="16878" y="3923"/>
                      <a:pt x="15581" y="2418"/>
                      <a:pt x="13917" y="1401"/>
                    </a:cubicBezTo>
                    <a:cubicBezTo>
                      <a:pt x="13754" y="1300"/>
                      <a:pt x="13584" y="1205"/>
                      <a:pt x="13412" y="1114"/>
                    </a:cubicBezTo>
                    <a:cubicBezTo>
                      <a:pt x="13058" y="924"/>
                      <a:pt x="12687" y="758"/>
                      <a:pt x="12306" y="615"/>
                    </a:cubicBezTo>
                    <a:cubicBezTo>
                      <a:pt x="12113" y="543"/>
                      <a:pt x="11919" y="476"/>
                      <a:pt x="11719" y="417"/>
                    </a:cubicBezTo>
                    <a:cubicBezTo>
                      <a:pt x="11103" y="228"/>
                      <a:pt x="10459" y="102"/>
                      <a:pt x="9792" y="41"/>
                    </a:cubicBezTo>
                    <a:cubicBezTo>
                      <a:pt x="9493" y="14"/>
                      <a:pt x="9196" y="1"/>
                      <a:pt x="8902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4"/>
              <p:cNvSpPr/>
              <p:nvPr/>
            </p:nvSpPr>
            <p:spPr>
              <a:xfrm>
                <a:off x="6150873" y="2984020"/>
                <a:ext cx="640756" cy="290936"/>
              </a:xfrm>
              <a:custGeom>
                <a:rect b="b" l="l" r="r" t="t"/>
                <a:pathLst>
                  <a:path extrusionOk="0" h="5887" w="14473">
                    <a:moveTo>
                      <a:pt x="14472" y="463"/>
                    </a:moveTo>
                    <a:cubicBezTo>
                      <a:pt x="14472" y="463"/>
                      <a:pt x="14472" y="463"/>
                      <a:pt x="14472" y="464"/>
                    </a:cubicBezTo>
                    <a:lnTo>
                      <a:pt x="14472" y="464"/>
                    </a:lnTo>
                    <a:cubicBezTo>
                      <a:pt x="14472" y="464"/>
                      <a:pt x="14472" y="464"/>
                      <a:pt x="14472" y="464"/>
                    </a:cubicBezTo>
                    <a:lnTo>
                      <a:pt x="14472" y="463"/>
                    </a:lnTo>
                    <a:close/>
                    <a:moveTo>
                      <a:pt x="13493" y="0"/>
                    </a:moveTo>
                    <a:cubicBezTo>
                      <a:pt x="13024" y="291"/>
                      <a:pt x="12542" y="560"/>
                      <a:pt x="12049" y="806"/>
                    </a:cubicBezTo>
                    <a:cubicBezTo>
                      <a:pt x="11966" y="847"/>
                      <a:pt x="11884" y="888"/>
                      <a:pt x="11799" y="928"/>
                    </a:cubicBezTo>
                    <a:cubicBezTo>
                      <a:pt x="11481" y="1080"/>
                      <a:pt x="11159" y="1225"/>
                      <a:pt x="10832" y="1358"/>
                    </a:cubicBezTo>
                    <a:lnTo>
                      <a:pt x="10830" y="1358"/>
                    </a:lnTo>
                    <a:cubicBezTo>
                      <a:pt x="10336" y="1562"/>
                      <a:pt x="9833" y="1743"/>
                      <a:pt x="9321" y="1901"/>
                    </a:cubicBezTo>
                    <a:cubicBezTo>
                      <a:pt x="8389" y="2192"/>
                      <a:pt x="7433" y="2408"/>
                      <a:pt x="6464" y="2549"/>
                    </a:cubicBezTo>
                    <a:cubicBezTo>
                      <a:pt x="6051" y="2608"/>
                      <a:pt x="5635" y="2654"/>
                      <a:pt x="5218" y="2684"/>
                    </a:cubicBezTo>
                    <a:lnTo>
                      <a:pt x="5217" y="2684"/>
                    </a:lnTo>
                    <a:cubicBezTo>
                      <a:pt x="4992" y="2702"/>
                      <a:pt x="4767" y="2715"/>
                      <a:pt x="4544" y="2723"/>
                    </a:cubicBezTo>
                    <a:cubicBezTo>
                      <a:pt x="4324" y="2731"/>
                      <a:pt x="4104" y="2735"/>
                      <a:pt x="3885" y="2735"/>
                    </a:cubicBezTo>
                    <a:cubicBezTo>
                      <a:pt x="3767" y="2735"/>
                      <a:pt x="3650" y="2734"/>
                      <a:pt x="3532" y="2732"/>
                    </a:cubicBezTo>
                    <a:cubicBezTo>
                      <a:pt x="3039" y="2723"/>
                      <a:pt x="2546" y="2693"/>
                      <a:pt x="2057" y="2642"/>
                    </a:cubicBezTo>
                    <a:cubicBezTo>
                      <a:pt x="2033" y="2640"/>
                      <a:pt x="2010" y="2636"/>
                      <a:pt x="1987" y="2634"/>
                    </a:cubicBezTo>
                    <a:cubicBezTo>
                      <a:pt x="1285" y="3607"/>
                      <a:pt x="733" y="4693"/>
                      <a:pt x="1" y="5639"/>
                    </a:cubicBezTo>
                    <a:cubicBezTo>
                      <a:pt x="641" y="5754"/>
                      <a:pt x="1288" y="5831"/>
                      <a:pt x="1937" y="5863"/>
                    </a:cubicBezTo>
                    <a:cubicBezTo>
                      <a:pt x="2089" y="5872"/>
                      <a:pt x="2244" y="5878"/>
                      <a:pt x="2396" y="5882"/>
                    </a:cubicBezTo>
                    <a:cubicBezTo>
                      <a:pt x="2406" y="5882"/>
                      <a:pt x="2415" y="5883"/>
                      <a:pt x="2426" y="5883"/>
                    </a:cubicBezTo>
                    <a:cubicBezTo>
                      <a:pt x="2535" y="5885"/>
                      <a:pt x="2644" y="5886"/>
                      <a:pt x="2753" y="5886"/>
                    </a:cubicBezTo>
                    <a:cubicBezTo>
                      <a:pt x="3887" y="5886"/>
                      <a:pt x="5023" y="5763"/>
                      <a:pt x="6130" y="5515"/>
                    </a:cubicBezTo>
                    <a:cubicBezTo>
                      <a:pt x="7272" y="5259"/>
                      <a:pt x="8383" y="4871"/>
                      <a:pt x="9438" y="4362"/>
                    </a:cubicBezTo>
                    <a:cubicBezTo>
                      <a:pt x="10437" y="3876"/>
                      <a:pt x="11382" y="3284"/>
                      <a:pt x="12256" y="2598"/>
                    </a:cubicBezTo>
                    <a:cubicBezTo>
                      <a:pt x="12563" y="2356"/>
                      <a:pt x="12862" y="2103"/>
                      <a:pt x="13148" y="1838"/>
                    </a:cubicBezTo>
                    <a:cubicBezTo>
                      <a:pt x="13306" y="1695"/>
                      <a:pt x="13459" y="1549"/>
                      <a:pt x="13609" y="1398"/>
                    </a:cubicBezTo>
                    <a:cubicBezTo>
                      <a:pt x="13911" y="1098"/>
                      <a:pt x="14199" y="787"/>
                      <a:pt x="14472" y="464"/>
                    </a:cubicBezTo>
                    <a:lnTo>
                      <a:pt x="14472" y="464"/>
                    </a:lnTo>
                    <a:cubicBezTo>
                      <a:pt x="14229" y="333"/>
                      <a:pt x="13898" y="169"/>
                      <a:pt x="13493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4"/>
              <p:cNvSpPr/>
              <p:nvPr/>
            </p:nvSpPr>
            <p:spPr>
              <a:xfrm>
                <a:off x="6826986" y="3018613"/>
                <a:ext cx="306454" cy="367487"/>
              </a:xfrm>
              <a:custGeom>
                <a:rect b="b" l="l" r="r" t="t"/>
                <a:pathLst>
                  <a:path extrusionOk="0" h="7436" w="6922">
                    <a:moveTo>
                      <a:pt x="334" y="1"/>
                    </a:moveTo>
                    <a:cubicBezTo>
                      <a:pt x="289" y="1"/>
                      <a:pt x="244" y="2"/>
                      <a:pt x="199" y="3"/>
                    </a:cubicBezTo>
                    <a:cubicBezTo>
                      <a:pt x="64" y="490"/>
                      <a:pt x="0" y="997"/>
                      <a:pt x="6" y="1503"/>
                    </a:cubicBezTo>
                    <a:cubicBezTo>
                      <a:pt x="8" y="1715"/>
                      <a:pt x="21" y="1928"/>
                      <a:pt x="47" y="2140"/>
                    </a:cubicBezTo>
                    <a:cubicBezTo>
                      <a:pt x="50" y="2164"/>
                      <a:pt x="52" y="2188"/>
                      <a:pt x="56" y="2211"/>
                    </a:cubicBezTo>
                    <a:lnTo>
                      <a:pt x="56" y="2212"/>
                    </a:lnTo>
                    <a:cubicBezTo>
                      <a:pt x="167" y="3046"/>
                      <a:pt x="464" y="3852"/>
                      <a:pt x="924" y="4556"/>
                    </a:cubicBezTo>
                    <a:cubicBezTo>
                      <a:pt x="1365" y="5236"/>
                      <a:pt x="1945" y="5823"/>
                      <a:pt x="2612" y="6286"/>
                    </a:cubicBezTo>
                    <a:cubicBezTo>
                      <a:pt x="2945" y="6515"/>
                      <a:pt x="3299" y="6712"/>
                      <a:pt x="3668" y="6871"/>
                    </a:cubicBezTo>
                    <a:cubicBezTo>
                      <a:pt x="3816" y="6939"/>
                      <a:pt x="3966" y="6997"/>
                      <a:pt x="4118" y="7051"/>
                    </a:cubicBezTo>
                    <a:lnTo>
                      <a:pt x="4119" y="7051"/>
                    </a:lnTo>
                    <a:cubicBezTo>
                      <a:pt x="4409" y="7154"/>
                      <a:pt x="4707" y="7236"/>
                      <a:pt x="5010" y="7297"/>
                    </a:cubicBezTo>
                    <a:cubicBezTo>
                      <a:pt x="5469" y="7389"/>
                      <a:pt x="5937" y="7436"/>
                      <a:pt x="6405" y="7436"/>
                    </a:cubicBezTo>
                    <a:cubicBezTo>
                      <a:pt x="6577" y="7436"/>
                      <a:pt x="6750" y="7429"/>
                      <a:pt x="6922" y="7417"/>
                    </a:cubicBezTo>
                    <a:lnTo>
                      <a:pt x="6921" y="7417"/>
                    </a:lnTo>
                    <a:cubicBezTo>
                      <a:pt x="6474" y="6666"/>
                      <a:pt x="6163" y="5844"/>
                      <a:pt x="5843" y="5027"/>
                    </a:cubicBezTo>
                    <a:lnTo>
                      <a:pt x="5843" y="5026"/>
                    </a:lnTo>
                    <a:cubicBezTo>
                      <a:pt x="5824" y="5021"/>
                      <a:pt x="5808" y="5015"/>
                      <a:pt x="5789" y="5010"/>
                    </a:cubicBezTo>
                    <a:cubicBezTo>
                      <a:pt x="5124" y="4806"/>
                      <a:pt x="4492" y="4467"/>
                      <a:pt x="3906" y="4096"/>
                    </a:cubicBezTo>
                    <a:cubicBezTo>
                      <a:pt x="3281" y="3700"/>
                      <a:pt x="2699" y="3226"/>
                      <a:pt x="2215" y="2671"/>
                    </a:cubicBezTo>
                    <a:cubicBezTo>
                      <a:pt x="2168" y="2616"/>
                      <a:pt x="2121" y="2562"/>
                      <a:pt x="2077" y="2506"/>
                    </a:cubicBezTo>
                    <a:cubicBezTo>
                      <a:pt x="1759" y="2118"/>
                      <a:pt x="1489" y="1690"/>
                      <a:pt x="1284" y="1227"/>
                    </a:cubicBezTo>
                    <a:cubicBezTo>
                      <a:pt x="1115" y="846"/>
                      <a:pt x="994" y="449"/>
                      <a:pt x="926" y="39"/>
                    </a:cubicBezTo>
                    <a:cubicBezTo>
                      <a:pt x="734" y="15"/>
                      <a:pt x="536" y="1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4"/>
              <p:cNvSpPr/>
              <p:nvPr/>
            </p:nvSpPr>
            <p:spPr>
              <a:xfrm>
                <a:off x="6434963" y="5221895"/>
                <a:ext cx="1992" cy="247"/>
              </a:xfrm>
              <a:custGeom>
                <a:rect b="b" l="l" r="r" t="t"/>
                <a:pathLst>
                  <a:path extrusionOk="0" h="5" w="45">
                    <a:moveTo>
                      <a:pt x="0" y="1"/>
                    </a:moveTo>
                    <a:cubicBezTo>
                      <a:pt x="14" y="2"/>
                      <a:pt x="29" y="3"/>
                      <a:pt x="44" y="4"/>
                    </a:cubicBezTo>
                    <a:lnTo>
                      <a:pt x="44" y="3"/>
                    </a:lnTo>
                    <a:cubicBezTo>
                      <a:pt x="29" y="3"/>
                      <a:pt x="14" y="2"/>
                      <a:pt x="0" y="1"/>
                    </a:cubicBezTo>
                    <a:close/>
                  </a:path>
                </a:pathLst>
              </a:custGeom>
              <a:solidFill>
                <a:srgbClr val="F7A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4"/>
              <p:cNvSpPr/>
              <p:nvPr/>
            </p:nvSpPr>
            <p:spPr>
              <a:xfrm>
                <a:off x="6321362" y="4207923"/>
                <a:ext cx="358563" cy="1015581"/>
              </a:xfrm>
              <a:custGeom>
                <a:rect b="b" l="l" r="r" t="t"/>
                <a:pathLst>
                  <a:path extrusionOk="0" h="20550" w="8099">
                    <a:moveTo>
                      <a:pt x="719" y="1"/>
                    </a:moveTo>
                    <a:lnTo>
                      <a:pt x="711" y="203"/>
                    </a:lnTo>
                    <a:lnTo>
                      <a:pt x="1" y="19818"/>
                    </a:lnTo>
                    <a:cubicBezTo>
                      <a:pt x="1" y="19818"/>
                      <a:pt x="879" y="20341"/>
                      <a:pt x="2519" y="20513"/>
                    </a:cubicBezTo>
                    <a:cubicBezTo>
                      <a:pt x="2535" y="20515"/>
                      <a:pt x="2549" y="20516"/>
                      <a:pt x="2563" y="20517"/>
                    </a:cubicBezTo>
                    <a:lnTo>
                      <a:pt x="2565" y="20517"/>
                    </a:lnTo>
                    <a:cubicBezTo>
                      <a:pt x="2580" y="20520"/>
                      <a:pt x="2594" y="20521"/>
                      <a:pt x="2610" y="20521"/>
                    </a:cubicBezTo>
                    <a:cubicBezTo>
                      <a:pt x="2862" y="20541"/>
                      <a:pt x="3099" y="20549"/>
                      <a:pt x="3318" y="20549"/>
                    </a:cubicBezTo>
                    <a:cubicBezTo>
                      <a:pt x="4526" y="20549"/>
                      <a:pt x="5212" y="20295"/>
                      <a:pt x="5212" y="20295"/>
                    </a:cubicBezTo>
                    <a:lnTo>
                      <a:pt x="8069" y="876"/>
                    </a:lnTo>
                    <a:lnTo>
                      <a:pt x="8099" y="676"/>
                    </a:lnTo>
                    <a:lnTo>
                      <a:pt x="8099" y="676"/>
                    </a:lnTo>
                    <a:cubicBezTo>
                      <a:pt x="7868" y="781"/>
                      <a:pt x="7581" y="866"/>
                      <a:pt x="7269" y="933"/>
                    </a:cubicBezTo>
                    <a:cubicBezTo>
                      <a:pt x="6440" y="1113"/>
                      <a:pt x="5434" y="1167"/>
                      <a:pt x="4817" y="1167"/>
                    </a:cubicBezTo>
                    <a:cubicBezTo>
                      <a:pt x="4629" y="1167"/>
                      <a:pt x="4477" y="1162"/>
                      <a:pt x="4378" y="1154"/>
                    </a:cubicBezTo>
                    <a:cubicBezTo>
                      <a:pt x="4361" y="1154"/>
                      <a:pt x="4347" y="1153"/>
                      <a:pt x="4332" y="1151"/>
                    </a:cubicBezTo>
                    <a:cubicBezTo>
                      <a:pt x="4317" y="1149"/>
                      <a:pt x="4302" y="1148"/>
                      <a:pt x="4291" y="1146"/>
                    </a:cubicBezTo>
                    <a:cubicBezTo>
                      <a:pt x="3865" y="1103"/>
                      <a:pt x="2507" y="831"/>
                      <a:pt x="1488" y="405"/>
                    </a:cubicBezTo>
                    <a:cubicBezTo>
                      <a:pt x="1193" y="283"/>
                      <a:pt x="927" y="146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4"/>
              <p:cNvSpPr/>
              <p:nvPr/>
            </p:nvSpPr>
            <p:spPr>
              <a:xfrm>
                <a:off x="6432882" y="5221648"/>
                <a:ext cx="1992" cy="297"/>
              </a:xfrm>
              <a:custGeom>
                <a:rect b="b" l="l" r="r" t="t"/>
                <a:pathLst>
                  <a:path extrusionOk="0" h="6" w="45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"/>
                      <a:pt x="30" y="4"/>
                      <a:pt x="44" y="6"/>
                    </a:cubicBezTo>
                    <a:cubicBezTo>
                      <a:pt x="30" y="3"/>
                      <a:pt x="16" y="2"/>
                      <a:pt x="0" y="0"/>
                    </a:cubicBezTo>
                    <a:close/>
                  </a:path>
                </a:pathLst>
              </a:custGeom>
              <a:solidFill>
                <a:srgbClr val="F7A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4"/>
              <p:cNvSpPr/>
              <p:nvPr/>
            </p:nvSpPr>
            <p:spPr>
              <a:xfrm>
                <a:off x="5679382" y="3939036"/>
                <a:ext cx="841133" cy="262420"/>
              </a:xfrm>
              <a:custGeom>
                <a:rect b="b" l="l" r="r" t="t"/>
                <a:pathLst>
                  <a:path extrusionOk="0" h="5310" w="18999">
                    <a:moveTo>
                      <a:pt x="1468" y="1"/>
                    </a:moveTo>
                    <a:lnTo>
                      <a:pt x="3350" y="719"/>
                    </a:lnTo>
                    <a:cubicBezTo>
                      <a:pt x="3350" y="719"/>
                      <a:pt x="2994" y="637"/>
                      <a:pt x="2462" y="637"/>
                    </a:cubicBezTo>
                    <a:cubicBezTo>
                      <a:pt x="1800" y="637"/>
                      <a:pt x="866" y="763"/>
                      <a:pt x="0" y="1328"/>
                    </a:cubicBezTo>
                    <a:lnTo>
                      <a:pt x="15329" y="5179"/>
                    </a:lnTo>
                    <a:lnTo>
                      <a:pt x="18998" y="5309"/>
                    </a:lnTo>
                    <a:cubicBezTo>
                      <a:pt x="18998" y="5309"/>
                      <a:pt x="10722" y="85"/>
                      <a:pt x="14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4"/>
              <p:cNvSpPr/>
              <p:nvPr/>
            </p:nvSpPr>
            <p:spPr>
              <a:xfrm>
                <a:off x="5630506" y="4008765"/>
                <a:ext cx="722704" cy="1178618"/>
              </a:xfrm>
              <a:custGeom>
                <a:rect b="b" l="l" r="r" t="t"/>
                <a:pathLst>
                  <a:path extrusionOk="0" h="23849" w="16324">
                    <a:moveTo>
                      <a:pt x="0" y="0"/>
                    </a:moveTo>
                    <a:lnTo>
                      <a:pt x="530" y="19199"/>
                    </a:lnTo>
                    <a:lnTo>
                      <a:pt x="15606" y="23848"/>
                    </a:lnTo>
                    <a:lnTo>
                      <a:pt x="16316" y="4233"/>
                    </a:lnTo>
                    <a:lnTo>
                      <a:pt x="16324" y="4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4"/>
              <p:cNvSpPr/>
              <p:nvPr/>
            </p:nvSpPr>
            <p:spPr>
              <a:xfrm>
                <a:off x="6274346" y="4207923"/>
                <a:ext cx="78849" cy="979455"/>
              </a:xfrm>
              <a:custGeom>
                <a:rect b="b" l="l" r="r" t="t"/>
                <a:pathLst>
                  <a:path extrusionOk="0" h="19819" w="1781">
                    <a:moveTo>
                      <a:pt x="1781" y="1"/>
                    </a:moveTo>
                    <a:lnTo>
                      <a:pt x="0" y="19491"/>
                    </a:lnTo>
                    <a:lnTo>
                      <a:pt x="1063" y="19818"/>
                    </a:ln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4"/>
              <p:cNvSpPr/>
              <p:nvPr/>
            </p:nvSpPr>
            <p:spPr>
              <a:xfrm>
                <a:off x="5837254" y="3975309"/>
                <a:ext cx="608083" cy="218436"/>
              </a:xfrm>
              <a:custGeom>
                <a:rect b="b" l="l" r="r" t="t"/>
                <a:pathLst>
                  <a:path extrusionOk="0" h="4420" w="13735">
                    <a:moveTo>
                      <a:pt x="334" y="1"/>
                    </a:moveTo>
                    <a:cubicBezTo>
                      <a:pt x="78" y="1"/>
                      <a:pt x="1" y="29"/>
                      <a:pt x="1" y="29"/>
                    </a:cubicBezTo>
                    <a:cubicBezTo>
                      <a:pt x="1" y="29"/>
                      <a:pt x="8600" y="1723"/>
                      <a:pt x="13735" y="4419"/>
                    </a:cubicBezTo>
                    <a:cubicBezTo>
                      <a:pt x="13735" y="4419"/>
                      <a:pt x="12414" y="2844"/>
                      <a:pt x="6648" y="1272"/>
                    </a:cubicBezTo>
                    <a:cubicBezTo>
                      <a:pt x="2584" y="164"/>
                      <a:pt x="946" y="1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4"/>
              <p:cNvSpPr/>
              <p:nvPr/>
            </p:nvSpPr>
            <p:spPr>
              <a:xfrm>
                <a:off x="5679382" y="3971553"/>
                <a:ext cx="746921" cy="223477"/>
              </a:xfrm>
              <a:custGeom>
                <a:rect b="b" l="l" r="r" t="t"/>
                <a:pathLst>
                  <a:path extrusionOk="0" h="4522" w="16871">
                    <a:moveTo>
                      <a:pt x="1994" y="0"/>
                    </a:moveTo>
                    <a:cubicBezTo>
                      <a:pt x="1995" y="0"/>
                      <a:pt x="7622" y="1265"/>
                      <a:pt x="12346" y="3321"/>
                    </a:cubicBezTo>
                    <a:cubicBezTo>
                      <a:pt x="12346" y="3321"/>
                      <a:pt x="4370" y="663"/>
                      <a:pt x="316" y="663"/>
                    </a:cubicBezTo>
                    <a:cubicBezTo>
                      <a:pt x="208" y="663"/>
                      <a:pt x="102" y="665"/>
                      <a:pt x="0" y="669"/>
                    </a:cubicBezTo>
                    <a:lnTo>
                      <a:pt x="0" y="670"/>
                    </a:lnTo>
                    <a:lnTo>
                      <a:pt x="15329" y="4521"/>
                    </a:lnTo>
                    <a:cubicBezTo>
                      <a:pt x="15329" y="4521"/>
                      <a:pt x="15760" y="4495"/>
                      <a:pt x="16279" y="4495"/>
                    </a:cubicBezTo>
                    <a:cubicBezTo>
                      <a:pt x="16470" y="4495"/>
                      <a:pt x="16673" y="4499"/>
                      <a:pt x="16871" y="4508"/>
                    </a:cubicBezTo>
                    <a:cubicBezTo>
                      <a:pt x="16871" y="4508"/>
                      <a:pt x="9745" y="1546"/>
                      <a:pt x="1994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4"/>
              <p:cNvSpPr/>
              <p:nvPr/>
            </p:nvSpPr>
            <p:spPr>
              <a:xfrm>
                <a:off x="5630494" y="4008740"/>
                <a:ext cx="722704" cy="1178667"/>
              </a:xfrm>
              <a:custGeom>
                <a:rect b="b" l="l" r="r" t="t"/>
                <a:pathLst>
                  <a:path extrusionOk="0" h="23850" w="16324">
                    <a:moveTo>
                      <a:pt x="0" y="0"/>
                    </a:moveTo>
                    <a:cubicBezTo>
                      <a:pt x="0" y="1"/>
                      <a:pt x="1" y="74"/>
                      <a:pt x="6" y="211"/>
                    </a:cubicBezTo>
                    <a:lnTo>
                      <a:pt x="6" y="211"/>
                    </a:lnTo>
                    <a:lnTo>
                      <a:pt x="0" y="0"/>
                    </a:lnTo>
                    <a:close/>
                    <a:moveTo>
                      <a:pt x="6" y="211"/>
                    </a:moveTo>
                    <a:lnTo>
                      <a:pt x="530" y="19199"/>
                    </a:lnTo>
                    <a:lnTo>
                      <a:pt x="15607" y="23850"/>
                    </a:lnTo>
                    <a:lnTo>
                      <a:pt x="16324" y="4032"/>
                    </a:lnTo>
                    <a:lnTo>
                      <a:pt x="16324" y="4032"/>
                    </a:lnTo>
                    <a:cubicBezTo>
                      <a:pt x="16324" y="4033"/>
                      <a:pt x="13862" y="18918"/>
                      <a:pt x="8048" y="18918"/>
                    </a:cubicBezTo>
                    <a:cubicBezTo>
                      <a:pt x="7688" y="18918"/>
                      <a:pt x="7315" y="18860"/>
                      <a:pt x="6928" y="18739"/>
                    </a:cubicBezTo>
                    <a:cubicBezTo>
                      <a:pt x="747" y="16794"/>
                      <a:pt x="69" y="2147"/>
                      <a:pt x="6" y="21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4"/>
              <p:cNvSpPr/>
              <p:nvPr/>
            </p:nvSpPr>
            <p:spPr>
              <a:xfrm>
                <a:off x="6516466" y="4080027"/>
                <a:ext cx="859152" cy="147618"/>
              </a:xfrm>
              <a:custGeom>
                <a:rect b="b" l="l" r="r" t="t"/>
                <a:pathLst>
                  <a:path extrusionOk="0" h="2987" w="19406">
                    <a:moveTo>
                      <a:pt x="13343" y="0"/>
                    </a:moveTo>
                    <a:cubicBezTo>
                      <a:pt x="6114" y="0"/>
                      <a:pt x="1" y="2447"/>
                      <a:pt x="1" y="2447"/>
                    </a:cubicBezTo>
                    <a:lnTo>
                      <a:pt x="3632" y="2986"/>
                    </a:lnTo>
                    <a:lnTo>
                      <a:pt x="19405" y="1976"/>
                    </a:lnTo>
                    <a:cubicBezTo>
                      <a:pt x="18204" y="833"/>
                      <a:pt x="16623" y="769"/>
                      <a:pt x="16286" y="769"/>
                    </a:cubicBezTo>
                    <a:cubicBezTo>
                      <a:pt x="16243" y="769"/>
                      <a:pt x="16221" y="770"/>
                      <a:pt x="16221" y="770"/>
                    </a:cubicBezTo>
                    <a:lnTo>
                      <a:pt x="18203" y="404"/>
                    </a:lnTo>
                    <a:cubicBezTo>
                      <a:pt x="16564" y="118"/>
                      <a:pt x="14927" y="0"/>
                      <a:pt x="13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4"/>
              <p:cNvSpPr/>
              <p:nvPr/>
            </p:nvSpPr>
            <p:spPr>
              <a:xfrm>
                <a:off x="6358019" y="4193591"/>
                <a:ext cx="319293" cy="67310"/>
              </a:xfrm>
              <a:custGeom>
                <a:rect b="b" l="l" r="r" t="t"/>
                <a:pathLst>
                  <a:path extrusionOk="0" h="1362" w="7212">
                    <a:moveTo>
                      <a:pt x="792" y="0"/>
                    </a:moveTo>
                    <a:cubicBezTo>
                      <a:pt x="231" y="0"/>
                      <a:pt x="0" y="30"/>
                      <a:pt x="0" y="30"/>
                    </a:cubicBezTo>
                    <a:cubicBezTo>
                      <a:pt x="1402" y="1157"/>
                      <a:pt x="2887" y="1261"/>
                      <a:pt x="3390" y="1261"/>
                    </a:cubicBezTo>
                    <a:cubicBezTo>
                      <a:pt x="3448" y="1261"/>
                      <a:pt x="3492" y="1260"/>
                      <a:pt x="3523" y="1258"/>
                    </a:cubicBezTo>
                    <a:cubicBezTo>
                      <a:pt x="3646" y="1287"/>
                      <a:pt x="4020" y="1362"/>
                      <a:pt x="4547" y="1362"/>
                    </a:cubicBezTo>
                    <a:cubicBezTo>
                      <a:pt x="5243" y="1362"/>
                      <a:pt x="6206" y="1231"/>
                      <a:pt x="7211" y="688"/>
                    </a:cubicBezTo>
                    <a:cubicBezTo>
                      <a:pt x="7211" y="688"/>
                      <a:pt x="6316" y="405"/>
                      <a:pt x="3669" y="158"/>
                    </a:cubicBezTo>
                    <a:lnTo>
                      <a:pt x="3580" y="149"/>
                    </a:lnTo>
                    <a:cubicBezTo>
                      <a:pt x="2251" y="30"/>
                      <a:pt x="1355" y="0"/>
                      <a:pt x="7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4"/>
              <p:cNvSpPr/>
              <p:nvPr/>
            </p:nvSpPr>
            <p:spPr>
              <a:xfrm>
                <a:off x="6552105" y="4191615"/>
                <a:ext cx="870929" cy="1019337"/>
              </a:xfrm>
              <a:custGeom>
                <a:rect b="b" l="l" r="r" t="t"/>
                <a:pathLst>
                  <a:path extrusionOk="0" h="20626" w="19672">
                    <a:moveTo>
                      <a:pt x="19672" y="1"/>
                    </a:moveTo>
                    <a:lnTo>
                      <a:pt x="2887" y="1006"/>
                    </a:lnTo>
                    <a:lnTo>
                      <a:pt x="2857" y="1206"/>
                    </a:lnTo>
                    <a:lnTo>
                      <a:pt x="1" y="20625"/>
                    </a:lnTo>
                    <a:lnTo>
                      <a:pt x="1" y="20625"/>
                    </a:lnTo>
                    <a:lnTo>
                      <a:pt x="15670" y="18785"/>
                    </a:lnTo>
                    <a:lnTo>
                      <a:pt x="196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4"/>
              <p:cNvSpPr/>
              <p:nvPr/>
            </p:nvSpPr>
            <p:spPr>
              <a:xfrm>
                <a:off x="5630418" y="4000463"/>
                <a:ext cx="1792638" cy="265188"/>
              </a:xfrm>
              <a:custGeom>
                <a:rect b="b" l="l" r="r" t="t"/>
                <a:pathLst>
                  <a:path extrusionOk="0" h="5366" w="40491">
                    <a:moveTo>
                      <a:pt x="770" y="1"/>
                    </a:moveTo>
                    <a:lnTo>
                      <a:pt x="1" y="168"/>
                    </a:lnTo>
                    <a:lnTo>
                      <a:pt x="16326" y="4199"/>
                    </a:lnTo>
                    <a:cubicBezTo>
                      <a:pt x="16534" y="4345"/>
                      <a:pt x="16800" y="4481"/>
                      <a:pt x="17095" y="4603"/>
                    </a:cubicBezTo>
                    <a:cubicBezTo>
                      <a:pt x="18113" y="5027"/>
                      <a:pt x="19468" y="5301"/>
                      <a:pt x="19896" y="5344"/>
                    </a:cubicBezTo>
                    <a:lnTo>
                      <a:pt x="19898" y="5344"/>
                    </a:lnTo>
                    <a:cubicBezTo>
                      <a:pt x="19909" y="5346"/>
                      <a:pt x="19924" y="5347"/>
                      <a:pt x="19939" y="5349"/>
                    </a:cubicBezTo>
                    <a:cubicBezTo>
                      <a:pt x="19954" y="5351"/>
                      <a:pt x="19971" y="5352"/>
                      <a:pt x="19986" y="5353"/>
                    </a:cubicBezTo>
                    <a:cubicBezTo>
                      <a:pt x="20084" y="5361"/>
                      <a:pt x="20230" y="5366"/>
                      <a:pt x="20411" y="5366"/>
                    </a:cubicBezTo>
                    <a:cubicBezTo>
                      <a:pt x="21028" y="5366"/>
                      <a:pt x="22043" y="5311"/>
                      <a:pt x="22876" y="5131"/>
                    </a:cubicBezTo>
                    <a:cubicBezTo>
                      <a:pt x="23189" y="5064"/>
                      <a:pt x="23475" y="4979"/>
                      <a:pt x="23706" y="4874"/>
                    </a:cubicBezTo>
                    <a:lnTo>
                      <a:pt x="40491" y="3869"/>
                    </a:lnTo>
                    <a:lnTo>
                      <a:pt x="39765" y="3564"/>
                    </a:lnTo>
                    <a:lnTo>
                      <a:pt x="23646" y="4596"/>
                    </a:lnTo>
                    <a:cubicBezTo>
                      <a:pt x="23646" y="4596"/>
                      <a:pt x="22535" y="5192"/>
                      <a:pt x="20702" y="5192"/>
                    </a:cubicBezTo>
                    <a:cubicBezTo>
                      <a:pt x="20467" y="5192"/>
                      <a:pt x="20220" y="5182"/>
                      <a:pt x="19961" y="5160"/>
                    </a:cubicBezTo>
                    <a:lnTo>
                      <a:pt x="19956" y="5159"/>
                    </a:lnTo>
                    <a:cubicBezTo>
                      <a:pt x="17688" y="4939"/>
                      <a:pt x="16435" y="3936"/>
                      <a:pt x="16435" y="3936"/>
                    </a:cubicBez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4"/>
              <p:cNvSpPr/>
              <p:nvPr/>
            </p:nvSpPr>
            <p:spPr>
              <a:xfrm>
                <a:off x="6323399" y="5009247"/>
                <a:ext cx="251955" cy="155031"/>
              </a:xfrm>
              <a:custGeom>
                <a:rect b="b" l="l" r="r" t="t"/>
                <a:pathLst>
                  <a:path extrusionOk="0" h="3137" w="5691">
                    <a:moveTo>
                      <a:pt x="86" y="0"/>
                    </a:moveTo>
                    <a:lnTo>
                      <a:pt x="0" y="2355"/>
                    </a:lnTo>
                    <a:cubicBezTo>
                      <a:pt x="0" y="2355"/>
                      <a:pt x="453" y="2876"/>
                      <a:pt x="2585" y="3083"/>
                    </a:cubicBezTo>
                    <a:lnTo>
                      <a:pt x="2585" y="3084"/>
                    </a:lnTo>
                    <a:lnTo>
                      <a:pt x="2674" y="3092"/>
                    </a:lnTo>
                    <a:cubicBezTo>
                      <a:pt x="3048" y="3124"/>
                      <a:pt x="3373" y="3137"/>
                      <a:pt x="3654" y="3137"/>
                    </a:cubicBezTo>
                    <a:cubicBezTo>
                      <a:pt x="4981" y="3137"/>
                      <a:pt x="5349" y="2845"/>
                      <a:pt x="5349" y="2845"/>
                    </a:cubicBezTo>
                    <a:lnTo>
                      <a:pt x="5690" y="514"/>
                    </a:lnTo>
                    <a:lnTo>
                      <a:pt x="5690" y="512"/>
                    </a:lnTo>
                    <a:cubicBezTo>
                      <a:pt x="5690" y="512"/>
                      <a:pt x="5209" y="1024"/>
                      <a:pt x="3596" y="1024"/>
                    </a:cubicBezTo>
                    <a:cubicBezTo>
                      <a:pt x="3362" y="1024"/>
                      <a:pt x="3105" y="1014"/>
                      <a:pt x="2821" y="989"/>
                    </a:cubicBezTo>
                    <a:cubicBezTo>
                      <a:pt x="585" y="776"/>
                      <a:pt x="86" y="0"/>
                      <a:pt x="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4"/>
              <p:cNvSpPr/>
              <p:nvPr/>
            </p:nvSpPr>
            <p:spPr>
              <a:xfrm>
                <a:off x="6346730" y="4314815"/>
                <a:ext cx="319249" cy="145542"/>
              </a:xfrm>
              <a:custGeom>
                <a:rect b="b" l="l" r="r" t="t"/>
                <a:pathLst>
                  <a:path extrusionOk="0" h="2945" w="7211">
                    <a:moveTo>
                      <a:pt x="67" y="0"/>
                    </a:moveTo>
                    <a:lnTo>
                      <a:pt x="0" y="1855"/>
                    </a:lnTo>
                    <a:cubicBezTo>
                      <a:pt x="0" y="1855"/>
                      <a:pt x="1306" y="2698"/>
                      <a:pt x="3358" y="2906"/>
                    </a:cubicBezTo>
                    <a:lnTo>
                      <a:pt x="3358" y="2907"/>
                    </a:lnTo>
                    <a:cubicBezTo>
                      <a:pt x="3372" y="2908"/>
                      <a:pt x="3388" y="2910"/>
                      <a:pt x="3403" y="2911"/>
                    </a:cubicBezTo>
                    <a:cubicBezTo>
                      <a:pt x="3418" y="2912"/>
                      <a:pt x="3433" y="2914"/>
                      <a:pt x="3448" y="2915"/>
                    </a:cubicBezTo>
                    <a:cubicBezTo>
                      <a:pt x="3702" y="2936"/>
                      <a:pt x="3947" y="2945"/>
                      <a:pt x="4181" y="2945"/>
                    </a:cubicBezTo>
                    <a:cubicBezTo>
                      <a:pt x="5838" y="2945"/>
                      <a:pt x="6940" y="2489"/>
                      <a:pt x="6940" y="2489"/>
                    </a:cubicBezTo>
                    <a:lnTo>
                      <a:pt x="7210" y="652"/>
                    </a:lnTo>
                    <a:lnTo>
                      <a:pt x="7210" y="652"/>
                    </a:lnTo>
                    <a:cubicBezTo>
                      <a:pt x="7210" y="652"/>
                      <a:pt x="6543" y="932"/>
                      <a:pt x="4981" y="932"/>
                    </a:cubicBezTo>
                    <a:cubicBezTo>
                      <a:pt x="4578" y="932"/>
                      <a:pt x="4115" y="914"/>
                      <a:pt x="3589" y="867"/>
                    </a:cubicBezTo>
                    <a:cubicBezTo>
                      <a:pt x="1027" y="626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4"/>
              <p:cNvSpPr/>
              <p:nvPr/>
            </p:nvSpPr>
            <p:spPr>
              <a:xfrm>
                <a:off x="6552105" y="4241330"/>
                <a:ext cx="127815" cy="969620"/>
              </a:xfrm>
              <a:custGeom>
                <a:rect b="b" l="l" r="r" t="t"/>
                <a:pathLst>
                  <a:path extrusionOk="0" h="19620" w="2887">
                    <a:moveTo>
                      <a:pt x="2887" y="0"/>
                    </a:moveTo>
                    <a:lnTo>
                      <a:pt x="1" y="19619"/>
                    </a:lnTo>
                    <a:lnTo>
                      <a:pt x="1106" y="19489"/>
                    </a:lnTo>
                    <a:lnTo>
                      <a:pt x="28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4"/>
              <p:cNvSpPr/>
              <p:nvPr/>
            </p:nvSpPr>
            <p:spPr>
              <a:xfrm>
                <a:off x="6591639" y="4107899"/>
                <a:ext cx="633185" cy="100817"/>
              </a:xfrm>
              <a:custGeom>
                <a:rect b="b" l="l" r="r" t="t"/>
                <a:pathLst>
                  <a:path extrusionOk="0" h="2040" w="14302">
                    <a:moveTo>
                      <a:pt x="12007" y="0"/>
                    </a:moveTo>
                    <a:cubicBezTo>
                      <a:pt x="11002" y="0"/>
                      <a:pt x="9569" y="57"/>
                      <a:pt x="7539" y="227"/>
                    </a:cubicBezTo>
                    <a:cubicBezTo>
                      <a:pt x="1585" y="728"/>
                      <a:pt x="0" y="2039"/>
                      <a:pt x="0" y="2039"/>
                    </a:cubicBezTo>
                    <a:cubicBezTo>
                      <a:pt x="5539" y="318"/>
                      <a:pt x="14302" y="210"/>
                      <a:pt x="14302" y="210"/>
                    </a:cubicBezTo>
                    <a:cubicBezTo>
                      <a:pt x="14302" y="210"/>
                      <a:pt x="13951" y="0"/>
                      <a:pt x="12007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4"/>
              <p:cNvSpPr/>
              <p:nvPr/>
            </p:nvSpPr>
            <p:spPr>
              <a:xfrm>
                <a:off x="6610189" y="4127321"/>
                <a:ext cx="765427" cy="100323"/>
              </a:xfrm>
              <a:custGeom>
                <a:rect b="b" l="l" r="r" t="t"/>
                <a:pathLst>
                  <a:path extrusionOk="0" h="2030" w="17289">
                    <a:moveTo>
                      <a:pt x="15448" y="0"/>
                    </a:moveTo>
                    <a:lnTo>
                      <a:pt x="15448" y="0"/>
                    </a:lnTo>
                    <a:cubicBezTo>
                      <a:pt x="7546" y="113"/>
                      <a:pt x="1" y="1736"/>
                      <a:pt x="1" y="1736"/>
                    </a:cubicBezTo>
                    <a:cubicBezTo>
                      <a:pt x="729" y="1834"/>
                      <a:pt x="1515" y="2029"/>
                      <a:pt x="1515" y="2029"/>
                    </a:cubicBezTo>
                    <a:lnTo>
                      <a:pt x="17288" y="1020"/>
                    </a:lnTo>
                    <a:cubicBezTo>
                      <a:pt x="16290" y="796"/>
                      <a:pt x="14961" y="713"/>
                      <a:pt x="13540" y="713"/>
                    </a:cubicBezTo>
                    <a:cubicBezTo>
                      <a:pt x="9480" y="713"/>
                      <a:pt x="4668" y="1389"/>
                      <a:pt x="4668" y="1389"/>
                    </a:cubicBezTo>
                    <a:cubicBezTo>
                      <a:pt x="9685" y="224"/>
                      <a:pt x="15448" y="0"/>
                      <a:pt x="15448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>
                <a:off x="6552086" y="4190640"/>
                <a:ext cx="870973" cy="1019337"/>
              </a:xfrm>
              <a:custGeom>
                <a:rect b="b" l="l" r="r" t="t"/>
                <a:pathLst>
                  <a:path extrusionOk="0" h="20626" w="19673">
                    <a:moveTo>
                      <a:pt x="19673" y="1"/>
                    </a:moveTo>
                    <a:lnTo>
                      <a:pt x="19629" y="207"/>
                    </a:lnTo>
                    <a:lnTo>
                      <a:pt x="19629" y="207"/>
                    </a:lnTo>
                    <a:cubicBezTo>
                      <a:pt x="19658" y="73"/>
                      <a:pt x="19673" y="1"/>
                      <a:pt x="19673" y="1"/>
                    </a:cubicBezTo>
                    <a:close/>
                    <a:moveTo>
                      <a:pt x="19629" y="207"/>
                    </a:moveTo>
                    <a:cubicBezTo>
                      <a:pt x="19216" y="2099"/>
                      <a:pt x="15893" y="16381"/>
                      <a:pt x="9463" y="17173"/>
                    </a:cubicBezTo>
                    <a:cubicBezTo>
                      <a:pt x="9295" y="17193"/>
                      <a:pt x="9132" y="17203"/>
                      <a:pt x="8973" y="17203"/>
                    </a:cubicBezTo>
                    <a:cubicBezTo>
                      <a:pt x="2590" y="17203"/>
                      <a:pt x="2888" y="1008"/>
                      <a:pt x="2888" y="1006"/>
                    </a:cubicBezTo>
                    <a:lnTo>
                      <a:pt x="2888" y="1006"/>
                    </a:lnTo>
                    <a:lnTo>
                      <a:pt x="1" y="20625"/>
                    </a:lnTo>
                    <a:lnTo>
                      <a:pt x="1" y="20625"/>
                    </a:lnTo>
                    <a:lnTo>
                      <a:pt x="15671" y="18785"/>
                    </a:lnTo>
                    <a:lnTo>
                      <a:pt x="19629" y="207"/>
                    </a:ln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7005887" y="4277949"/>
                <a:ext cx="331867" cy="354885"/>
              </a:xfrm>
              <a:custGeom>
                <a:rect b="b" l="l" r="r" t="t"/>
                <a:pathLst>
                  <a:path extrusionOk="0" h="7181" w="7496">
                    <a:moveTo>
                      <a:pt x="7496" y="1"/>
                    </a:moveTo>
                    <a:lnTo>
                      <a:pt x="7126" y="24"/>
                    </a:lnTo>
                    <a:cubicBezTo>
                      <a:pt x="7032" y="31"/>
                      <a:pt x="6939" y="36"/>
                      <a:pt x="6845" y="42"/>
                    </a:cubicBezTo>
                    <a:cubicBezTo>
                      <a:pt x="4555" y="192"/>
                      <a:pt x="2268" y="388"/>
                      <a:pt x="0" y="751"/>
                    </a:cubicBezTo>
                    <a:cubicBezTo>
                      <a:pt x="602" y="775"/>
                      <a:pt x="1203" y="784"/>
                      <a:pt x="1805" y="784"/>
                    </a:cubicBezTo>
                    <a:cubicBezTo>
                      <a:pt x="2995" y="784"/>
                      <a:pt x="4185" y="746"/>
                      <a:pt x="5373" y="697"/>
                    </a:cubicBezTo>
                    <a:cubicBezTo>
                      <a:pt x="5846" y="675"/>
                      <a:pt x="6319" y="650"/>
                      <a:pt x="6792" y="623"/>
                    </a:cubicBezTo>
                    <a:lnTo>
                      <a:pt x="6792" y="623"/>
                    </a:lnTo>
                    <a:cubicBezTo>
                      <a:pt x="6393" y="2797"/>
                      <a:pt x="6038" y="4979"/>
                      <a:pt x="5842" y="7181"/>
                    </a:cubicBezTo>
                    <a:cubicBezTo>
                      <a:pt x="6498" y="4942"/>
                      <a:pt x="6984" y="2657"/>
                      <a:pt x="7427" y="366"/>
                    </a:cubicBezTo>
                    <a:lnTo>
                      <a:pt x="74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5706963" y="4142888"/>
                <a:ext cx="28644" cy="432376"/>
              </a:xfrm>
              <a:custGeom>
                <a:rect b="b" l="l" r="r" t="t"/>
                <a:pathLst>
                  <a:path extrusionOk="0" h="8749" w="647">
                    <a:moveTo>
                      <a:pt x="199" y="1"/>
                    </a:moveTo>
                    <a:cubicBezTo>
                      <a:pt x="11" y="1460"/>
                      <a:pt x="1" y="2919"/>
                      <a:pt x="33" y="4383"/>
                    </a:cubicBezTo>
                    <a:cubicBezTo>
                      <a:pt x="81" y="5846"/>
                      <a:pt x="175" y="7303"/>
                      <a:pt x="446" y="8749"/>
                    </a:cubicBezTo>
                    <a:cubicBezTo>
                      <a:pt x="634" y="7290"/>
                      <a:pt x="646" y="5831"/>
                      <a:pt x="612" y="4366"/>
                    </a:cubicBezTo>
                    <a:cubicBezTo>
                      <a:pt x="563" y="2904"/>
                      <a:pt x="469" y="1448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7156056" y="4246766"/>
                <a:ext cx="318718" cy="462472"/>
              </a:xfrm>
              <a:custGeom>
                <a:rect b="b" l="l" r="r" t="t"/>
                <a:pathLst>
                  <a:path extrusionOk="0" h="9358" w="7199">
                    <a:moveTo>
                      <a:pt x="5845" y="1"/>
                    </a:moveTo>
                    <a:cubicBezTo>
                      <a:pt x="5702" y="1"/>
                      <a:pt x="5558" y="39"/>
                      <a:pt x="5427" y="112"/>
                    </a:cubicBezTo>
                    <a:cubicBezTo>
                      <a:pt x="5144" y="271"/>
                      <a:pt x="4991" y="558"/>
                      <a:pt x="4895" y="856"/>
                    </a:cubicBezTo>
                    <a:cubicBezTo>
                      <a:pt x="4736" y="1357"/>
                      <a:pt x="4682" y="1905"/>
                      <a:pt x="4710" y="2437"/>
                    </a:cubicBezTo>
                    <a:cubicBezTo>
                      <a:pt x="4314" y="2288"/>
                      <a:pt x="3897" y="2149"/>
                      <a:pt x="3483" y="2114"/>
                    </a:cubicBezTo>
                    <a:cubicBezTo>
                      <a:pt x="3429" y="2109"/>
                      <a:pt x="3376" y="2107"/>
                      <a:pt x="3322" y="2107"/>
                    </a:cubicBezTo>
                    <a:cubicBezTo>
                      <a:pt x="2990" y="2107"/>
                      <a:pt x="2655" y="2197"/>
                      <a:pt x="2391" y="2429"/>
                    </a:cubicBezTo>
                    <a:cubicBezTo>
                      <a:pt x="2137" y="2651"/>
                      <a:pt x="1983" y="3014"/>
                      <a:pt x="2018" y="3374"/>
                    </a:cubicBezTo>
                    <a:cubicBezTo>
                      <a:pt x="1883" y="3339"/>
                      <a:pt x="1744" y="3310"/>
                      <a:pt x="1605" y="3303"/>
                    </a:cubicBezTo>
                    <a:cubicBezTo>
                      <a:pt x="1577" y="3302"/>
                      <a:pt x="1549" y="3301"/>
                      <a:pt x="1521" y="3301"/>
                    </a:cubicBezTo>
                    <a:cubicBezTo>
                      <a:pt x="1150" y="3301"/>
                      <a:pt x="766" y="3448"/>
                      <a:pt x="559" y="3813"/>
                    </a:cubicBezTo>
                    <a:cubicBezTo>
                      <a:pt x="401" y="4093"/>
                      <a:pt x="411" y="4478"/>
                      <a:pt x="597" y="4723"/>
                    </a:cubicBezTo>
                    <a:cubicBezTo>
                      <a:pt x="468" y="4757"/>
                      <a:pt x="350" y="4828"/>
                      <a:pt x="258" y="4936"/>
                    </a:cubicBezTo>
                    <a:cubicBezTo>
                      <a:pt x="1" y="5241"/>
                      <a:pt x="40" y="5704"/>
                      <a:pt x="292" y="5996"/>
                    </a:cubicBezTo>
                    <a:cubicBezTo>
                      <a:pt x="431" y="6156"/>
                      <a:pt x="603" y="6270"/>
                      <a:pt x="771" y="6386"/>
                    </a:cubicBezTo>
                    <a:cubicBezTo>
                      <a:pt x="877" y="6461"/>
                      <a:pt x="983" y="6538"/>
                      <a:pt x="1088" y="6612"/>
                    </a:cubicBezTo>
                    <a:cubicBezTo>
                      <a:pt x="1022" y="6640"/>
                      <a:pt x="961" y="6682"/>
                      <a:pt x="907" y="6738"/>
                    </a:cubicBezTo>
                    <a:cubicBezTo>
                      <a:pt x="518" y="7153"/>
                      <a:pt x="753" y="7862"/>
                      <a:pt x="1119" y="8107"/>
                    </a:cubicBezTo>
                    <a:cubicBezTo>
                      <a:pt x="2523" y="9044"/>
                      <a:pt x="3610" y="9358"/>
                      <a:pt x="4435" y="9358"/>
                    </a:cubicBezTo>
                    <a:cubicBezTo>
                      <a:pt x="5972" y="9358"/>
                      <a:pt x="6600" y="8267"/>
                      <a:pt x="6678" y="8085"/>
                    </a:cubicBezTo>
                    <a:cubicBezTo>
                      <a:pt x="6870" y="7633"/>
                      <a:pt x="6988" y="7147"/>
                      <a:pt x="7064" y="6652"/>
                    </a:cubicBezTo>
                    <a:cubicBezTo>
                      <a:pt x="7095" y="6445"/>
                      <a:pt x="7118" y="6235"/>
                      <a:pt x="7129" y="6025"/>
                    </a:cubicBezTo>
                    <a:lnTo>
                      <a:pt x="7129" y="6026"/>
                    </a:lnTo>
                    <a:cubicBezTo>
                      <a:pt x="7199" y="5941"/>
                      <a:pt x="6769" y="2763"/>
                      <a:pt x="6765" y="1815"/>
                    </a:cubicBezTo>
                    <a:cubicBezTo>
                      <a:pt x="6761" y="1220"/>
                      <a:pt x="6847" y="502"/>
                      <a:pt x="6273" y="128"/>
                    </a:cubicBezTo>
                    <a:cubicBezTo>
                      <a:pt x="6141" y="42"/>
                      <a:pt x="5993" y="1"/>
                      <a:pt x="5845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181423" y="4479083"/>
                <a:ext cx="192674" cy="72400"/>
              </a:xfrm>
              <a:custGeom>
                <a:rect b="b" l="l" r="r" t="t"/>
                <a:pathLst>
                  <a:path extrusionOk="0" h="1465" w="4352">
                    <a:moveTo>
                      <a:pt x="324" y="1"/>
                    </a:moveTo>
                    <a:cubicBezTo>
                      <a:pt x="235" y="1"/>
                      <a:pt x="147" y="3"/>
                      <a:pt x="58" y="7"/>
                    </a:cubicBezTo>
                    <a:cubicBezTo>
                      <a:pt x="25" y="8"/>
                      <a:pt x="0" y="38"/>
                      <a:pt x="2" y="73"/>
                    </a:cubicBezTo>
                    <a:cubicBezTo>
                      <a:pt x="2" y="101"/>
                      <a:pt x="20" y="125"/>
                      <a:pt x="42" y="133"/>
                    </a:cubicBezTo>
                    <a:cubicBezTo>
                      <a:pt x="49" y="135"/>
                      <a:pt x="55" y="135"/>
                      <a:pt x="62" y="135"/>
                    </a:cubicBezTo>
                    <a:cubicBezTo>
                      <a:pt x="149" y="131"/>
                      <a:pt x="236" y="130"/>
                      <a:pt x="323" y="130"/>
                    </a:cubicBezTo>
                    <a:cubicBezTo>
                      <a:pt x="1712" y="130"/>
                      <a:pt x="3098" y="594"/>
                      <a:pt x="4253" y="1453"/>
                    </a:cubicBezTo>
                    <a:cubicBezTo>
                      <a:pt x="4262" y="1461"/>
                      <a:pt x="4274" y="1464"/>
                      <a:pt x="4285" y="1464"/>
                    </a:cubicBezTo>
                    <a:cubicBezTo>
                      <a:pt x="4303" y="1464"/>
                      <a:pt x="4322" y="1454"/>
                      <a:pt x="4333" y="1435"/>
                    </a:cubicBezTo>
                    <a:cubicBezTo>
                      <a:pt x="4352" y="1405"/>
                      <a:pt x="4344" y="1365"/>
                      <a:pt x="4318" y="1346"/>
                    </a:cubicBezTo>
                    <a:cubicBezTo>
                      <a:pt x="3144" y="473"/>
                      <a:pt x="1735" y="1"/>
                      <a:pt x="324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203426" y="4571348"/>
                <a:ext cx="146763" cy="67409"/>
              </a:xfrm>
              <a:custGeom>
                <a:rect b="b" l="l" r="r" t="t"/>
                <a:pathLst>
                  <a:path extrusionOk="0" h="1364" w="3315">
                    <a:moveTo>
                      <a:pt x="151" y="1"/>
                    </a:moveTo>
                    <a:cubicBezTo>
                      <a:pt x="121" y="1"/>
                      <a:pt x="90" y="1"/>
                      <a:pt x="59" y="2"/>
                    </a:cubicBezTo>
                    <a:cubicBezTo>
                      <a:pt x="27" y="2"/>
                      <a:pt x="1" y="32"/>
                      <a:pt x="2" y="68"/>
                    </a:cubicBezTo>
                    <a:cubicBezTo>
                      <a:pt x="3" y="103"/>
                      <a:pt x="28" y="131"/>
                      <a:pt x="60" y="131"/>
                    </a:cubicBezTo>
                    <a:cubicBezTo>
                      <a:pt x="61" y="131"/>
                      <a:pt x="61" y="131"/>
                      <a:pt x="62" y="131"/>
                    </a:cubicBezTo>
                    <a:cubicBezTo>
                      <a:pt x="91" y="130"/>
                      <a:pt x="121" y="129"/>
                      <a:pt x="150" y="129"/>
                    </a:cubicBezTo>
                    <a:cubicBezTo>
                      <a:pt x="1301" y="129"/>
                      <a:pt x="2345" y="746"/>
                      <a:pt x="3218" y="1354"/>
                    </a:cubicBezTo>
                    <a:cubicBezTo>
                      <a:pt x="3222" y="1357"/>
                      <a:pt x="3226" y="1359"/>
                      <a:pt x="3231" y="1361"/>
                    </a:cubicBezTo>
                    <a:cubicBezTo>
                      <a:pt x="3237" y="1363"/>
                      <a:pt x="3243" y="1364"/>
                      <a:pt x="3249" y="1364"/>
                    </a:cubicBezTo>
                    <a:cubicBezTo>
                      <a:pt x="3268" y="1364"/>
                      <a:pt x="3286" y="1353"/>
                      <a:pt x="3297" y="1333"/>
                    </a:cubicBezTo>
                    <a:cubicBezTo>
                      <a:pt x="3314" y="1304"/>
                      <a:pt x="3306" y="1263"/>
                      <a:pt x="3279" y="1244"/>
                    </a:cubicBezTo>
                    <a:cubicBezTo>
                      <a:pt x="2393" y="627"/>
                      <a:pt x="1330" y="1"/>
                      <a:pt x="15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4"/>
              <p:cNvSpPr/>
              <p:nvPr/>
            </p:nvSpPr>
            <p:spPr>
              <a:xfrm>
                <a:off x="7364264" y="4362554"/>
                <a:ext cx="40199" cy="43292"/>
              </a:xfrm>
              <a:custGeom>
                <a:rect b="b" l="l" r="r" t="t"/>
                <a:pathLst>
                  <a:path extrusionOk="0" h="876" w="908">
                    <a:moveTo>
                      <a:pt x="72" y="0"/>
                    </a:moveTo>
                    <a:cubicBezTo>
                      <a:pt x="55" y="0"/>
                      <a:pt x="39" y="7"/>
                      <a:pt x="25" y="21"/>
                    </a:cubicBezTo>
                    <a:cubicBezTo>
                      <a:pt x="3" y="45"/>
                      <a:pt x="1" y="93"/>
                      <a:pt x="29" y="115"/>
                    </a:cubicBezTo>
                    <a:cubicBezTo>
                      <a:pt x="303" y="328"/>
                      <a:pt x="554" y="572"/>
                      <a:pt x="772" y="844"/>
                    </a:cubicBezTo>
                    <a:cubicBezTo>
                      <a:pt x="787" y="863"/>
                      <a:pt x="808" y="876"/>
                      <a:pt x="830" y="876"/>
                    </a:cubicBezTo>
                    <a:cubicBezTo>
                      <a:pt x="841" y="876"/>
                      <a:pt x="852" y="872"/>
                      <a:pt x="863" y="866"/>
                    </a:cubicBezTo>
                    <a:cubicBezTo>
                      <a:pt x="890" y="849"/>
                      <a:pt x="907" y="803"/>
                      <a:pt x="884" y="775"/>
                    </a:cubicBezTo>
                    <a:cubicBezTo>
                      <a:pt x="659" y="493"/>
                      <a:pt x="403" y="238"/>
                      <a:pt x="119" y="18"/>
                    </a:cubicBezTo>
                    <a:cubicBezTo>
                      <a:pt x="105" y="7"/>
                      <a:pt x="88" y="0"/>
                      <a:pt x="72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4"/>
              <p:cNvSpPr/>
              <p:nvPr/>
            </p:nvSpPr>
            <p:spPr>
              <a:xfrm>
                <a:off x="7249778" y="4405845"/>
                <a:ext cx="126132" cy="64246"/>
              </a:xfrm>
              <a:custGeom>
                <a:rect b="b" l="l" r="r" t="t"/>
                <a:pathLst>
                  <a:path extrusionOk="0" h="1300" w="2849">
                    <a:moveTo>
                      <a:pt x="96" y="0"/>
                    </a:moveTo>
                    <a:cubicBezTo>
                      <a:pt x="23" y="0"/>
                      <a:pt x="0" y="116"/>
                      <a:pt x="80" y="130"/>
                    </a:cubicBezTo>
                    <a:cubicBezTo>
                      <a:pt x="1035" y="291"/>
                      <a:pt x="1941" y="687"/>
                      <a:pt x="2705" y="1285"/>
                    </a:cubicBezTo>
                    <a:cubicBezTo>
                      <a:pt x="2718" y="1295"/>
                      <a:pt x="2733" y="1300"/>
                      <a:pt x="2747" y="1300"/>
                    </a:cubicBezTo>
                    <a:cubicBezTo>
                      <a:pt x="2801" y="1300"/>
                      <a:pt x="2849" y="1230"/>
                      <a:pt x="2795" y="1187"/>
                    </a:cubicBezTo>
                    <a:cubicBezTo>
                      <a:pt x="2014" y="577"/>
                      <a:pt x="1087" y="165"/>
                      <a:pt x="109" y="1"/>
                    </a:cubicBezTo>
                    <a:cubicBezTo>
                      <a:pt x="104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4"/>
              <p:cNvSpPr/>
              <p:nvPr/>
            </p:nvSpPr>
            <p:spPr>
              <a:xfrm>
                <a:off x="5548781" y="4284027"/>
                <a:ext cx="318718" cy="462522"/>
              </a:xfrm>
              <a:custGeom>
                <a:rect b="b" l="l" r="r" t="t"/>
                <a:pathLst>
                  <a:path extrusionOk="0" h="9359" w="7199">
                    <a:moveTo>
                      <a:pt x="1355" y="0"/>
                    </a:moveTo>
                    <a:cubicBezTo>
                      <a:pt x="1207" y="0"/>
                      <a:pt x="1058" y="42"/>
                      <a:pt x="927" y="128"/>
                    </a:cubicBezTo>
                    <a:cubicBezTo>
                      <a:pt x="352" y="503"/>
                      <a:pt x="438" y="1221"/>
                      <a:pt x="434" y="1814"/>
                    </a:cubicBezTo>
                    <a:cubicBezTo>
                      <a:pt x="430" y="2764"/>
                      <a:pt x="0" y="5942"/>
                      <a:pt x="71" y="6025"/>
                    </a:cubicBezTo>
                    <a:cubicBezTo>
                      <a:pt x="81" y="6236"/>
                      <a:pt x="103" y="6446"/>
                      <a:pt x="136" y="6653"/>
                    </a:cubicBezTo>
                    <a:cubicBezTo>
                      <a:pt x="211" y="7147"/>
                      <a:pt x="329" y="7633"/>
                      <a:pt x="521" y="8085"/>
                    </a:cubicBezTo>
                    <a:cubicBezTo>
                      <a:pt x="599" y="8268"/>
                      <a:pt x="1227" y="9358"/>
                      <a:pt x="2765" y="9358"/>
                    </a:cubicBezTo>
                    <a:cubicBezTo>
                      <a:pt x="3590" y="9358"/>
                      <a:pt x="4676" y="9044"/>
                      <a:pt x="6080" y="8107"/>
                    </a:cubicBezTo>
                    <a:cubicBezTo>
                      <a:pt x="6447" y="7863"/>
                      <a:pt x="6680" y="7154"/>
                      <a:pt x="6292" y="6738"/>
                    </a:cubicBezTo>
                    <a:cubicBezTo>
                      <a:pt x="6239" y="6681"/>
                      <a:pt x="6176" y="6641"/>
                      <a:pt x="6112" y="6611"/>
                    </a:cubicBezTo>
                    <a:cubicBezTo>
                      <a:pt x="6217" y="6537"/>
                      <a:pt x="6322" y="6462"/>
                      <a:pt x="6428" y="6386"/>
                    </a:cubicBezTo>
                    <a:cubicBezTo>
                      <a:pt x="6595" y="6271"/>
                      <a:pt x="6769" y="6156"/>
                      <a:pt x="6908" y="5997"/>
                    </a:cubicBezTo>
                    <a:cubicBezTo>
                      <a:pt x="7158" y="5704"/>
                      <a:pt x="7199" y="5242"/>
                      <a:pt x="6940" y="4937"/>
                    </a:cubicBezTo>
                    <a:cubicBezTo>
                      <a:pt x="6849" y="4828"/>
                      <a:pt x="6730" y="4756"/>
                      <a:pt x="6602" y="4724"/>
                    </a:cubicBezTo>
                    <a:cubicBezTo>
                      <a:pt x="6788" y="4477"/>
                      <a:pt x="6797" y="4094"/>
                      <a:pt x="6640" y="3813"/>
                    </a:cubicBezTo>
                    <a:cubicBezTo>
                      <a:pt x="6434" y="3448"/>
                      <a:pt x="6050" y="3302"/>
                      <a:pt x="5677" y="3302"/>
                    </a:cubicBezTo>
                    <a:cubicBezTo>
                      <a:pt x="5649" y="3302"/>
                      <a:pt x="5621" y="3302"/>
                      <a:pt x="5593" y="3304"/>
                    </a:cubicBezTo>
                    <a:cubicBezTo>
                      <a:pt x="5454" y="3311"/>
                      <a:pt x="5317" y="3339"/>
                      <a:pt x="5182" y="3374"/>
                    </a:cubicBezTo>
                    <a:cubicBezTo>
                      <a:pt x="5217" y="3014"/>
                      <a:pt x="5062" y="2652"/>
                      <a:pt x="4807" y="2430"/>
                    </a:cubicBezTo>
                    <a:cubicBezTo>
                      <a:pt x="4543" y="2197"/>
                      <a:pt x="4205" y="2107"/>
                      <a:pt x="3873" y="2107"/>
                    </a:cubicBezTo>
                    <a:cubicBezTo>
                      <a:pt x="3820" y="2107"/>
                      <a:pt x="3768" y="2109"/>
                      <a:pt x="3716" y="2113"/>
                    </a:cubicBezTo>
                    <a:cubicBezTo>
                      <a:pt x="3301" y="2149"/>
                      <a:pt x="2885" y="2288"/>
                      <a:pt x="2489" y="2438"/>
                    </a:cubicBezTo>
                    <a:cubicBezTo>
                      <a:pt x="2516" y="1904"/>
                      <a:pt x="2463" y="1357"/>
                      <a:pt x="2303" y="857"/>
                    </a:cubicBezTo>
                    <a:cubicBezTo>
                      <a:pt x="2209" y="558"/>
                      <a:pt x="2055" y="271"/>
                      <a:pt x="1772" y="112"/>
                    </a:cubicBezTo>
                    <a:cubicBezTo>
                      <a:pt x="1642" y="38"/>
                      <a:pt x="1498" y="0"/>
                      <a:pt x="1355" y="0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4"/>
              <p:cNvSpPr/>
              <p:nvPr/>
            </p:nvSpPr>
            <p:spPr>
              <a:xfrm>
                <a:off x="5649454" y="4516345"/>
                <a:ext cx="192674" cy="72400"/>
              </a:xfrm>
              <a:custGeom>
                <a:rect b="b" l="l" r="r" t="t"/>
                <a:pathLst>
                  <a:path extrusionOk="0" h="1465" w="4352">
                    <a:moveTo>
                      <a:pt x="4033" y="0"/>
                    </a:moveTo>
                    <a:cubicBezTo>
                      <a:pt x="2620" y="0"/>
                      <a:pt x="1210" y="473"/>
                      <a:pt x="35" y="1346"/>
                    </a:cubicBezTo>
                    <a:cubicBezTo>
                      <a:pt x="9" y="1366"/>
                      <a:pt x="1" y="1406"/>
                      <a:pt x="19" y="1436"/>
                    </a:cubicBezTo>
                    <a:cubicBezTo>
                      <a:pt x="30" y="1455"/>
                      <a:pt x="49" y="1465"/>
                      <a:pt x="67" y="1465"/>
                    </a:cubicBezTo>
                    <a:cubicBezTo>
                      <a:pt x="78" y="1465"/>
                      <a:pt x="89" y="1461"/>
                      <a:pt x="99" y="1454"/>
                    </a:cubicBezTo>
                    <a:cubicBezTo>
                      <a:pt x="1254" y="595"/>
                      <a:pt x="2640" y="130"/>
                      <a:pt x="4029" y="130"/>
                    </a:cubicBezTo>
                    <a:cubicBezTo>
                      <a:pt x="4116" y="130"/>
                      <a:pt x="4204" y="132"/>
                      <a:pt x="4291" y="136"/>
                    </a:cubicBezTo>
                    <a:cubicBezTo>
                      <a:pt x="4297" y="136"/>
                      <a:pt x="4304" y="134"/>
                      <a:pt x="4310" y="133"/>
                    </a:cubicBezTo>
                    <a:cubicBezTo>
                      <a:pt x="4332" y="125"/>
                      <a:pt x="4351" y="102"/>
                      <a:pt x="4351" y="73"/>
                    </a:cubicBezTo>
                    <a:cubicBezTo>
                      <a:pt x="4352" y="38"/>
                      <a:pt x="4327" y="7"/>
                      <a:pt x="4295" y="6"/>
                    </a:cubicBezTo>
                    <a:cubicBezTo>
                      <a:pt x="4207" y="2"/>
                      <a:pt x="4120" y="0"/>
                      <a:pt x="4033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4"/>
              <p:cNvSpPr/>
              <p:nvPr/>
            </p:nvSpPr>
            <p:spPr>
              <a:xfrm>
                <a:off x="5673405" y="4608659"/>
                <a:ext cx="146719" cy="67409"/>
              </a:xfrm>
              <a:custGeom>
                <a:rect b="b" l="l" r="r" t="t"/>
                <a:pathLst>
                  <a:path extrusionOk="0" h="1364" w="3314">
                    <a:moveTo>
                      <a:pt x="3163" y="0"/>
                    </a:moveTo>
                    <a:cubicBezTo>
                      <a:pt x="1984" y="0"/>
                      <a:pt x="921" y="627"/>
                      <a:pt x="35" y="1243"/>
                    </a:cubicBezTo>
                    <a:cubicBezTo>
                      <a:pt x="8" y="1263"/>
                      <a:pt x="0" y="1303"/>
                      <a:pt x="17" y="1333"/>
                    </a:cubicBezTo>
                    <a:cubicBezTo>
                      <a:pt x="28" y="1352"/>
                      <a:pt x="47" y="1363"/>
                      <a:pt x="66" y="1363"/>
                    </a:cubicBezTo>
                    <a:cubicBezTo>
                      <a:pt x="72" y="1363"/>
                      <a:pt x="78" y="1362"/>
                      <a:pt x="83" y="1360"/>
                    </a:cubicBezTo>
                    <a:cubicBezTo>
                      <a:pt x="88" y="1359"/>
                      <a:pt x="92" y="1356"/>
                      <a:pt x="96" y="1354"/>
                    </a:cubicBezTo>
                    <a:cubicBezTo>
                      <a:pt x="969" y="746"/>
                      <a:pt x="2013" y="129"/>
                      <a:pt x="3165" y="129"/>
                    </a:cubicBezTo>
                    <a:cubicBezTo>
                      <a:pt x="3194" y="129"/>
                      <a:pt x="3223" y="129"/>
                      <a:pt x="3252" y="130"/>
                    </a:cubicBezTo>
                    <a:cubicBezTo>
                      <a:pt x="3285" y="130"/>
                      <a:pt x="3311" y="103"/>
                      <a:pt x="3312" y="68"/>
                    </a:cubicBezTo>
                    <a:cubicBezTo>
                      <a:pt x="3313" y="32"/>
                      <a:pt x="3287" y="2"/>
                      <a:pt x="3255" y="2"/>
                    </a:cubicBezTo>
                    <a:cubicBezTo>
                      <a:pt x="3224" y="1"/>
                      <a:pt x="3194" y="0"/>
                      <a:pt x="3163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4"/>
              <p:cNvSpPr/>
              <p:nvPr/>
            </p:nvSpPr>
            <p:spPr>
              <a:xfrm>
                <a:off x="5619084" y="4399865"/>
                <a:ext cx="40199" cy="43292"/>
              </a:xfrm>
              <a:custGeom>
                <a:rect b="b" l="l" r="r" t="t"/>
                <a:pathLst>
                  <a:path extrusionOk="0" h="876" w="908">
                    <a:moveTo>
                      <a:pt x="836" y="0"/>
                    </a:moveTo>
                    <a:cubicBezTo>
                      <a:pt x="820" y="0"/>
                      <a:pt x="803" y="6"/>
                      <a:pt x="789" y="17"/>
                    </a:cubicBezTo>
                    <a:cubicBezTo>
                      <a:pt x="505" y="238"/>
                      <a:pt x="249" y="493"/>
                      <a:pt x="24" y="774"/>
                    </a:cubicBezTo>
                    <a:cubicBezTo>
                      <a:pt x="1" y="802"/>
                      <a:pt x="18" y="848"/>
                      <a:pt x="45" y="865"/>
                    </a:cubicBezTo>
                    <a:cubicBezTo>
                      <a:pt x="56" y="872"/>
                      <a:pt x="67" y="875"/>
                      <a:pt x="78" y="875"/>
                    </a:cubicBezTo>
                    <a:cubicBezTo>
                      <a:pt x="101" y="875"/>
                      <a:pt x="121" y="862"/>
                      <a:pt x="136" y="843"/>
                    </a:cubicBezTo>
                    <a:cubicBezTo>
                      <a:pt x="354" y="572"/>
                      <a:pt x="605" y="328"/>
                      <a:pt x="879" y="115"/>
                    </a:cubicBezTo>
                    <a:cubicBezTo>
                      <a:pt x="908" y="92"/>
                      <a:pt x="905" y="44"/>
                      <a:pt x="883" y="21"/>
                    </a:cubicBezTo>
                    <a:cubicBezTo>
                      <a:pt x="870" y="7"/>
                      <a:pt x="853" y="0"/>
                      <a:pt x="836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4"/>
              <p:cNvSpPr/>
              <p:nvPr/>
            </p:nvSpPr>
            <p:spPr>
              <a:xfrm>
                <a:off x="5647639" y="4443057"/>
                <a:ext cx="126177" cy="64295"/>
              </a:xfrm>
              <a:custGeom>
                <a:rect b="b" l="l" r="r" t="t"/>
                <a:pathLst>
                  <a:path extrusionOk="0" h="1301" w="2850">
                    <a:moveTo>
                      <a:pt x="2752" y="1"/>
                    </a:moveTo>
                    <a:cubicBezTo>
                      <a:pt x="2749" y="1"/>
                      <a:pt x="2745" y="1"/>
                      <a:pt x="2741" y="2"/>
                    </a:cubicBezTo>
                    <a:cubicBezTo>
                      <a:pt x="1761" y="167"/>
                      <a:pt x="835" y="578"/>
                      <a:pt x="55" y="1189"/>
                    </a:cubicBezTo>
                    <a:cubicBezTo>
                      <a:pt x="1" y="1230"/>
                      <a:pt x="48" y="1300"/>
                      <a:pt x="102" y="1300"/>
                    </a:cubicBezTo>
                    <a:cubicBezTo>
                      <a:pt x="116" y="1300"/>
                      <a:pt x="131" y="1296"/>
                      <a:pt x="144" y="1285"/>
                    </a:cubicBezTo>
                    <a:cubicBezTo>
                      <a:pt x="907" y="689"/>
                      <a:pt x="1815" y="291"/>
                      <a:pt x="2769" y="132"/>
                    </a:cubicBezTo>
                    <a:cubicBezTo>
                      <a:pt x="2850" y="118"/>
                      <a:pt x="2826" y="1"/>
                      <a:pt x="275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1" name="Google Shape;1461;p34"/>
            <p:cNvGrpSpPr/>
            <p:nvPr/>
          </p:nvGrpSpPr>
          <p:grpSpPr>
            <a:xfrm>
              <a:off x="6106674" y="3324926"/>
              <a:ext cx="391546" cy="575051"/>
              <a:chOff x="4450203" y="4661388"/>
              <a:chExt cx="391546" cy="575051"/>
            </a:xfrm>
          </p:grpSpPr>
          <p:sp>
            <p:nvSpPr>
              <p:cNvPr id="1462" name="Google Shape;1462;p34"/>
              <p:cNvSpPr/>
              <p:nvPr/>
            </p:nvSpPr>
            <p:spPr>
              <a:xfrm>
                <a:off x="4450203" y="4661388"/>
                <a:ext cx="391546" cy="575051"/>
              </a:xfrm>
              <a:custGeom>
                <a:rect b="b" l="l" r="r" t="t"/>
                <a:pathLst>
                  <a:path extrusionOk="0" h="11636" w="8844">
                    <a:moveTo>
                      <a:pt x="4511" y="1971"/>
                    </a:moveTo>
                    <a:cubicBezTo>
                      <a:pt x="4652" y="1971"/>
                      <a:pt x="4790" y="1981"/>
                      <a:pt x="4925" y="2004"/>
                    </a:cubicBezTo>
                    <a:cubicBezTo>
                      <a:pt x="5799" y="2149"/>
                      <a:pt x="6462" y="2760"/>
                      <a:pt x="6351" y="3422"/>
                    </a:cubicBezTo>
                    <a:cubicBezTo>
                      <a:pt x="6191" y="4384"/>
                      <a:pt x="4495" y="4972"/>
                      <a:pt x="3588" y="4972"/>
                    </a:cubicBezTo>
                    <a:cubicBezTo>
                      <a:pt x="3534" y="4972"/>
                      <a:pt x="3482" y="4969"/>
                      <a:pt x="3434" y="4965"/>
                    </a:cubicBezTo>
                    <a:cubicBezTo>
                      <a:pt x="3593" y="4011"/>
                      <a:pt x="3728" y="3001"/>
                      <a:pt x="3858" y="2026"/>
                    </a:cubicBezTo>
                    <a:cubicBezTo>
                      <a:pt x="4083" y="1993"/>
                      <a:pt x="4300" y="1971"/>
                      <a:pt x="4511" y="1971"/>
                    </a:cubicBezTo>
                    <a:close/>
                    <a:moveTo>
                      <a:pt x="3139" y="6629"/>
                    </a:moveTo>
                    <a:cubicBezTo>
                      <a:pt x="4573" y="7001"/>
                      <a:pt x="5510" y="7772"/>
                      <a:pt x="5377" y="8566"/>
                    </a:cubicBezTo>
                    <a:cubicBezTo>
                      <a:pt x="5268" y="9222"/>
                      <a:pt x="4378" y="9671"/>
                      <a:pt x="3591" y="9671"/>
                    </a:cubicBezTo>
                    <a:cubicBezTo>
                      <a:pt x="3487" y="9671"/>
                      <a:pt x="3384" y="9663"/>
                      <a:pt x="3285" y="9646"/>
                    </a:cubicBezTo>
                    <a:cubicBezTo>
                      <a:pt x="3009" y="9601"/>
                      <a:pt x="2786" y="9546"/>
                      <a:pt x="2596" y="9481"/>
                    </a:cubicBezTo>
                    <a:cubicBezTo>
                      <a:pt x="2791" y="8516"/>
                      <a:pt x="2967" y="7564"/>
                      <a:pt x="3139" y="6629"/>
                    </a:cubicBezTo>
                    <a:close/>
                    <a:moveTo>
                      <a:pt x="3770" y="0"/>
                    </a:moveTo>
                    <a:cubicBezTo>
                      <a:pt x="3129" y="0"/>
                      <a:pt x="2473" y="47"/>
                      <a:pt x="1861" y="130"/>
                    </a:cubicBezTo>
                    <a:cubicBezTo>
                      <a:pt x="1724" y="1484"/>
                      <a:pt x="1569" y="2784"/>
                      <a:pt x="1339" y="4237"/>
                    </a:cubicBezTo>
                    <a:cubicBezTo>
                      <a:pt x="1309" y="4431"/>
                      <a:pt x="1277" y="4630"/>
                      <a:pt x="1243" y="4833"/>
                    </a:cubicBezTo>
                    <a:cubicBezTo>
                      <a:pt x="930" y="6710"/>
                      <a:pt x="461" y="8925"/>
                      <a:pt x="0" y="10894"/>
                    </a:cubicBezTo>
                    <a:lnTo>
                      <a:pt x="2168" y="11456"/>
                    </a:lnTo>
                    <a:cubicBezTo>
                      <a:pt x="2343" y="11502"/>
                      <a:pt x="2518" y="11548"/>
                      <a:pt x="2729" y="11583"/>
                    </a:cubicBezTo>
                    <a:cubicBezTo>
                      <a:pt x="2941" y="11618"/>
                      <a:pt x="3161" y="11635"/>
                      <a:pt x="3386" y="11635"/>
                    </a:cubicBezTo>
                    <a:cubicBezTo>
                      <a:pt x="4966" y="11635"/>
                      <a:pt x="6767" y="10792"/>
                      <a:pt x="7367" y="9498"/>
                    </a:cubicBezTo>
                    <a:cubicBezTo>
                      <a:pt x="7451" y="9316"/>
                      <a:pt x="7513" y="9125"/>
                      <a:pt x="7545" y="8928"/>
                    </a:cubicBezTo>
                    <a:cubicBezTo>
                      <a:pt x="7618" y="8493"/>
                      <a:pt x="7602" y="8111"/>
                      <a:pt x="7515" y="7773"/>
                    </a:cubicBezTo>
                    <a:cubicBezTo>
                      <a:pt x="7407" y="7356"/>
                      <a:pt x="7192" y="7007"/>
                      <a:pt x="6902" y="6706"/>
                    </a:cubicBezTo>
                    <a:cubicBezTo>
                      <a:pt x="6673" y="6468"/>
                      <a:pt x="6399" y="6260"/>
                      <a:pt x="6093" y="6073"/>
                    </a:cubicBezTo>
                    <a:cubicBezTo>
                      <a:pt x="7271" y="5689"/>
                      <a:pt x="8341" y="4952"/>
                      <a:pt x="8574" y="3561"/>
                    </a:cubicBezTo>
                    <a:cubicBezTo>
                      <a:pt x="8844" y="1943"/>
                      <a:pt x="7396" y="454"/>
                      <a:pt x="5406" y="122"/>
                    </a:cubicBezTo>
                    <a:cubicBezTo>
                      <a:pt x="4902" y="38"/>
                      <a:pt x="4342" y="0"/>
                      <a:pt x="3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4"/>
              <p:cNvSpPr/>
              <p:nvPr/>
            </p:nvSpPr>
            <p:spPr>
              <a:xfrm>
                <a:off x="4450203" y="4870726"/>
                <a:ext cx="337268" cy="365708"/>
              </a:xfrm>
              <a:custGeom>
                <a:rect b="b" l="l" r="r" t="t"/>
                <a:pathLst>
                  <a:path extrusionOk="0" h="7400" w="7618">
                    <a:moveTo>
                      <a:pt x="3139" y="2393"/>
                    </a:moveTo>
                    <a:cubicBezTo>
                      <a:pt x="4573" y="2765"/>
                      <a:pt x="5510" y="3536"/>
                      <a:pt x="5377" y="4330"/>
                    </a:cubicBezTo>
                    <a:cubicBezTo>
                      <a:pt x="5268" y="4986"/>
                      <a:pt x="4378" y="5435"/>
                      <a:pt x="3591" y="5435"/>
                    </a:cubicBezTo>
                    <a:cubicBezTo>
                      <a:pt x="3487" y="5435"/>
                      <a:pt x="3384" y="5427"/>
                      <a:pt x="3285" y="5410"/>
                    </a:cubicBezTo>
                    <a:cubicBezTo>
                      <a:pt x="3009" y="5365"/>
                      <a:pt x="2786" y="5310"/>
                      <a:pt x="2598" y="5245"/>
                    </a:cubicBezTo>
                    <a:cubicBezTo>
                      <a:pt x="2791" y="4280"/>
                      <a:pt x="2967" y="3328"/>
                      <a:pt x="3139" y="2393"/>
                    </a:cubicBezTo>
                    <a:close/>
                    <a:moveTo>
                      <a:pt x="1340" y="1"/>
                    </a:moveTo>
                    <a:cubicBezTo>
                      <a:pt x="1309" y="195"/>
                      <a:pt x="1277" y="395"/>
                      <a:pt x="1244" y="597"/>
                    </a:cubicBezTo>
                    <a:cubicBezTo>
                      <a:pt x="931" y="2474"/>
                      <a:pt x="461" y="4689"/>
                      <a:pt x="0" y="6658"/>
                    </a:cubicBezTo>
                    <a:lnTo>
                      <a:pt x="2168" y="7220"/>
                    </a:lnTo>
                    <a:cubicBezTo>
                      <a:pt x="2343" y="7266"/>
                      <a:pt x="2518" y="7312"/>
                      <a:pt x="2729" y="7347"/>
                    </a:cubicBezTo>
                    <a:cubicBezTo>
                      <a:pt x="2941" y="7382"/>
                      <a:pt x="3162" y="7400"/>
                      <a:pt x="3388" y="7400"/>
                    </a:cubicBezTo>
                    <a:cubicBezTo>
                      <a:pt x="4968" y="7400"/>
                      <a:pt x="6768" y="6556"/>
                      <a:pt x="7367" y="5262"/>
                    </a:cubicBezTo>
                    <a:cubicBezTo>
                      <a:pt x="7451" y="5080"/>
                      <a:pt x="7513" y="4889"/>
                      <a:pt x="7545" y="4692"/>
                    </a:cubicBezTo>
                    <a:cubicBezTo>
                      <a:pt x="7618" y="4257"/>
                      <a:pt x="7602" y="3875"/>
                      <a:pt x="7515" y="3537"/>
                    </a:cubicBezTo>
                    <a:cubicBezTo>
                      <a:pt x="7407" y="3120"/>
                      <a:pt x="7193" y="2771"/>
                      <a:pt x="6902" y="2470"/>
                    </a:cubicBezTo>
                    <a:cubicBezTo>
                      <a:pt x="6634" y="2509"/>
                      <a:pt x="6362" y="2528"/>
                      <a:pt x="6091" y="2528"/>
                    </a:cubicBezTo>
                    <a:cubicBezTo>
                      <a:pt x="6006" y="2528"/>
                      <a:pt x="5922" y="2527"/>
                      <a:pt x="5837" y="2523"/>
                    </a:cubicBezTo>
                    <a:cubicBezTo>
                      <a:pt x="5182" y="2494"/>
                      <a:pt x="4533" y="2357"/>
                      <a:pt x="3924" y="2112"/>
                    </a:cubicBezTo>
                    <a:cubicBezTo>
                      <a:pt x="3356" y="1885"/>
                      <a:pt x="2830" y="1562"/>
                      <a:pt x="2367" y="1163"/>
                    </a:cubicBezTo>
                    <a:cubicBezTo>
                      <a:pt x="1974" y="824"/>
                      <a:pt x="1629" y="430"/>
                      <a:pt x="1340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4"/>
              <p:cNvSpPr/>
              <p:nvPr/>
            </p:nvSpPr>
            <p:spPr>
              <a:xfrm>
                <a:off x="4709855" y="4702851"/>
                <a:ext cx="102358" cy="191848"/>
              </a:xfrm>
              <a:custGeom>
                <a:rect b="b" l="l" r="r" t="t"/>
                <a:pathLst>
                  <a:path extrusionOk="0" h="3882" w="2312">
                    <a:moveTo>
                      <a:pt x="414" y="0"/>
                    </a:moveTo>
                    <a:cubicBezTo>
                      <a:pt x="136" y="0"/>
                      <a:pt x="0" y="470"/>
                      <a:pt x="312" y="640"/>
                    </a:cubicBezTo>
                    <a:cubicBezTo>
                      <a:pt x="1337" y="1197"/>
                      <a:pt x="1490" y="2527"/>
                      <a:pt x="744" y="3377"/>
                    </a:cubicBezTo>
                    <a:cubicBezTo>
                      <a:pt x="540" y="3607"/>
                      <a:pt x="770" y="3882"/>
                      <a:pt x="1015" y="3882"/>
                    </a:cubicBezTo>
                    <a:cubicBezTo>
                      <a:pt x="1101" y="3882"/>
                      <a:pt x="1189" y="3848"/>
                      <a:pt x="1260" y="3766"/>
                    </a:cubicBezTo>
                    <a:cubicBezTo>
                      <a:pt x="2311" y="2574"/>
                      <a:pt x="1922" y="783"/>
                      <a:pt x="558" y="40"/>
                    </a:cubicBezTo>
                    <a:cubicBezTo>
                      <a:pt x="507" y="13"/>
                      <a:pt x="459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4"/>
              <p:cNvSpPr/>
              <p:nvPr/>
            </p:nvSpPr>
            <p:spPr>
              <a:xfrm>
                <a:off x="4678334" y="4894842"/>
                <a:ext cx="61893" cy="50952"/>
              </a:xfrm>
              <a:custGeom>
                <a:rect b="b" l="l" r="r" t="t"/>
                <a:pathLst>
                  <a:path extrusionOk="0" h="1031" w="1398">
                    <a:moveTo>
                      <a:pt x="1017" y="0"/>
                    </a:moveTo>
                    <a:cubicBezTo>
                      <a:pt x="977" y="0"/>
                      <a:pt x="938" y="9"/>
                      <a:pt x="902" y="30"/>
                    </a:cubicBezTo>
                    <a:cubicBezTo>
                      <a:pt x="685" y="153"/>
                      <a:pt x="468" y="278"/>
                      <a:pt x="252" y="401"/>
                    </a:cubicBezTo>
                    <a:cubicBezTo>
                      <a:pt x="100" y="487"/>
                      <a:pt x="1" y="645"/>
                      <a:pt x="74" y="823"/>
                    </a:cubicBezTo>
                    <a:cubicBezTo>
                      <a:pt x="118" y="934"/>
                      <a:pt x="252" y="1030"/>
                      <a:pt x="381" y="1030"/>
                    </a:cubicBezTo>
                    <a:cubicBezTo>
                      <a:pt x="420" y="1030"/>
                      <a:pt x="459" y="1021"/>
                      <a:pt x="494" y="1001"/>
                    </a:cubicBezTo>
                    <a:cubicBezTo>
                      <a:pt x="713" y="878"/>
                      <a:pt x="929" y="753"/>
                      <a:pt x="1146" y="630"/>
                    </a:cubicBezTo>
                    <a:cubicBezTo>
                      <a:pt x="1298" y="543"/>
                      <a:pt x="1397" y="384"/>
                      <a:pt x="1324" y="207"/>
                    </a:cubicBezTo>
                    <a:cubicBezTo>
                      <a:pt x="1280" y="96"/>
                      <a:pt x="1146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4"/>
              <p:cNvSpPr/>
              <p:nvPr/>
            </p:nvSpPr>
            <p:spPr>
              <a:xfrm>
                <a:off x="4603515" y="5092023"/>
                <a:ext cx="157433" cy="109564"/>
              </a:xfrm>
              <a:custGeom>
                <a:rect b="b" l="l" r="r" t="t"/>
                <a:pathLst>
                  <a:path extrusionOk="0" h="2217" w="3556">
                    <a:moveTo>
                      <a:pt x="3128" y="0"/>
                    </a:moveTo>
                    <a:cubicBezTo>
                      <a:pt x="3012" y="0"/>
                      <a:pt x="2894" y="53"/>
                      <a:pt x="2825" y="178"/>
                    </a:cubicBezTo>
                    <a:cubicBezTo>
                      <a:pt x="2339" y="1047"/>
                      <a:pt x="1397" y="1558"/>
                      <a:pt x="415" y="1574"/>
                    </a:cubicBezTo>
                    <a:cubicBezTo>
                      <a:pt x="1" y="1582"/>
                      <a:pt x="83" y="2217"/>
                      <a:pt x="490" y="2217"/>
                    </a:cubicBezTo>
                    <a:cubicBezTo>
                      <a:pt x="492" y="2217"/>
                      <a:pt x="494" y="2217"/>
                      <a:pt x="496" y="2217"/>
                    </a:cubicBezTo>
                    <a:cubicBezTo>
                      <a:pt x="1727" y="2196"/>
                      <a:pt x="2830" y="1486"/>
                      <a:pt x="3423" y="422"/>
                    </a:cubicBezTo>
                    <a:cubicBezTo>
                      <a:pt x="3556" y="185"/>
                      <a:pt x="3345" y="0"/>
                      <a:pt x="31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34"/>
            <p:cNvGrpSpPr/>
            <p:nvPr/>
          </p:nvGrpSpPr>
          <p:grpSpPr>
            <a:xfrm>
              <a:off x="5564762" y="3054269"/>
              <a:ext cx="364708" cy="639640"/>
              <a:chOff x="6138962" y="1866319"/>
              <a:chExt cx="364708" cy="639640"/>
            </a:xfrm>
          </p:grpSpPr>
          <p:sp>
            <p:nvSpPr>
              <p:cNvPr id="1468" name="Google Shape;1468;p34"/>
              <p:cNvSpPr/>
              <p:nvPr/>
            </p:nvSpPr>
            <p:spPr>
              <a:xfrm>
                <a:off x="6138962" y="1866319"/>
                <a:ext cx="364708" cy="639595"/>
              </a:xfrm>
              <a:custGeom>
                <a:rect b="b" l="l" r="r" t="t"/>
                <a:pathLst>
                  <a:path extrusionOk="0" h="12455" w="7928">
                    <a:moveTo>
                      <a:pt x="2637" y="2136"/>
                    </a:moveTo>
                    <a:lnTo>
                      <a:pt x="4259" y="6972"/>
                    </a:lnTo>
                    <a:lnTo>
                      <a:pt x="3078" y="7212"/>
                    </a:lnTo>
                    <a:lnTo>
                      <a:pt x="2458" y="7339"/>
                    </a:lnTo>
                    <a:lnTo>
                      <a:pt x="2456" y="7339"/>
                    </a:lnTo>
                    <a:lnTo>
                      <a:pt x="2477" y="6751"/>
                    </a:lnTo>
                    <a:lnTo>
                      <a:pt x="2637" y="2136"/>
                    </a:lnTo>
                    <a:close/>
                    <a:moveTo>
                      <a:pt x="3977" y="1"/>
                    </a:moveTo>
                    <a:lnTo>
                      <a:pt x="941" y="240"/>
                    </a:lnTo>
                    <a:lnTo>
                      <a:pt x="613" y="4495"/>
                    </a:lnTo>
                    <a:lnTo>
                      <a:pt x="0" y="12454"/>
                    </a:lnTo>
                    <a:lnTo>
                      <a:pt x="0" y="12454"/>
                    </a:lnTo>
                    <a:lnTo>
                      <a:pt x="2299" y="12271"/>
                    </a:lnTo>
                    <a:lnTo>
                      <a:pt x="2406" y="9126"/>
                    </a:lnTo>
                    <a:lnTo>
                      <a:pt x="4801" y="8626"/>
                    </a:lnTo>
                    <a:lnTo>
                      <a:pt x="5549" y="10814"/>
                    </a:lnTo>
                    <a:lnTo>
                      <a:pt x="7927" y="10617"/>
                    </a:lnTo>
                    <a:lnTo>
                      <a:pt x="7211" y="8694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4"/>
              <p:cNvSpPr/>
              <p:nvPr/>
            </p:nvSpPr>
            <p:spPr>
              <a:xfrm>
                <a:off x="6139008" y="2097090"/>
                <a:ext cx="364662" cy="408869"/>
              </a:xfrm>
              <a:custGeom>
                <a:rect b="b" l="l" r="r" t="t"/>
                <a:pathLst>
                  <a:path extrusionOk="0" h="7962" w="7927">
                    <a:moveTo>
                      <a:pt x="612" y="1"/>
                    </a:moveTo>
                    <a:lnTo>
                      <a:pt x="1" y="7961"/>
                    </a:lnTo>
                    <a:lnTo>
                      <a:pt x="2298" y="7777"/>
                    </a:lnTo>
                    <a:lnTo>
                      <a:pt x="2405" y="4632"/>
                    </a:lnTo>
                    <a:lnTo>
                      <a:pt x="4800" y="4132"/>
                    </a:lnTo>
                    <a:lnTo>
                      <a:pt x="5548" y="6321"/>
                    </a:lnTo>
                    <a:lnTo>
                      <a:pt x="7926" y="6123"/>
                    </a:lnTo>
                    <a:lnTo>
                      <a:pt x="7210" y="4200"/>
                    </a:lnTo>
                    <a:cubicBezTo>
                      <a:pt x="6806" y="4167"/>
                      <a:pt x="6405" y="4104"/>
                      <a:pt x="6009" y="4013"/>
                    </a:cubicBezTo>
                    <a:cubicBezTo>
                      <a:pt x="5209" y="3828"/>
                      <a:pt x="4433" y="3528"/>
                      <a:pt x="3719" y="3123"/>
                    </a:cubicBezTo>
                    <a:cubicBezTo>
                      <a:pt x="3500" y="2998"/>
                      <a:pt x="3284" y="2863"/>
                      <a:pt x="3077" y="2718"/>
                    </a:cubicBezTo>
                    <a:lnTo>
                      <a:pt x="2455" y="2845"/>
                    </a:lnTo>
                    <a:lnTo>
                      <a:pt x="2476" y="2257"/>
                    </a:lnTo>
                    <a:cubicBezTo>
                      <a:pt x="2223" y="2044"/>
                      <a:pt x="1983" y="1814"/>
                      <a:pt x="1758" y="1571"/>
                    </a:cubicBezTo>
                    <a:cubicBezTo>
                      <a:pt x="1316" y="1093"/>
                      <a:pt x="932" y="566"/>
                      <a:pt x="61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4"/>
              <p:cNvSpPr/>
              <p:nvPr/>
            </p:nvSpPr>
            <p:spPr>
              <a:xfrm>
                <a:off x="6280420" y="1904575"/>
                <a:ext cx="97341" cy="217067"/>
              </a:xfrm>
              <a:custGeom>
                <a:rect b="b" l="l" r="r" t="t"/>
                <a:pathLst>
                  <a:path extrusionOk="0" h="4227" w="2116">
                    <a:moveTo>
                      <a:pt x="429" y="0"/>
                    </a:moveTo>
                    <a:cubicBezTo>
                      <a:pt x="224" y="0"/>
                      <a:pt x="0" y="214"/>
                      <a:pt x="97" y="471"/>
                    </a:cubicBezTo>
                    <a:cubicBezTo>
                      <a:pt x="544" y="1661"/>
                      <a:pt x="991" y="2851"/>
                      <a:pt x="1437" y="4041"/>
                    </a:cubicBezTo>
                    <a:cubicBezTo>
                      <a:pt x="1487" y="4172"/>
                      <a:pt x="1585" y="4226"/>
                      <a:pt x="1688" y="4226"/>
                    </a:cubicBezTo>
                    <a:cubicBezTo>
                      <a:pt x="1892" y="4226"/>
                      <a:pt x="2116" y="4012"/>
                      <a:pt x="2019" y="3755"/>
                    </a:cubicBezTo>
                    <a:cubicBezTo>
                      <a:pt x="1572" y="2565"/>
                      <a:pt x="1126" y="1375"/>
                      <a:pt x="679" y="186"/>
                    </a:cubicBezTo>
                    <a:cubicBezTo>
                      <a:pt x="630" y="55"/>
                      <a:pt x="532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4"/>
              <p:cNvSpPr/>
              <p:nvPr/>
            </p:nvSpPr>
            <p:spPr>
              <a:xfrm>
                <a:off x="6359452" y="2142741"/>
                <a:ext cx="62425" cy="111435"/>
              </a:xfrm>
              <a:custGeom>
                <a:rect b="b" l="l" r="r" t="t"/>
                <a:pathLst>
                  <a:path extrusionOk="0" h="2170" w="1357">
                    <a:moveTo>
                      <a:pt x="428" y="0"/>
                    </a:moveTo>
                    <a:cubicBezTo>
                      <a:pt x="224" y="0"/>
                      <a:pt x="0" y="214"/>
                      <a:pt x="99" y="472"/>
                    </a:cubicBezTo>
                    <a:cubicBezTo>
                      <a:pt x="292" y="976"/>
                      <a:pt x="484" y="1480"/>
                      <a:pt x="678" y="1985"/>
                    </a:cubicBezTo>
                    <a:cubicBezTo>
                      <a:pt x="728" y="2115"/>
                      <a:pt x="826" y="2170"/>
                      <a:pt x="929" y="2170"/>
                    </a:cubicBezTo>
                    <a:cubicBezTo>
                      <a:pt x="1134" y="2170"/>
                      <a:pt x="1357" y="1956"/>
                      <a:pt x="1259" y="1699"/>
                    </a:cubicBezTo>
                    <a:cubicBezTo>
                      <a:pt x="1066" y="1195"/>
                      <a:pt x="873" y="690"/>
                      <a:pt x="681" y="186"/>
                    </a:cubicBezTo>
                    <a:cubicBezTo>
                      <a:pt x="630" y="55"/>
                      <a:pt x="532" y="0"/>
                      <a:pt x="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2" name="Google Shape;1472;p34"/>
            <p:cNvGrpSpPr/>
            <p:nvPr/>
          </p:nvGrpSpPr>
          <p:grpSpPr>
            <a:xfrm>
              <a:off x="3517449" y="2838567"/>
              <a:ext cx="3123982" cy="3007133"/>
              <a:chOff x="3788199" y="2983467"/>
              <a:chExt cx="3123982" cy="3007133"/>
            </a:xfrm>
          </p:grpSpPr>
          <p:sp>
            <p:nvSpPr>
              <p:cNvPr id="1473" name="Google Shape;1473;p34"/>
              <p:cNvSpPr/>
              <p:nvPr/>
            </p:nvSpPr>
            <p:spPr>
              <a:xfrm>
                <a:off x="4229087" y="4380675"/>
                <a:ext cx="543888" cy="1103668"/>
              </a:xfrm>
              <a:custGeom>
                <a:rect b="b" l="l" r="r" t="t"/>
                <a:pathLst>
                  <a:path extrusionOk="0" h="21492" w="11823">
                    <a:moveTo>
                      <a:pt x="1993" y="1"/>
                    </a:moveTo>
                    <a:cubicBezTo>
                      <a:pt x="1993" y="1"/>
                      <a:pt x="1155" y="1557"/>
                      <a:pt x="610" y="3927"/>
                    </a:cubicBezTo>
                    <a:cubicBezTo>
                      <a:pt x="237" y="5538"/>
                      <a:pt x="0" y="7526"/>
                      <a:pt x="254" y="9658"/>
                    </a:cubicBezTo>
                    <a:cubicBezTo>
                      <a:pt x="276" y="9835"/>
                      <a:pt x="300" y="10013"/>
                      <a:pt x="328" y="10193"/>
                    </a:cubicBezTo>
                    <a:cubicBezTo>
                      <a:pt x="924" y="14001"/>
                      <a:pt x="3144" y="18196"/>
                      <a:pt x="8951" y="21491"/>
                    </a:cubicBezTo>
                    <a:cubicBezTo>
                      <a:pt x="9492" y="20305"/>
                      <a:pt x="9903" y="19172"/>
                      <a:pt x="10200" y="18090"/>
                    </a:cubicBezTo>
                    <a:cubicBezTo>
                      <a:pt x="10477" y="17084"/>
                      <a:pt x="10655" y="16123"/>
                      <a:pt x="10748" y="15206"/>
                    </a:cubicBezTo>
                    <a:cubicBezTo>
                      <a:pt x="11823" y="4756"/>
                      <a:pt x="1993" y="1"/>
                      <a:pt x="19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4"/>
              <p:cNvSpPr/>
              <p:nvPr/>
            </p:nvSpPr>
            <p:spPr>
              <a:xfrm>
                <a:off x="4229087" y="4582228"/>
                <a:ext cx="469272" cy="902109"/>
              </a:xfrm>
              <a:custGeom>
                <a:rect b="b" l="l" r="r" t="t"/>
                <a:pathLst>
                  <a:path extrusionOk="0" h="17567" w="10201">
                    <a:moveTo>
                      <a:pt x="610" y="1"/>
                    </a:moveTo>
                    <a:cubicBezTo>
                      <a:pt x="237" y="1613"/>
                      <a:pt x="0" y="3601"/>
                      <a:pt x="254" y="5733"/>
                    </a:cubicBezTo>
                    <a:cubicBezTo>
                      <a:pt x="276" y="5910"/>
                      <a:pt x="300" y="6088"/>
                      <a:pt x="328" y="6268"/>
                    </a:cubicBezTo>
                    <a:cubicBezTo>
                      <a:pt x="924" y="10076"/>
                      <a:pt x="3144" y="14271"/>
                      <a:pt x="8951" y="17566"/>
                    </a:cubicBezTo>
                    <a:cubicBezTo>
                      <a:pt x="9492" y="16380"/>
                      <a:pt x="9903" y="15247"/>
                      <a:pt x="10200" y="14165"/>
                    </a:cubicBezTo>
                    <a:lnTo>
                      <a:pt x="10200" y="14163"/>
                    </a:lnTo>
                    <a:cubicBezTo>
                      <a:pt x="8818" y="13974"/>
                      <a:pt x="7531" y="13284"/>
                      <a:pt x="6479" y="12379"/>
                    </a:cubicBezTo>
                    <a:cubicBezTo>
                      <a:pt x="5137" y="11224"/>
                      <a:pt x="4091" y="9726"/>
                      <a:pt x="3225" y="8193"/>
                    </a:cubicBezTo>
                    <a:cubicBezTo>
                      <a:pt x="2344" y="6629"/>
                      <a:pt x="1664" y="4951"/>
                      <a:pt x="1203" y="3217"/>
                    </a:cubicBezTo>
                    <a:cubicBezTo>
                      <a:pt x="924" y="2162"/>
                      <a:pt x="724" y="1085"/>
                      <a:pt x="610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4"/>
              <p:cNvSpPr/>
              <p:nvPr/>
            </p:nvSpPr>
            <p:spPr>
              <a:xfrm>
                <a:off x="4359826" y="4489847"/>
                <a:ext cx="264928" cy="965889"/>
              </a:xfrm>
              <a:custGeom>
                <a:rect b="b" l="l" r="r" t="t"/>
                <a:pathLst>
                  <a:path extrusionOk="0" h="18809" w="5759">
                    <a:moveTo>
                      <a:pt x="3" y="1"/>
                    </a:moveTo>
                    <a:lnTo>
                      <a:pt x="3" y="1"/>
                    </a:lnTo>
                    <a:cubicBezTo>
                      <a:pt x="0" y="3717"/>
                      <a:pt x="694" y="7496"/>
                      <a:pt x="1895" y="11011"/>
                    </a:cubicBezTo>
                    <a:cubicBezTo>
                      <a:pt x="2845" y="13735"/>
                      <a:pt x="4141" y="16423"/>
                      <a:pt x="5758" y="18808"/>
                    </a:cubicBezTo>
                    <a:cubicBezTo>
                      <a:pt x="4284" y="16338"/>
                      <a:pt x="3054" y="13656"/>
                      <a:pt x="2119" y="10934"/>
                    </a:cubicBezTo>
                    <a:cubicBezTo>
                      <a:pt x="935" y="7426"/>
                      <a:pt x="209" y="3697"/>
                      <a:pt x="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4"/>
              <p:cNvSpPr/>
              <p:nvPr/>
            </p:nvSpPr>
            <p:spPr>
              <a:xfrm>
                <a:off x="4271455" y="4667060"/>
                <a:ext cx="251266" cy="249265"/>
              </a:xfrm>
              <a:custGeom>
                <a:rect b="b" l="l" r="r" t="t"/>
                <a:pathLst>
                  <a:path extrusionOk="0" h="4854" w="5462">
                    <a:moveTo>
                      <a:pt x="5462" y="1"/>
                    </a:moveTo>
                    <a:cubicBezTo>
                      <a:pt x="4914" y="689"/>
                      <a:pt x="4432" y="1431"/>
                      <a:pt x="4016" y="2208"/>
                    </a:cubicBezTo>
                    <a:cubicBezTo>
                      <a:pt x="3627" y="2935"/>
                      <a:pt x="3298" y="3696"/>
                      <a:pt x="3030" y="4477"/>
                    </a:cubicBezTo>
                    <a:lnTo>
                      <a:pt x="3030" y="4477"/>
                    </a:lnTo>
                    <a:cubicBezTo>
                      <a:pt x="2120" y="3050"/>
                      <a:pt x="874" y="1886"/>
                      <a:pt x="0" y="435"/>
                    </a:cubicBezTo>
                    <a:lnTo>
                      <a:pt x="0" y="435"/>
                    </a:lnTo>
                    <a:cubicBezTo>
                      <a:pt x="787" y="1991"/>
                      <a:pt x="2082" y="3226"/>
                      <a:pt x="2982" y="4705"/>
                    </a:cubicBezTo>
                    <a:lnTo>
                      <a:pt x="3073" y="4853"/>
                    </a:lnTo>
                    <a:lnTo>
                      <a:pt x="3128" y="4688"/>
                    </a:lnTo>
                    <a:cubicBezTo>
                      <a:pt x="3676" y="3025"/>
                      <a:pt x="4475" y="1446"/>
                      <a:pt x="5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4"/>
              <p:cNvSpPr/>
              <p:nvPr/>
            </p:nvSpPr>
            <p:spPr>
              <a:xfrm>
                <a:off x="4339999" y="4976090"/>
                <a:ext cx="278453" cy="300772"/>
              </a:xfrm>
              <a:custGeom>
                <a:rect b="b" l="l" r="r" t="t"/>
                <a:pathLst>
                  <a:path extrusionOk="0" h="5857" w="6053">
                    <a:moveTo>
                      <a:pt x="0" y="1297"/>
                    </a:moveTo>
                    <a:cubicBezTo>
                      <a:pt x="4" y="1301"/>
                      <a:pt x="7" y="1305"/>
                      <a:pt x="11" y="1309"/>
                    </a:cubicBezTo>
                    <a:lnTo>
                      <a:pt x="11" y="1309"/>
                    </a:lnTo>
                    <a:cubicBezTo>
                      <a:pt x="8" y="1305"/>
                      <a:pt x="4" y="1301"/>
                      <a:pt x="1" y="1297"/>
                    </a:cubicBezTo>
                    <a:close/>
                    <a:moveTo>
                      <a:pt x="6053" y="0"/>
                    </a:moveTo>
                    <a:lnTo>
                      <a:pt x="6053" y="0"/>
                    </a:lnTo>
                    <a:cubicBezTo>
                      <a:pt x="5395" y="1355"/>
                      <a:pt x="4871" y="2773"/>
                      <a:pt x="4473" y="4224"/>
                    </a:cubicBezTo>
                    <a:cubicBezTo>
                      <a:pt x="4353" y="4665"/>
                      <a:pt x="4243" y="5108"/>
                      <a:pt x="4143" y="5554"/>
                    </a:cubicBezTo>
                    <a:lnTo>
                      <a:pt x="4143" y="5554"/>
                    </a:lnTo>
                    <a:cubicBezTo>
                      <a:pt x="2656" y="4252"/>
                      <a:pt x="1286" y="2819"/>
                      <a:pt x="11" y="1309"/>
                    </a:cubicBezTo>
                    <a:lnTo>
                      <a:pt x="11" y="1309"/>
                    </a:lnTo>
                    <a:cubicBezTo>
                      <a:pt x="1218" y="2939"/>
                      <a:pt x="2619" y="4424"/>
                      <a:pt x="4140" y="5765"/>
                    </a:cubicBezTo>
                    <a:lnTo>
                      <a:pt x="4243" y="5857"/>
                    </a:lnTo>
                    <a:lnTo>
                      <a:pt x="4272" y="5722"/>
                    </a:lnTo>
                    <a:cubicBezTo>
                      <a:pt x="4680" y="3763"/>
                      <a:pt x="5295" y="1851"/>
                      <a:pt x="6053" y="0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4"/>
              <p:cNvSpPr/>
              <p:nvPr/>
            </p:nvSpPr>
            <p:spPr>
              <a:xfrm>
                <a:off x="3788199" y="4992316"/>
                <a:ext cx="912920" cy="622187"/>
              </a:xfrm>
              <a:custGeom>
                <a:rect b="b" l="l" r="r" t="t"/>
                <a:pathLst>
                  <a:path extrusionOk="0" h="12116" w="19845">
                    <a:moveTo>
                      <a:pt x="4892" y="0"/>
                    </a:moveTo>
                    <a:cubicBezTo>
                      <a:pt x="2050" y="0"/>
                      <a:pt x="0" y="655"/>
                      <a:pt x="0" y="655"/>
                    </a:cubicBezTo>
                    <a:cubicBezTo>
                      <a:pt x="0" y="655"/>
                      <a:pt x="464" y="2360"/>
                      <a:pt x="1701" y="4455"/>
                    </a:cubicBezTo>
                    <a:cubicBezTo>
                      <a:pt x="2541" y="5880"/>
                      <a:pt x="3738" y="7484"/>
                      <a:pt x="5389" y="8856"/>
                    </a:cubicBezTo>
                    <a:cubicBezTo>
                      <a:pt x="5527" y="8970"/>
                      <a:pt x="5668" y="9082"/>
                      <a:pt x="5811" y="9192"/>
                    </a:cubicBezTo>
                    <a:cubicBezTo>
                      <a:pt x="7986" y="10866"/>
                      <a:pt x="10893" y="12115"/>
                      <a:pt x="14725" y="12115"/>
                    </a:cubicBezTo>
                    <a:cubicBezTo>
                      <a:pt x="16276" y="12115"/>
                      <a:pt x="17978" y="11911"/>
                      <a:pt x="19844" y="11447"/>
                    </a:cubicBezTo>
                    <a:cubicBezTo>
                      <a:pt x="19421" y="10214"/>
                      <a:pt x="18937" y="9109"/>
                      <a:pt x="18407" y="8119"/>
                    </a:cubicBezTo>
                    <a:cubicBezTo>
                      <a:pt x="17915" y="7201"/>
                      <a:pt x="17383" y="6381"/>
                      <a:pt x="16820" y="5653"/>
                    </a:cubicBezTo>
                    <a:cubicBezTo>
                      <a:pt x="13251" y="1027"/>
                      <a:pt x="8451" y="0"/>
                      <a:pt x="4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3866404" y="5221085"/>
                <a:ext cx="834715" cy="393412"/>
              </a:xfrm>
              <a:custGeom>
                <a:rect b="b" l="l" r="r" t="t"/>
                <a:pathLst>
                  <a:path extrusionOk="0" h="7661" w="18145">
                    <a:moveTo>
                      <a:pt x="1" y="0"/>
                    </a:moveTo>
                    <a:lnTo>
                      <a:pt x="1" y="0"/>
                    </a:lnTo>
                    <a:cubicBezTo>
                      <a:pt x="841" y="1425"/>
                      <a:pt x="2038" y="3029"/>
                      <a:pt x="3689" y="4401"/>
                    </a:cubicBezTo>
                    <a:cubicBezTo>
                      <a:pt x="3827" y="4515"/>
                      <a:pt x="3967" y="4627"/>
                      <a:pt x="4111" y="4737"/>
                    </a:cubicBezTo>
                    <a:cubicBezTo>
                      <a:pt x="6286" y="6411"/>
                      <a:pt x="9193" y="7660"/>
                      <a:pt x="13025" y="7660"/>
                    </a:cubicBezTo>
                    <a:cubicBezTo>
                      <a:pt x="14576" y="7660"/>
                      <a:pt x="16278" y="7456"/>
                      <a:pt x="18144" y="6992"/>
                    </a:cubicBezTo>
                    <a:cubicBezTo>
                      <a:pt x="17721" y="5759"/>
                      <a:pt x="17237" y="4654"/>
                      <a:pt x="16707" y="3664"/>
                    </a:cubicBezTo>
                    <a:cubicBezTo>
                      <a:pt x="15575" y="4478"/>
                      <a:pt x="14166" y="4864"/>
                      <a:pt x="12780" y="4933"/>
                    </a:cubicBezTo>
                    <a:cubicBezTo>
                      <a:pt x="12606" y="4941"/>
                      <a:pt x="12432" y="4946"/>
                      <a:pt x="12258" y="4946"/>
                    </a:cubicBezTo>
                    <a:cubicBezTo>
                      <a:pt x="10661" y="4946"/>
                      <a:pt x="9056" y="4603"/>
                      <a:pt x="7539" y="4137"/>
                    </a:cubicBezTo>
                    <a:cubicBezTo>
                      <a:pt x="5822" y="3612"/>
                      <a:pt x="4174" y="2863"/>
                      <a:pt x="2645" y="1922"/>
                    </a:cubicBezTo>
                    <a:cubicBezTo>
                      <a:pt x="1716" y="1351"/>
                      <a:pt x="829" y="708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3883977" y="5074991"/>
                <a:ext cx="787793" cy="496835"/>
              </a:xfrm>
              <a:custGeom>
                <a:rect b="b" l="l" r="r" t="t"/>
                <a:pathLst>
                  <a:path extrusionOk="0" h="9675" w="17125">
                    <a:moveTo>
                      <a:pt x="0" y="1"/>
                    </a:moveTo>
                    <a:lnTo>
                      <a:pt x="0" y="1"/>
                    </a:lnTo>
                    <a:cubicBezTo>
                      <a:pt x="2556" y="2697"/>
                      <a:pt x="5662" y="4960"/>
                      <a:pt x="8955" y="6681"/>
                    </a:cubicBezTo>
                    <a:cubicBezTo>
                      <a:pt x="11518" y="8001"/>
                      <a:pt x="14308" y="9059"/>
                      <a:pt x="17124" y="9674"/>
                    </a:cubicBezTo>
                    <a:cubicBezTo>
                      <a:pt x="14354" y="8898"/>
                      <a:pt x="11615" y="7800"/>
                      <a:pt x="9064" y="6471"/>
                    </a:cubicBezTo>
                    <a:cubicBezTo>
                      <a:pt x="5789" y="4743"/>
                      <a:pt x="2695" y="253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3942906" y="5078329"/>
                <a:ext cx="242571" cy="265236"/>
              </a:xfrm>
              <a:custGeom>
                <a:rect b="b" l="l" r="r" t="t"/>
                <a:pathLst>
                  <a:path extrusionOk="0" h="5165" w="5273">
                    <a:moveTo>
                      <a:pt x="3661" y="1"/>
                    </a:moveTo>
                    <a:lnTo>
                      <a:pt x="3661" y="1"/>
                    </a:lnTo>
                    <a:cubicBezTo>
                      <a:pt x="3738" y="877"/>
                      <a:pt x="3898" y="1747"/>
                      <a:pt x="4132" y="2597"/>
                    </a:cubicBezTo>
                    <a:cubicBezTo>
                      <a:pt x="4350" y="3393"/>
                      <a:pt x="4636" y="4170"/>
                      <a:pt x="4979" y="4921"/>
                    </a:cubicBezTo>
                    <a:lnTo>
                      <a:pt x="4979" y="4921"/>
                    </a:lnTo>
                    <a:cubicBezTo>
                      <a:pt x="3336" y="4513"/>
                      <a:pt x="1631" y="4529"/>
                      <a:pt x="0" y="4078"/>
                    </a:cubicBezTo>
                    <a:lnTo>
                      <a:pt x="0" y="4078"/>
                    </a:lnTo>
                    <a:cubicBezTo>
                      <a:pt x="1642" y="4663"/>
                      <a:pt x="3432" y="4667"/>
                      <a:pt x="5103" y="5119"/>
                    </a:cubicBezTo>
                    <a:lnTo>
                      <a:pt x="5272" y="5165"/>
                    </a:lnTo>
                    <a:lnTo>
                      <a:pt x="5197" y="5008"/>
                    </a:lnTo>
                    <a:cubicBezTo>
                      <a:pt x="4447" y="3424"/>
                      <a:pt x="3941" y="1729"/>
                      <a:pt x="36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4210502" y="5228890"/>
                <a:ext cx="285998" cy="283466"/>
              </a:xfrm>
              <a:custGeom>
                <a:rect b="b" l="l" r="r" t="t"/>
                <a:pathLst>
                  <a:path extrusionOk="0" h="5520" w="6217">
                    <a:moveTo>
                      <a:pt x="3497" y="0"/>
                    </a:moveTo>
                    <a:cubicBezTo>
                      <a:pt x="3953" y="1434"/>
                      <a:pt x="4549" y="2825"/>
                      <a:pt x="5261" y="4150"/>
                    </a:cubicBezTo>
                    <a:cubicBezTo>
                      <a:pt x="5477" y="4552"/>
                      <a:pt x="5702" y="4950"/>
                      <a:pt x="5937" y="5341"/>
                    </a:cubicBezTo>
                    <a:lnTo>
                      <a:pt x="5937" y="5341"/>
                    </a:lnTo>
                    <a:cubicBezTo>
                      <a:pt x="5469" y="5361"/>
                      <a:pt x="5001" y="5370"/>
                      <a:pt x="4532" y="5370"/>
                    </a:cubicBezTo>
                    <a:cubicBezTo>
                      <a:pt x="3019" y="5370"/>
                      <a:pt x="1506" y="5274"/>
                      <a:pt x="1" y="5107"/>
                    </a:cubicBezTo>
                    <a:lnTo>
                      <a:pt x="1" y="5107"/>
                    </a:lnTo>
                    <a:cubicBezTo>
                      <a:pt x="1612" y="5391"/>
                      <a:pt x="3248" y="5519"/>
                      <a:pt x="4884" y="5519"/>
                    </a:cubicBezTo>
                    <a:cubicBezTo>
                      <a:pt x="5283" y="5519"/>
                      <a:pt x="5681" y="5511"/>
                      <a:pt x="6079" y="5497"/>
                    </a:cubicBezTo>
                    <a:lnTo>
                      <a:pt x="6217" y="5493"/>
                    </a:lnTo>
                    <a:lnTo>
                      <a:pt x="6144" y="5375"/>
                    </a:lnTo>
                    <a:cubicBezTo>
                      <a:pt x="5092" y="3673"/>
                      <a:pt x="4223" y="1864"/>
                      <a:pt x="34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5954777" y="5188323"/>
                <a:ext cx="957404" cy="578075"/>
              </a:xfrm>
              <a:custGeom>
                <a:rect b="b" l="l" r="r" t="t"/>
                <a:pathLst>
                  <a:path extrusionOk="0" h="11257" w="20812">
                    <a:moveTo>
                      <a:pt x="14250" y="0"/>
                    </a:moveTo>
                    <a:cubicBezTo>
                      <a:pt x="13235" y="0"/>
                      <a:pt x="12152" y="91"/>
                      <a:pt x="11041" y="321"/>
                    </a:cubicBezTo>
                    <a:cubicBezTo>
                      <a:pt x="10865" y="359"/>
                      <a:pt x="10690" y="398"/>
                      <a:pt x="10513" y="442"/>
                    </a:cubicBezTo>
                    <a:cubicBezTo>
                      <a:pt x="6771" y="1363"/>
                      <a:pt x="2783" y="3937"/>
                      <a:pt x="1" y="10005"/>
                    </a:cubicBezTo>
                    <a:cubicBezTo>
                      <a:pt x="1229" y="10443"/>
                      <a:pt x="2394" y="10755"/>
                      <a:pt x="3498" y="10957"/>
                    </a:cubicBezTo>
                    <a:cubicBezTo>
                      <a:pt x="4523" y="11146"/>
                      <a:pt x="5496" y="11240"/>
                      <a:pt x="6417" y="11255"/>
                    </a:cubicBezTo>
                    <a:cubicBezTo>
                      <a:pt x="6504" y="11256"/>
                      <a:pt x="6590" y="11257"/>
                      <a:pt x="6676" y="11257"/>
                    </a:cubicBezTo>
                    <a:cubicBezTo>
                      <a:pt x="16986" y="11257"/>
                      <a:pt x="20812" y="1223"/>
                      <a:pt x="20812" y="1223"/>
                    </a:cubicBezTo>
                    <a:cubicBezTo>
                      <a:pt x="20812" y="1223"/>
                      <a:pt x="19190" y="521"/>
                      <a:pt x="16780" y="182"/>
                    </a:cubicBezTo>
                    <a:cubicBezTo>
                      <a:pt x="16009" y="73"/>
                      <a:pt x="15156" y="0"/>
                      <a:pt x="14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5954777" y="5188323"/>
                <a:ext cx="771968" cy="562721"/>
              </a:xfrm>
              <a:custGeom>
                <a:rect b="b" l="l" r="r" t="t"/>
                <a:pathLst>
                  <a:path extrusionOk="0" h="10958" w="16781">
                    <a:moveTo>
                      <a:pt x="14250" y="0"/>
                    </a:moveTo>
                    <a:cubicBezTo>
                      <a:pt x="13235" y="0"/>
                      <a:pt x="12152" y="91"/>
                      <a:pt x="11041" y="321"/>
                    </a:cubicBezTo>
                    <a:cubicBezTo>
                      <a:pt x="10865" y="359"/>
                      <a:pt x="10690" y="398"/>
                      <a:pt x="10513" y="442"/>
                    </a:cubicBezTo>
                    <a:cubicBezTo>
                      <a:pt x="6771" y="1363"/>
                      <a:pt x="2783" y="3937"/>
                      <a:pt x="1" y="10005"/>
                    </a:cubicBezTo>
                    <a:cubicBezTo>
                      <a:pt x="1229" y="10443"/>
                      <a:pt x="2393" y="10754"/>
                      <a:pt x="3497" y="10957"/>
                    </a:cubicBezTo>
                    <a:lnTo>
                      <a:pt x="3497" y="10957"/>
                    </a:lnTo>
                    <a:cubicBezTo>
                      <a:pt x="3569" y="9565"/>
                      <a:pt x="4144" y="8222"/>
                      <a:pt x="4956" y="7096"/>
                    </a:cubicBezTo>
                    <a:cubicBezTo>
                      <a:pt x="5990" y="5661"/>
                      <a:pt x="7392" y="4488"/>
                      <a:pt x="8846" y="3494"/>
                    </a:cubicBezTo>
                    <a:cubicBezTo>
                      <a:pt x="10328" y="2481"/>
                      <a:pt x="11941" y="1660"/>
                      <a:pt x="13629" y="1051"/>
                    </a:cubicBezTo>
                    <a:cubicBezTo>
                      <a:pt x="14655" y="681"/>
                      <a:pt x="15710" y="389"/>
                      <a:pt x="16780" y="182"/>
                    </a:cubicBezTo>
                    <a:cubicBezTo>
                      <a:pt x="16009" y="73"/>
                      <a:pt x="15156" y="0"/>
                      <a:pt x="14250" y="0"/>
                    </a:cubicBezTo>
                    <a:close/>
                    <a:moveTo>
                      <a:pt x="3497" y="10957"/>
                    </a:moveTo>
                    <a:cubicBezTo>
                      <a:pt x="3497" y="10957"/>
                      <a:pt x="3497" y="10957"/>
                      <a:pt x="3497" y="10957"/>
                    </a:cubicBezTo>
                    <a:lnTo>
                      <a:pt x="3498" y="10957"/>
                    </a:lnTo>
                    <a:cubicBezTo>
                      <a:pt x="3498" y="10957"/>
                      <a:pt x="3497" y="10957"/>
                      <a:pt x="3497" y="10957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5978928" y="5304017"/>
                <a:ext cx="839178" cy="377800"/>
              </a:xfrm>
              <a:custGeom>
                <a:rect b="b" l="l" r="r" t="t"/>
                <a:pathLst>
                  <a:path extrusionOk="0" h="7357" w="18242">
                    <a:moveTo>
                      <a:pt x="18241" y="1"/>
                    </a:moveTo>
                    <a:lnTo>
                      <a:pt x="18241" y="1"/>
                    </a:lnTo>
                    <a:cubicBezTo>
                      <a:pt x="14540" y="318"/>
                      <a:pt x="10834" y="1335"/>
                      <a:pt x="7436" y="2835"/>
                    </a:cubicBezTo>
                    <a:cubicBezTo>
                      <a:pt x="4803" y="4016"/>
                      <a:pt x="2237" y="5538"/>
                      <a:pt x="0" y="7356"/>
                    </a:cubicBezTo>
                    <a:cubicBezTo>
                      <a:pt x="2334" y="5674"/>
                      <a:pt x="4901" y="4217"/>
                      <a:pt x="7531" y="3052"/>
                    </a:cubicBezTo>
                    <a:cubicBezTo>
                      <a:pt x="10925" y="1570"/>
                      <a:pt x="14576" y="526"/>
                      <a:pt x="18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6442035" y="5222779"/>
                <a:ext cx="231945" cy="277612"/>
              </a:xfrm>
              <a:custGeom>
                <a:rect b="b" l="l" r="r" t="t"/>
                <a:pathLst>
                  <a:path extrusionOk="0" h="5406" w="5042">
                    <a:moveTo>
                      <a:pt x="4139" y="1"/>
                    </a:moveTo>
                    <a:lnTo>
                      <a:pt x="4139" y="1"/>
                    </a:lnTo>
                    <a:cubicBezTo>
                      <a:pt x="2655" y="919"/>
                      <a:pt x="1537" y="2315"/>
                      <a:pt x="141" y="3341"/>
                    </a:cubicBezTo>
                    <a:lnTo>
                      <a:pt x="1" y="3444"/>
                    </a:lnTo>
                    <a:lnTo>
                      <a:pt x="171" y="3484"/>
                    </a:lnTo>
                    <a:cubicBezTo>
                      <a:pt x="1875" y="3886"/>
                      <a:pt x="3515" y="4547"/>
                      <a:pt x="5041" y="5405"/>
                    </a:cubicBezTo>
                    <a:cubicBezTo>
                      <a:pt x="4309" y="4918"/>
                      <a:pt x="3528" y="4501"/>
                      <a:pt x="2719" y="4156"/>
                    </a:cubicBezTo>
                    <a:cubicBezTo>
                      <a:pt x="1961" y="3830"/>
                      <a:pt x="1175" y="3568"/>
                      <a:pt x="374" y="3368"/>
                    </a:cubicBezTo>
                    <a:lnTo>
                      <a:pt x="374" y="3368"/>
                    </a:lnTo>
                    <a:cubicBezTo>
                      <a:pt x="1717" y="2337"/>
                      <a:pt x="2768" y="996"/>
                      <a:pt x="41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6130782" y="5329487"/>
                <a:ext cx="275647" cy="303955"/>
              </a:xfrm>
              <a:custGeom>
                <a:rect b="b" l="l" r="r" t="t"/>
                <a:pathLst>
                  <a:path extrusionOk="0" h="5919" w="5992">
                    <a:moveTo>
                      <a:pt x="4179" y="1"/>
                    </a:moveTo>
                    <a:lnTo>
                      <a:pt x="4179" y="1"/>
                    </a:lnTo>
                    <a:cubicBezTo>
                      <a:pt x="2653" y="1347"/>
                      <a:pt x="1292" y="2874"/>
                      <a:pt x="83" y="4509"/>
                    </a:cubicBezTo>
                    <a:lnTo>
                      <a:pt x="1" y="4621"/>
                    </a:lnTo>
                    <a:lnTo>
                      <a:pt x="139" y="4637"/>
                    </a:lnTo>
                    <a:cubicBezTo>
                      <a:pt x="2125" y="4876"/>
                      <a:pt x="4082" y="5324"/>
                      <a:pt x="5991" y="5918"/>
                    </a:cubicBezTo>
                    <a:cubicBezTo>
                      <a:pt x="4586" y="5381"/>
                      <a:pt x="3127" y="4979"/>
                      <a:pt x="1647" y="4709"/>
                    </a:cubicBezTo>
                    <a:cubicBezTo>
                      <a:pt x="1198" y="4628"/>
                      <a:pt x="747" y="4556"/>
                      <a:pt x="295" y="4495"/>
                    </a:cubicBezTo>
                    <a:lnTo>
                      <a:pt x="295" y="4495"/>
                    </a:lnTo>
                    <a:cubicBezTo>
                      <a:pt x="1467" y="2896"/>
                      <a:pt x="2780" y="1404"/>
                      <a:pt x="4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5581651" y="4441629"/>
                <a:ext cx="625128" cy="1156766"/>
              </a:xfrm>
              <a:custGeom>
                <a:rect b="b" l="l" r="r" t="t"/>
                <a:pathLst>
                  <a:path extrusionOk="0" h="22526" w="13589">
                    <a:moveTo>
                      <a:pt x="7297" y="1"/>
                    </a:moveTo>
                    <a:cubicBezTo>
                      <a:pt x="7297" y="1"/>
                      <a:pt x="0" y="8124"/>
                      <a:pt x="4953" y="17390"/>
                    </a:cubicBezTo>
                    <a:cubicBezTo>
                      <a:pt x="5387" y="18201"/>
                      <a:pt x="5915" y="19024"/>
                      <a:pt x="6552" y="19850"/>
                    </a:cubicBezTo>
                    <a:cubicBezTo>
                      <a:pt x="7236" y="20739"/>
                      <a:pt x="8045" y="21633"/>
                      <a:pt x="8996" y="22525"/>
                    </a:cubicBezTo>
                    <a:cubicBezTo>
                      <a:pt x="13122" y="17278"/>
                      <a:pt x="13589" y="12553"/>
                      <a:pt x="12698" y="8803"/>
                    </a:cubicBezTo>
                    <a:cubicBezTo>
                      <a:pt x="12656" y="8626"/>
                      <a:pt x="12611" y="8452"/>
                      <a:pt x="12564" y="8280"/>
                    </a:cubicBezTo>
                    <a:cubicBezTo>
                      <a:pt x="11991" y="6212"/>
                      <a:pt x="11020" y="4461"/>
                      <a:pt x="10065" y="3110"/>
                    </a:cubicBezTo>
                    <a:cubicBezTo>
                      <a:pt x="8661" y="1123"/>
                      <a:pt x="7297" y="1"/>
                      <a:pt x="7297" y="1"/>
                    </a:cubicBezTo>
                    <a:close/>
                  </a:path>
                </a:pathLst>
              </a:custGeom>
              <a:solidFill>
                <a:srgbClr val="009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5883013" y="4601330"/>
                <a:ext cx="323766" cy="997060"/>
              </a:xfrm>
              <a:custGeom>
                <a:rect b="b" l="l" r="r" t="t"/>
                <a:pathLst>
                  <a:path extrusionOk="0" h="19416" w="7038">
                    <a:moveTo>
                      <a:pt x="3514" y="0"/>
                    </a:moveTo>
                    <a:lnTo>
                      <a:pt x="3514" y="0"/>
                    </a:lnTo>
                    <a:cubicBezTo>
                      <a:pt x="3819" y="1047"/>
                      <a:pt x="4041" y="2119"/>
                      <a:pt x="4182" y="3201"/>
                    </a:cubicBezTo>
                    <a:cubicBezTo>
                      <a:pt x="4412" y="4981"/>
                      <a:pt x="4418" y="6791"/>
                      <a:pt x="4193" y="8573"/>
                    </a:cubicBezTo>
                    <a:cubicBezTo>
                      <a:pt x="3974" y="10320"/>
                      <a:pt x="3572" y="12103"/>
                      <a:pt x="2768" y="13678"/>
                    </a:cubicBezTo>
                    <a:cubicBezTo>
                      <a:pt x="2137" y="14915"/>
                      <a:pt x="1207" y="16041"/>
                      <a:pt x="1" y="16740"/>
                    </a:cubicBezTo>
                    <a:cubicBezTo>
                      <a:pt x="685" y="17629"/>
                      <a:pt x="1494" y="18523"/>
                      <a:pt x="2445" y="19415"/>
                    </a:cubicBezTo>
                    <a:cubicBezTo>
                      <a:pt x="6571" y="14168"/>
                      <a:pt x="7038" y="9443"/>
                      <a:pt x="6147" y="5693"/>
                    </a:cubicBezTo>
                    <a:cubicBezTo>
                      <a:pt x="6105" y="5516"/>
                      <a:pt x="6061" y="5342"/>
                      <a:pt x="6013" y="5170"/>
                    </a:cubicBezTo>
                    <a:cubicBezTo>
                      <a:pt x="5440" y="3102"/>
                      <a:pt x="4469" y="1351"/>
                      <a:pt x="3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5918113" y="4559274"/>
                <a:ext cx="118272" cy="1005841"/>
              </a:xfrm>
              <a:custGeom>
                <a:rect b="b" l="l" r="r" t="t"/>
                <a:pathLst>
                  <a:path extrusionOk="0" h="19587" w="2571">
                    <a:moveTo>
                      <a:pt x="0" y="1"/>
                    </a:moveTo>
                    <a:lnTo>
                      <a:pt x="0" y="1"/>
                    </a:lnTo>
                    <a:cubicBezTo>
                      <a:pt x="1208" y="3500"/>
                      <a:pt x="1948" y="7225"/>
                      <a:pt x="2182" y="10920"/>
                    </a:cubicBezTo>
                    <a:cubicBezTo>
                      <a:pt x="2347" y="13793"/>
                      <a:pt x="2224" y="16742"/>
                      <a:pt x="1795" y="19586"/>
                    </a:cubicBezTo>
                    <a:cubicBezTo>
                      <a:pt x="2389" y="16766"/>
                      <a:pt x="2570" y="13787"/>
                      <a:pt x="2417" y="10907"/>
                    </a:cubicBezTo>
                    <a:cubicBezTo>
                      <a:pt x="2199" y="7198"/>
                      <a:pt x="1409" y="3438"/>
                      <a:pt x="0" y="1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5827534" y="4706497"/>
                <a:ext cx="240225" cy="269857"/>
              </a:xfrm>
              <a:custGeom>
                <a:rect b="b" l="l" r="r" t="t"/>
                <a:pathLst>
                  <a:path extrusionOk="0" h="5255" w="5222">
                    <a:moveTo>
                      <a:pt x="5221" y="0"/>
                    </a:moveTo>
                    <a:lnTo>
                      <a:pt x="5221" y="0"/>
                    </a:lnTo>
                    <a:cubicBezTo>
                      <a:pt x="4963" y="1674"/>
                      <a:pt x="4249" y="3221"/>
                      <a:pt x="3947" y="4887"/>
                    </a:cubicBezTo>
                    <a:lnTo>
                      <a:pt x="3947" y="4887"/>
                    </a:lnTo>
                    <a:cubicBezTo>
                      <a:pt x="3403" y="4266"/>
                      <a:pt x="2811" y="3687"/>
                      <a:pt x="2174" y="3162"/>
                    </a:cubicBezTo>
                    <a:cubicBezTo>
                      <a:pt x="1496" y="2599"/>
                      <a:pt x="769" y="2097"/>
                      <a:pt x="0" y="1667"/>
                    </a:cubicBezTo>
                    <a:lnTo>
                      <a:pt x="0" y="1667"/>
                    </a:lnTo>
                    <a:cubicBezTo>
                      <a:pt x="1463" y="2632"/>
                      <a:pt x="2799" y="3789"/>
                      <a:pt x="3936" y="5122"/>
                    </a:cubicBezTo>
                    <a:lnTo>
                      <a:pt x="4050" y="5254"/>
                    </a:lnTo>
                    <a:lnTo>
                      <a:pt x="4077" y="5082"/>
                    </a:lnTo>
                    <a:cubicBezTo>
                      <a:pt x="4350" y="3372"/>
                      <a:pt x="5081" y="1738"/>
                      <a:pt x="5221" y="0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5843819" y="5062410"/>
                <a:ext cx="280293" cy="299282"/>
              </a:xfrm>
              <a:custGeom>
                <a:rect b="b" l="l" r="r" t="t"/>
                <a:pathLst>
                  <a:path extrusionOk="0" h="5828" w="6093">
                    <a:moveTo>
                      <a:pt x="6092" y="0"/>
                    </a:moveTo>
                    <a:cubicBezTo>
                      <a:pt x="6092" y="2"/>
                      <a:pt x="6091" y="4"/>
                      <a:pt x="6091" y="6"/>
                    </a:cubicBezTo>
                    <a:lnTo>
                      <a:pt x="6091" y="6"/>
                    </a:lnTo>
                    <a:cubicBezTo>
                      <a:pt x="6091" y="5"/>
                      <a:pt x="6092" y="3"/>
                      <a:pt x="6092" y="1"/>
                    </a:cubicBezTo>
                    <a:lnTo>
                      <a:pt x="6092" y="0"/>
                    </a:lnTo>
                    <a:close/>
                    <a:moveTo>
                      <a:pt x="6091" y="6"/>
                    </a:moveTo>
                    <a:lnTo>
                      <a:pt x="6091" y="6"/>
                    </a:lnTo>
                    <a:cubicBezTo>
                      <a:pt x="5481" y="1890"/>
                      <a:pt x="4756" y="3739"/>
                      <a:pt x="3871" y="5511"/>
                    </a:cubicBezTo>
                    <a:lnTo>
                      <a:pt x="3871" y="5511"/>
                    </a:lnTo>
                    <a:cubicBezTo>
                      <a:pt x="3610" y="5136"/>
                      <a:pt x="3340" y="4767"/>
                      <a:pt x="3062" y="4404"/>
                    </a:cubicBezTo>
                    <a:cubicBezTo>
                      <a:pt x="2145" y="3211"/>
                      <a:pt x="1122" y="2098"/>
                      <a:pt x="1" y="1094"/>
                    </a:cubicBezTo>
                    <a:lnTo>
                      <a:pt x="1" y="1094"/>
                    </a:lnTo>
                    <a:cubicBezTo>
                      <a:pt x="1402" y="2520"/>
                      <a:pt x="2696" y="4055"/>
                      <a:pt x="3815" y="5714"/>
                    </a:cubicBezTo>
                    <a:lnTo>
                      <a:pt x="3892" y="5828"/>
                    </a:lnTo>
                    <a:lnTo>
                      <a:pt x="3954" y="5705"/>
                    </a:lnTo>
                    <a:cubicBezTo>
                      <a:pt x="4855" y="3883"/>
                      <a:pt x="5591" y="1977"/>
                      <a:pt x="6091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5986151" y="4692221"/>
                <a:ext cx="670302" cy="898823"/>
              </a:xfrm>
              <a:custGeom>
                <a:rect b="b" l="l" r="r" t="t"/>
                <a:pathLst>
                  <a:path extrusionOk="0" h="17503" w="14571">
                    <a:moveTo>
                      <a:pt x="14355" y="1"/>
                    </a:moveTo>
                    <a:cubicBezTo>
                      <a:pt x="14355" y="1"/>
                      <a:pt x="3470" y="866"/>
                      <a:pt x="680" y="10994"/>
                    </a:cubicBezTo>
                    <a:cubicBezTo>
                      <a:pt x="434" y="11882"/>
                      <a:pt x="252" y="12842"/>
                      <a:pt x="145" y="13879"/>
                    </a:cubicBezTo>
                    <a:cubicBezTo>
                      <a:pt x="29" y="14994"/>
                      <a:pt x="0" y="16201"/>
                      <a:pt x="74" y="17502"/>
                    </a:cubicBezTo>
                    <a:cubicBezTo>
                      <a:pt x="6680" y="16539"/>
                      <a:pt x="10272" y="13434"/>
                      <a:pt x="12210" y="10102"/>
                    </a:cubicBezTo>
                    <a:cubicBezTo>
                      <a:pt x="12300" y="9946"/>
                      <a:pt x="12388" y="9789"/>
                      <a:pt x="12472" y="9630"/>
                    </a:cubicBezTo>
                    <a:cubicBezTo>
                      <a:pt x="13481" y="7736"/>
                      <a:pt x="13982" y="5797"/>
                      <a:pt x="14220" y="4161"/>
                    </a:cubicBezTo>
                    <a:cubicBezTo>
                      <a:pt x="14571" y="1754"/>
                      <a:pt x="14355" y="1"/>
                      <a:pt x="143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5986151" y="4905841"/>
                <a:ext cx="654202" cy="685196"/>
              </a:xfrm>
              <a:custGeom>
                <a:rect b="b" l="l" r="r" t="t"/>
                <a:pathLst>
                  <a:path extrusionOk="0" h="13343" w="14221">
                    <a:moveTo>
                      <a:pt x="14220" y="1"/>
                    </a:moveTo>
                    <a:cubicBezTo>
                      <a:pt x="13720" y="970"/>
                      <a:pt x="13143" y="1901"/>
                      <a:pt x="12501" y="2782"/>
                    </a:cubicBezTo>
                    <a:cubicBezTo>
                      <a:pt x="11441" y="4231"/>
                      <a:pt x="10199" y="5548"/>
                      <a:pt x="8809" y="6685"/>
                    </a:cubicBezTo>
                    <a:cubicBezTo>
                      <a:pt x="7448" y="7800"/>
                      <a:pt x="5928" y="8816"/>
                      <a:pt x="4261" y="9406"/>
                    </a:cubicBezTo>
                    <a:cubicBezTo>
                      <a:pt x="3410" y="9705"/>
                      <a:pt x="2500" y="9885"/>
                      <a:pt x="1595" y="9885"/>
                    </a:cubicBezTo>
                    <a:cubicBezTo>
                      <a:pt x="1107" y="9885"/>
                      <a:pt x="620" y="9832"/>
                      <a:pt x="145" y="9719"/>
                    </a:cubicBezTo>
                    <a:cubicBezTo>
                      <a:pt x="29" y="10834"/>
                      <a:pt x="0" y="12041"/>
                      <a:pt x="74" y="13342"/>
                    </a:cubicBezTo>
                    <a:cubicBezTo>
                      <a:pt x="6680" y="12379"/>
                      <a:pt x="10272" y="9274"/>
                      <a:pt x="12210" y="5942"/>
                    </a:cubicBezTo>
                    <a:cubicBezTo>
                      <a:pt x="12300" y="5786"/>
                      <a:pt x="12388" y="5629"/>
                      <a:pt x="12472" y="5470"/>
                    </a:cubicBezTo>
                    <a:cubicBezTo>
                      <a:pt x="13481" y="3576"/>
                      <a:pt x="13982" y="1637"/>
                      <a:pt x="14220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6013890" y="4778132"/>
                <a:ext cx="560678" cy="792780"/>
              </a:xfrm>
              <a:custGeom>
                <a:rect b="b" l="l" r="r" t="t"/>
                <a:pathLst>
                  <a:path extrusionOk="0" h="15438" w="12188">
                    <a:moveTo>
                      <a:pt x="12187" y="0"/>
                    </a:moveTo>
                    <a:lnTo>
                      <a:pt x="12187" y="0"/>
                    </a:lnTo>
                    <a:cubicBezTo>
                      <a:pt x="10652" y="3370"/>
                      <a:pt x="8624" y="6580"/>
                      <a:pt x="6248" y="9421"/>
                    </a:cubicBezTo>
                    <a:cubicBezTo>
                      <a:pt x="4390" y="11617"/>
                      <a:pt x="2270" y="13671"/>
                      <a:pt x="0" y="15437"/>
                    </a:cubicBezTo>
                    <a:cubicBezTo>
                      <a:pt x="2373" y="13802"/>
                      <a:pt x="4555" y="11767"/>
                      <a:pt x="6429" y="9573"/>
                    </a:cubicBezTo>
                    <a:cubicBezTo>
                      <a:pt x="8824" y="6734"/>
                      <a:pt x="10842" y="3463"/>
                      <a:pt x="12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6365211" y="4877290"/>
                <a:ext cx="226976" cy="276790"/>
              </a:xfrm>
              <a:custGeom>
                <a:rect b="b" l="l" r="r" t="t"/>
                <a:pathLst>
                  <a:path extrusionOk="0" h="5390" w="4934">
                    <a:moveTo>
                      <a:pt x="0" y="1"/>
                    </a:moveTo>
                    <a:lnTo>
                      <a:pt x="0" y="1"/>
                    </a:lnTo>
                    <a:cubicBezTo>
                      <a:pt x="396" y="1706"/>
                      <a:pt x="569" y="3466"/>
                      <a:pt x="474" y="5216"/>
                    </a:cubicBezTo>
                    <a:lnTo>
                      <a:pt x="465" y="5390"/>
                    </a:lnTo>
                    <a:lnTo>
                      <a:pt x="465" y="5390"/>
                    </a:lnTo>
                    <a:lnTo>
                      <a:pt x="604" y="5283"/>
                    </a:lnTo>
                    <a:cubicBezTo>
                      <a:pt x="1980" y="4232"/>
                      <a:pt x="3634" y="3551"/>
                      <a:pt x="4933" y="2387"/>
                    </a:cubicBezTo>
                    <a:lnTo>
                      <a:pt x="4933" y="2387"/>
                    </a:lnTo>
                    <a:cubicBezTo>
                      <a:pt x="3592" y="3422"/>
                      <a:pt x="2009" y="4054"/>
                      <a:pt x="643" y="5054"/>
                    </a:cubicBezTo>
                    <a:lnTo>
                      <a:pt x="643" y="5054"/>
                    </a:lnTo>
                    <a:cubicBezTo>
                      <a:pt x="677" y="4229"/>
                      <a:pt x="647" y="3401"/>
                      <a:pt x="547" y="2582"/>
                    </a:cubicBezTo>
                    <a:cubicBezTo>
                      <a:pt x="442" y="1707"/>
                      <a:pt x="261" y="84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6155440" y="5126548"/>
                <a:ext cx="258028" cy="313918"/>
              </a:xfrm>
              <a:custGeom>
                <a:rect b="b" l="l" r="r" t="t"/>
                <a:pathLst>
                  <a:path extrusionOk="0" h="6113" w="5609">
                    <a:moveTo>
                      <a:pt x="439" y="1"/>
                    </a:moveTo>
                    <a:lnTo>
                      <a:pt x="439" y="1"/>
                    </a:lnTo>
                    <a:cubicBezTo>
                      <a:pt x="473" y="2000"/>
                      <a:pt x="352" y="4004"/>
                      <a:pt x="23" y="5977"/>
                    </a:cubicBezTo>
                    <a:lnTo>
                      <a:pt x="0" y="6113"/>
                    </a:lnTo>
                    <a:lnTo>
                      <a:pt x="0" y="6113"/>
                    </a:lnTo>
                    <a:lnTo>
                      <a:pt x="130" y="6066"/>
                    </a:lnTo>
                    <a:cubicBezTo>
                      <a:pt x="2039" y="5366"/>
                      <a:pt x="3888" y="4489"/>
                      <a:pt x="5608" y="3404"/>
                    </a:cubicBezTo>
                    <a:lnTo>
                      <a:pt x="5608" y="3404"/>
                    </a:lnTo>
                    <a:cubicBezTo>
                      <a:pt x="3867" y="4351"/>
                      <a:pt x="2067" y="5193"/>
                      <a:pt x="203" y="5868"/>
                    </a:cubicBezTo>
                    <a:lnTo>
                      <a:pt x="203" y="5868"/>
                    </a:lnTo>
                    <a:cubicBezTo>
                      <a:pt x="272" y="5417"/>
                      <a:pt x="331" y="4964"/>
                      <a:pt x="378" y="4509"/>
                    </a:cubicBezTo>
                    <a:cubicBezTo>
                      <a:pt x="534" y="3013"/>
                      <a:pt x="560" y="1499"/>
                      <a:pt x="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4585238" y="4148620"/>
                <a:ext cx="1467434" cy="799610"/>
              </a:xfrm>
              <a:custGeom>
                <a:rect b="b" l="l" r="r" t="t"/>
                <a:pathLst>
                  <a:path extrusionOk="0" h="15571" w="31899">
                    <a:moveTo>
                      <a:pt x="20302" y="0"/>
                    </a:moveTo>
                    <a:cubicBezTo>
                      <a:pt x="19802" y="0"/>
                      <a:pt x="19299" y="39"/>
                      <a:pt x="18800" y="118"/>
                    </a:cubicBezTo>
                    <a:lnTo>
                      <a:pt x="9346" y="1605"/>
                    </a:lnTo>
                    <a:cubicBezTo>
                      <a:pt x="7456" y="1901"/>
                      <a:pt x="5743" y="2745"/>
                      <a:pt x="4386" y="3981"/>
                    </a:cubicBezTo>
                    <a:lnTo>
                      <a:pt x="4383" y="3983"/>
                    </a:lnTo>
                    <a:cubicBezTo>
                      <a:pt x="3647" y="4652"/>
                      <a:pt x="3017" y="5437"/>
                      <a:pt x="2518" y="6311"/>
                    </a:cubicBezTo>
                    <a:cubicBezTo>
                      <a:pt x="2150" y="6956"/>
                      <a:pt x="1856" y="7649"/>
                      <a:pt x="1645" y="8382"/>
                    </a:cubicBezTo>
                    <a:lnTo>
                      <a:pt x="905" y="10961"/>
                    </a:lnTo>
                    <a:lnTo>
                      <a:pt x="410" y="12682"/>
                    </a:lnTo>
                    <a:lnTo>
                      <a:pt x="1" y="14100"/>
                    </a:lnTo>
                    <a:lnTo>
                      <a:pt x="22344" y="14513"/>
                    </a:lnTo>
                    <a:cubicBezTo>
                      <a:pt x="23006" y="15106"/>
                      <a:pt x="24567" y="15570"/>
                      <a:pt x="26232" y="15570"/>
                    </a:cubicBezTo>
                    <a:cubicBezTo>
                      <a:pt x="28930" y="15570"/>
                      <a:pt x="31898" y="14349"/>
                      <a:pt x="31741" y="10470"/>
                    </a:cubicBezTo>
                    <a:cubicBezTo>
                      <a:pt x="31730" y="10197"/>
                      <a:pt x="31703" y="9910"/>
                      <a:pt x="31660" y="9610"/>
                    </a:cubicBezTo>
                    <a:cubicBezTo>
                      <a:pt x="31537" y="8762"/>
                      <a:pt x="31303" y="7977"/>
                      <a:pt x="30985" y="7251"/>
                    </a:cubicBezTo>
                    <a:cubicBezTo>
                      <a:pt x="30363" y="5833"/>
                      <a:pt x="29418" y="4640"/>
                      <a:pt x="28361" y="3651"/>
                    </a:cubicBezTo>
                    <a:cubicBezTo>
                      <a:pt x="27457" y="2803"/>
                      <a:pt x="26473" y="2106"/>
                      <a:pt x="25536" y="1547"/>
                    </a:cubicBezTo>
                    <a:cubicBezTo>
                      <a:pt x="25307" y="1409"/>
                      <a:pt x="25081" y="1280"/>
                      <a:pt x="24861" y="1160"/>
                    </a:cubicBezTo>
                    <a:cubicBezTo>
                      <a:pt x="23459" y="392"/>
                      <a:pt x="21889" y="0"/>
                      <a:pt x="203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4626778" y="4336051"/>
                <a:ext cx="1383847" cy="375438"/>
              </a:xfrm>
              <a:custGeom>
                <a:rect b="b" l="l" r="r" t="t"/>
                <a:pathLst>
                  <a:path extrusionOk="0" h="7311" w="30082">
                    <a:moveTo>
                      <a:pt x="27458" y="1"/>
                    </a:moveTo>
                    <a:lnTo>
                      <a:pt x="1615" y="2661"/>
                    </a:lnTo>
                    <a:cubicBezTo>
                      <a:pt x="1247" y="3306"/>
                      <a:pt x="953" y="4000"/>
                      <a:pt x="742" y="4732"/>
                    </a:cubicBezTo>
                    <a:lnTo>
                      <a:pt x="1" y="7311"/>
                    </a:lnTo>
                    <a:lnTo>
                      <a:pt x="30082" y="3602"/>
                    </a:lnTo>
                    <a:cubicBezTo>
                      <a:pt x="29460" y="2183"/>
                      <a:pt x="28515" y="990"/>
                      <a:pt x="274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4585238" y="4686213"/>
                <a:ext cx="1467434" cy="262000"/>
              </a:xfrm>
              <a:custGeom>
                <a:rect b="b" l="l" r="r" t="t"/>
                <a:pathLst>
                  <a:path extrusionOk="0" h="5102" w="31899">
                    <a:moveTo>
                      <a:pt x="31741" y="1"/>
                    </a:moveTo>
                    <a:lnTo>
                      <a:pt x="410" y="2213"/>
                    </a:lnTo>
                    <a:lnTo>
                      <a:pt x="1" y="3631"/>
                    </a:lnTo>
                    <a:lnTo>
                      <a:pt x="22344" y="4044"/>
                    </a:lnTo>
                    <a:cubicBezTo>
                      <a:pt x="23006" y="4637"/>
                      <a:pt x="24567" y="5101"/>
                      <a:pt x="26232" y="5101"/>
                    </a:cubicBezTo>
                    <a:cubicBezTo>
                      <a:pt x="28930" y="5101"/>
                      <a:pt x="31898" y="3880"/>
                      <a:pt x="317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4786867" y="4148620"/>
                <a:ext cx="973137" cy="204588"/>
              </a:xfrm>
              <a:custGeom>
                <a:rect b="b" l="l" r="r" t="t"/>
                <a:pathLst>
                  <a:path extrusionOk="0" h="3984" w="21154">
                    <a:moveTo>
                      <a:pt x="15919" y="0"/>
                    </a:moveTo>
                    <a:cubicBezTo>
                      <a:pt x="15419" y="0"/>
                      <a:pt x="14916" y="39"/>
                      <a:pt x="14417" y="118"/>
                    </a:cubicBezTo>
                    <a:lnTo>
                      <a:pt x="4963" y="1605"/>
                    </a:lnTo>
                    <a:cubicBezTo>
                      <a:pt x="3073" y="1901"/>
                      <a:pt x="1360" y="2745"/>
                      <a:pt x="3" y="3981"/>
                    </a:cubicBezTo>
                    <a:lnTo>
                      <a:pt x="0" y="3983"/>
                    </a:lnTo>
                    <a:lnTo>
                      <a:pt x="0" y="3983"/>
                    </a:lnTo>
                    <a:lnTo>
                      <a:pt x="21153" y="1547"/>
                    </a:lnTo>
                    <a:cubicBezTo>
                      <a:pt x="20924" y="1409"/>
                      <a:pt x="20698" y="1280"/>
                      <a:pt x="20478" y="1160"/>
                    </a:cubicBezTo>
                    <a:cubicBezTo>
                      <a:pt x="19076" y="392"/>
                      <a:pt x="17506" y="0"/>
                      <a:pt x="15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4984309" y="4142510"/>
                <a:ext cx="241697" cy="141733"/>
              </a:xfrm>
              <a:custGeom>
                <a:rect b="b" l="l" r="r" t="t"/>
                <a:pathLst>
                  <a:path extrusionOk="0" h="2760" w="5254">
                    <a:moveTo>
                      <a:pt x="4579" y="0"/>
                    </a:moveTo>
                    <a:cubicBezTo>
                      <a:pt x="3997" y="186"/>
                      <a:pt x="3389" y="342"/>
                      <a:pt x="2763" y="464"/>
                    </a:cubicBezTo>
                    <a:cubicBezTo>
                      <a:pt x="1862" y="641"/>
                      <a:pt x="974" y="740"/>
                      <a:pt x="113" y="756"/>
                    </a:cubicBezTo>
                    <a:lnTo>
                      <a:pt x="1" y="2405"/>
                    </a:lnTo>
                    <a:cubicBezTo>
                      <a:pt x="1" y="2405"/>
                      <a:pt x="410" y="2759"/>
                      <a:pt x="1497" y="2759"/>
                    </a:cubicBezTo>
                    <a:cubicBezTo>
                      <a:pt x="1848" y="2759"/>
                      <a:pt x="2270" y="2722"/>
                      <a:pt x="2771" y="2624"/>
                    </a:cubicBezTo>
                    <a:cubicBezTo>
                      <a:pt x="4825" y="2223"/>
                      <a:pt x="5253" y="1377"/>
                      <a:pt x="5253" y="1377"/>
                    </a:cubicBezTo>
                    <a:lnTo>
                      <a:pt x="4579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4989461" y="4142458"/>
                <a:ext cx="236545" cy="84526"/>
              </a:xfrm>
              <a:custGeom>
                <a:rect b="b" l="l" r="r" t="t"/>
                <a:pathLst>
                  <a:path extrusionOk="0" h="1646" w="5142">
                    <a:moveTo>
                      <a:pt x="4466" y="0"/>
                    </a:moveTo>
                    <a:lnTo>
                      <a:pt x="1" y="757"/>
                    </a:lnTo>
                    <a:cubicBezTo>
                      <a:pt x="1" y="757"/>
                      <a:pt x="853" y="1646"/>
                      <a:pt x="2970" y="1646"/>
                    </a:cubicBezTo>
                    <a:cubicBezTo>
                      <a:pt x="3584" y="1646"/>
                      <a:pt x="4305" y="1571"/>
                      <a:pt x="5141" y="1378"/>
                    </a:cubicBezTo>
                    <a:lnTo>
                      <a:pt x="4466" y="0"/>
                    </a:lnTo>
                    <a:close/>
                  </a:path>
                </a:pathLst>
              </a:custGeom>
              <a:solidFill>
                <a:srgbClr val="EDA861">
                  <a:alpha val="88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4595772" y="3186869"/>
                <a:ext cx="988686" cy="995263"/>
              </a:xfrm>
              <a:custGeom>
                <a:rect b="b" l="l" r="r" t="t"/>
                <a:pathLst>
                  <a:path extrusionOk="0" h="19381" w="21492">
                    <a:moveTo>
                      <a:pt x="10254" y="0"/>
                    </a:moveTo>
                    <a:cubicBezTo>
                      <a:pt x="6715" y="0"/>
                      <a:pt x="3304" y="1942"/>
                      <a:pt x="1599" y="5225"/>
                    </a:cubicBezTo>
                    <a:cubicBezTo>
                      <a:pt x="304" y="7718"/>
                      <a:pt x="0" y="10742"/>
                      <a:pt x="998" y="13640"/>
                    </a:cubicBezTo>
                    <a:cubicBezTo>
                      <a:pt x="2366" y="17615"/>
                      <a:pt x="5501" y="19380"/>
                      <a:pt x="9172" y="19380"/>
                    </a:cubicBezTo>
                    <a:cubicBezTo>
                      <a:pt x="9814" y="19380"/>
                      <a:pt x="10472" y="19326"/>
                      <a:pt x="11139" y="19221"/>
                    </a:cubicBezTo>
                    <a:cubicBezTo>
                      <a:pt x="11990" y="19087"/>
                      <a:pt x="12856" y="18870"/>
                      <a:pt x="13725" y="18574"/>
                    </a:cubicBezTo>
                    <a:cubicBezTo>
                      <a:pt x="14329" y="18368"/>
                      <a:pt x="14910" y="18131"/>
                      <a:pt x="15461" y="17868"/>
                    </a:cubicBezTo>
                    <a:cubicBezTo>
                      <a:pt x="18747" y="16296"/>
                      <a:pt x="21004" y="13727"/>
                      <a:pt x="21244" y="10482"/>
                    </a:cubicBezTo>
                    <a:lnTo>
                      <a:pt x="21244" y="10481"/>
                    </a:lnTo>
                    <a:cubicBezTo>
                      <a:pt x="21491" y="6344"/>
                      <a:pt x="18388" y="5635"/>
                      <a:pt x="18388" y="5635"/>
                    </a:cubicBezTo>
                    <a:cubicBezTo>
                      <a:pt x="17436" y="2868"/>
                      <a:pt x="15653" y="1415"/>
                      <a:pt x="13797" y="677"/>
                    </a:cubicBezTo>
                    <a:cubicBezTo>
                      <a:pt x="12641" y="219"/>
                      <a:pt x="11440" y="0"/>
                      <a:pt x="10254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4811156" y="3719635"/>
                <a:ext cx="249518" cy="262155"/>
              </a:xfrm>
              <a:custGeom>
                <a:rect b="b" l="l" r="r" t="t"/>
                <a:pathLst>
                  <a:path extrusionOk="0" h="5105" w="5424">
                    <a:moveTo>
                      <a:pt x="2719" y="0"/>
                    </a:moveTo>
                    <a:cubicBezTo>
                      <a:pt x="2621" y="0"/>
                      <a:pt x="2521" y="6"/>
                      <a:pt x="2421" y="18"/>
                    </a:cubicBezTo>
                    <a:cubicBezTo>
                      <a:pt x="1013" y="180"/>
                      <a:pt x="1" y="1446"/>
                      <a:pt x="162" y="2847"/>
                    </a:cubicBezTo>
                    <a:cubicBezTo>
                      <a:pt x="313" y="4147"/>
                      <a:pt x="1420" y="5104"/>
                      <a:pt x="2706" y="5104"/>
                    </a:cubicBezTo>
                    <a:cubicBezTo>
                      <a:pt x="2805" y="5104"/>
                      <a:pt x="2904" y="5099"/>
                      <a:pt x="3005" y="5087"/>
                    </a:cubicBezTo>
                    <a:cubicBezTo>
                      <a:pt x="4413" y="4926"/>
                      <a:pt x="5423" y="3660"/>
                      <a:pt x="5262" y="2259"/>
                    </a:cubicBezTo>
                    <a:cubicBezTo>
                      <a:pt x="5113" y="959"/>
                      <a:pt x="4004" y="0"/>
                      <a:pt x="2719" y="0"/>
                    </a:cubicBezTo>
                    <a:close/>
                  </a:path>
                </a:pathLst>
              </a:custGeom>
              <a:solidFill>
                <a:srgbClr val="EDA861">
                  <a:alpha val="88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5311939" y="3528763"/>
                <a:ext cx="249472" cy="262206"/>
              </a:xfrm>
              <a:custGeom>
                <a:rect b="b" l="l" r="r" t="t"/>
                <a:pathLst>
                  <a:path extrusionOk="0" h="5106" w="5423">
                    <a:moveTo>
                      <a:pt x="2719" y="0"/>
                    </a:moveTo>
                    <a:cubicBezTo>
                      <a:pt x="2620" y="0"/>
                      <a:pt x="2520" y="6"/>
                      <a:pt x="2420" y="17"/>
                    </a:cubicBezTo>
                    <a:cubicBezTo>
                      <a:pt x="1012" y="180"/>
                      <a:pt x="0" y="1446"/>
                      <a:pt x="161" y="2846"/>
                    </a:cubicBezTo>
                    <a:cubicBezTo>
                      <a:pt x="312" y="4147"/>
                      <a:pt x="1420" y="5105"/>
                      <a:pt x="2706" y="5105"/>
                    </a:cubicBezTo>
                    <a:cubicBezTo>
                      <a:pt x="2804" y="5105"/>
                      <a:pt x="2904" y="5100"/>
                      <a:pt x="3005" y="5088"/>
                    </a:cubicBezTo>
                    <a:cubicBezTo>
                      <a:pt x="4413" y="4926"/>
                      <a:pt x="5423" y="3659"/>
                      <a:pt x="5262" y="2259"/>
                    </a:cubicBezTo>
                    <a:cubicBezTo>
                      <a:pt x="5112" y="959"/>
                      <a:pt x="4004" y="0"/>
                      <a:pt x="2719" y="0"/>
                    </a:cubicBezTo>
                    <a:close/>
                  </a:path>
                </a:pathLst>
              </a:custGeom>
              <a:solidFill>
                <a:srgbClr val="EDA861">
                  <a:alpha val="88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4471244" y="3648257"/>
                <a:ext cx="294600" cy="404452"/>
              </a:xfrm>
              <a:custGeom>
                <a:rect b="b" l="l" r="r" t="t"/>
                <a:pathLst>
                  <a:path extrusionOk="0" h="7876" w="6404">
                    <a:moveTo>
                      <a:pt x="2578" y="1"/>
                    </a:moveTo>
                    <a:cubicBezTo>
                      <a:pt x="1976" y="1"/>
                      <a:pt x="1375" y="243"/>
                      <a:pt x="942" y="661"/>
                    </a:cubicBezTo>
                    <a:cubicBezTo>
                      <a:pt x="158" y="1419"/>
                      <a:pt x="1" y="2627"/>
                      <a:pt x="163" y="3701"/>
                    </a:cubicBezTo>
                    <a:cubicBezTo>
                      <a:pt x="376" y="5124"/>
                      <a:pt x="1116" y="6511"/>
                      <a:pt x="2335" y="7285"/>
                    </a:cubicBezTo>
                    <a:cubicBezTo>
                      <a:pt x="2940" y="7670"/>
                      <a:pt x="3668" y="7876"/>
                      <a:pt x="4386" y="7876"/>
                    </a:cubicBezTo>
                    <a:cubicBezTo>
                      <a:pt x="5114" y="7876"/>
                      <a:pt x="5832" y="7665"/>
                      <a:pt x="6404" y="7216"/>
                    </a:cubicBezTo>
                    <a:lnTo>
                      <a:pt x="4321" y="776"/>
                    </a:lnTo>
                    <a:lnTo>
                      <a:pt x="4322" y="776"/>
                    </a:lnTo>
                    <a:cubicBezTo>
                      <a:pt x="3902" y="310"/>
                      <a:pt x="3287" y="23"/>
                      <a:pt x="2657" y="2"/>
                    </a:cubicBezTo>
                    <a:cubicBezTo>
                      <a:pt x="2631" y="1"/>
                      <a:pt x="2604" y="1"/>
                      <a:pt x="2578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4521386" y="3737864"/>
                <a:ext cx="174395" cy="243770"/>
              </a:xfrm>
              <a:custGeom>
                <a:rect b="b" l="l" r="r" t="t"/>
                <a:pathLst>
                  <a:path extrusionOk="0" h="4747" w="3791">
                    <a:moveTo>
                      <a:pt x="1342" y="1"/>
                    </a:moveTo>
                    <a:cubicBezTo>
                      <a:pt x="1208" y="1"/>
                      <a:pt x="1077" y="22"/>
                      <a:pt x="949" y="65"/>
                    </a:cubicBezTo>
                    <a:cubicBezTo>
                      <a:pt x="63" y="368"/>
                      <a:pt x="0" y="1480"/>
                      <a:pt x="441" y="2758"/>
                    </a:cubicBezTo>
                    <a:cubicBezTo>
                      <a:pt x="824" y="3874"/>
                      <a:pt x="1465" y="4747"/>
                      <a:pt x="2212" y="4747"/>
                    </a:cubicBezTo>
                    <a:cubicBezTo>
                      <a:pt x="2320" y="4747"/>
                      <a:pt x="2429" y="4729"/>
                      <a:pt x="2541" y="4691"/>
                    </a:cubicBezTo>
                    <a:cubicBezTo>
                      <a:pt x="3428" y="4388"/>
                      <a:pt x="3790" y="3107"/>
                      <a:pt x="3350" y="1830"/>
                    </a:cubicBezTo>
                    <a:cubicBezTo>
                      <a:pt x="2973" y="737"/>
                      <a:pt x="2132" y="1"/>
                      <a:pt x="1342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4550414" y="3732729"/>
                <a:ext cx="136857" cy="253681"/>
              </a:xfrm>
              <a:custGeom>
                <a:rect b="b" l="l" r="r" t="t"/>
                <a:pathLst>
                  <a:path extrusionOk="0" h="4940" w="2975">
                    <a:moveTo>
                      <a:pt x="540" y="0"/>
                    </a:moveTo>
                    <a:cubicBezTo>
                      <a:pt x="374" y="0"/>
                      <a:pt x="213" y="27"/>
                      <a:pt x="63" y="80"/>
                    </a:cubicBezTo>
                    <a:cubicBezTo>
                      <a:pt x="23" y="94"/>
                      <a:pt x="1" y="139"/>
                      <a:pt x="15" y="181"/>
                    </a:cubicBezTo>
                    <a:cubicBezTo>
                      <a:pt x="26" y="213"/>
                      <a:pt x="57" y="233"/>
                      <a:pt x="90" y="233"/>
                    </a:cubicBezTo>
                    <a:cubicBezTo>
                      <a:pt x="99" y="233"/>
                      <a:pt x="108" y="232"/>
                      <a:pt x="116" y="229"/>
                    </a:cubicBezTo>
                    <a:cubicBezTo>
                      <a:pt x="249" y="182"/>
                      <a:pt x="393" y="159"/>
                      <a:pt x="541" y="159"/>
                    </a:cubicBezTo>
                    <a:cubicBezTo>
                      <a:pt x="757" y="159"/>
                      <a:pt x="983" y="208"/>
                      <a:pt x="1196" y="306"/>
                    </a:cubicBezTo>
                    <a:cubicBezTo>
                      <a:pt x="1507" y="448"/>
                      <a:pt x="1796" y="690"/>
                      <a:pt x="2055" y="1023"/>
                    </a:cubicBezTo>
                    <a:cubicBezTo>
                      <a:pt x="2467" y="1552"/>
                      <a:pt x="2720" y="2212"/>
                      <a:pt x="2767" y="2881"/>
                    </a:cubicBezTo>
                    <a:cubicBezTo>
                      <a:pt x="2814" y="3550"/>
                      <a:pt x="2657" y="4239"/>
                      <a:pt x="2322" y="4822"/>
                    </a:cubicBezTo>
                    <a:cubicBezTo>
                      <a:pt x="2300" y="4859"/>
                      <a:pt x="2314" y="4909"/>
                      <a:pt x="2352" y="4929"/>
                    </a:cubicBezTo>
                    <a:cubicBezTo>
                      <a:pt x="2364" y="4936"/>
                      <a:pt x="2377" y="4940"/>
                      <a:pt x="2390" y="4940"/>
                    </a:cubicBezTo>
                    <a:cubicBezTo>
                      <a:pt x="2402" y="4940"/>
                      <a:pt x="2414" y="4937"/>
                      <a:pt x="2424" y="4932"/>
                    </a:cubicBezTo>
                    <a:cubicBezTo>
                      <a:pt x="2439" y="4926"/>
                      <a:pt x="2452" y="4915"/>
                      <a:pt x="2461" y="4900"/>
                    </a:cubicBezTo>
                    <a:cubicBezTo>
                      <a:pt x="2810" y="4290"/>
                      <a:pt x="2975" y="3570"/>
                      <a:pt x="2926" y="2870"/>
                    </a:cubicBezTo>
                    <a:cubicBezTo>
                      <a:pt x="2878" y="2171"/>
                      <a:pt x="2613" y="1480"/>
                      <a:pt x="2181" y="925"/>
                    </a:cubicBezTo>
                    <a:cubicBezTo>
                      <a:pt x="1906" y="573"/>
                      <a:pt x="1597" y="316"/>
                      <a:pt x="1263" y="163"/>
                    </a:cubicBezTo>
                    <a:cubicBezTo>
                      <a:pt x="1029" y="55"/>
                      <a:pt x="780" y="0"/>
                      <a:pt x="5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4612517" y="3813812"/>
                <a:ext cx="58055" cy="136649"/>
              </a:xfrm>
              <a:custGeom>
                <a:rect b="b" l="l" r="r" t="t"/>
                <a:pathLst>
                  <a:path extrusionOk="0" h="2661" w="1262">
                    <a:moveTo>
                      <a:pt x="1173" y="1"/>
                    </a:moveTo>
                    <a:cubicBezTo>
                      <a:pt x="1153" y="1"/>
                      <a:pt x="1133" y="8"/>
                      <a:pt x="1117" y="23"/>
                    </a:cubicBezTo>
                    <a:cubicBezTo>
                      <a:pt x="433" y="694"/>
                      <a:pt x="26" y="1626"/>
                      <a:pt x="1" y="2580"/>
                    </a:cubicBezTo>
                    <a:cubicBezTo>
                      <a:pt x="0" y="2623"/>
                      <a:pt x="35" y="2660"/>
                      <a:pt x="78" y="2661"/>
                    </a:cubicBezTo>
                    <a:cubicBezTo>
                      <a:pt x="91" y="2661"/>
                      <a:pt x="103" y="2658"/>
                      <a:pt x="114" y="2653"/>
                    </a:cubicBezTo>
                    <a:cubicBezTo>
                      <a:pt x="140" y="2641"/>
                      <a:pt x="160" y="2615"/>
                      <a:pt x="161" y="2584"/>
                    </a:cubicBezTo>
                    <a:cubicBezTo>
                      <a:pt x="185" y="1670"/>
                      <a:pt x="574" y="777"/>
                      <a:pt x="1229" y="136"/>
                    </a:cubicBezTo>
                    <a:cubicBezTo>
                      <a:pt x="1260" y="106"/>
                      <a:pt x="1261" y="55"/>
                      <a:pt x="1230" y="24"/>
                    </a:cubicBezTo>
                    <a:cubicBezTo>
                      <a:pt x="1214" y="8"/>
                      <a:pt x="1194" y="1"/>
                      <a:pt x="11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4822105" y="3499955"/>
                <a:ext cx="300350" cy="300669"/>
              </a:xfrm>
              <a:custGeom>
                <a:rect b="b" l="l" r="r" t="t"/>
                <a:pathLst>
                  <a:path extrusionOk="0" h="5855" w="6529">
                    <a:moveTo>
                      <a:pt x="3055" y="0"/>
                    </a:moveTo>
                    <a:cubicBezTo>
                      <a:pt x="2778" y="0"/>
                      <a:pt x="2498" y="45"/>
                      <a:pt x="2225" y="138"/>
                    </a:cubicBezTo>
                    <a:cubicBezTo>
                      <a:pt x="739" y="645"/>
                      <a:pt x="0" y="2407"/>
                      <a:pt x="573" y="4074"/>
                    </a:cubicBezTo>
                    <a:cubicBezTo>
                      <a:pt x="997" y="5303"/>
                      <a:pt x="1920" y="5854"/>
                      <a:pt x="2972" y="5854"/>
                    </a:cubicBezTo>
                    <a:cubicBezTo>
                      <a:pt x="3345" y="5854"/>
                      <a:pt x="3735" y="5785"/>
                      <a:pt x="4124" y="5652"/>
                    </a:cubicBezTo>
                    <a:cubicBezTo>
                      <a:pt x="5610" y="5144"/>
                      <a:pt x="6528" y="3902"/>
                      <a:pt x="5954" y="2236"/>
                    </a:cubicBezTo>
                    <a:cubicBezTo>
                      <a:pt x="5487" y="877"/>
                      <a:pt x="4288" y="0"/>
                      <a:pt x="30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4803888" y="3489582"/>
                <a:ext cx="254440" cy="219583"/>
              </a:xfrm>
              <a:custGeom>
                <a:rect b="b" l="l" r="r" t="t"/>
                <a:pathLst>
                  <a:path extrusionOk="0" h="4276" w="5531">
                    <a:moveTo>
                      <a:pt x="3337" y="1"/>
                    </a:moveTo>
                    <a:cubicBezTo>
                      <a:pt x="1235" y="1"/>
                      <a:pt x="0" y="2404"/>
                      <a:pt x="971" y="4276"/>
                    </a:cubicBezTo>
                    <a:cubicBezTo>
                      <a:pt x="593" y="2455"/>
                      <a:pt x="1583" y="404"/>
                      <a:pt x="3585" y="404"/>
                    </a:cubicBezTo>
                    <a:cubicBezTo>
                      <a:pt x="3647" y="404"/>
                      <a:pt x="3711" y="406"/>
                      <a:pt x="3775" y="410"/>
                    </a:cubicBezTo>
                    <a:cubicBezTo>
                      <a:pt x="4412" y="460"/>
                      <a:pt x="5011" y="728"/>
                      <a:pt x="5531" y="1112"/>
                    </a:cubicBezTo>
                    <a:cubicBezTo>
                      <a:pt x="5128" y="562"/>
                      <a:pt x="4507" y="169"/>
                      <a:pt x="3824" y="43"/>
                    </a:cubicBezTo>
                    <a:cubicBezTo>
                      <a:pt x="3657" y="14"/>
                      <a:pt x="3495" y="1"/>
                      <a:pt x="3337" y="1"/>
                    </a:cubicBezTo>
                    <a:close/>
                  </a:path>
                </a:pathLst>
              </a:custGeom>
              <a:solidFill>
                <a:srgbClr val="423B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4796987" y="3406291"/>
                <a:ext cx="175086" cy="135622"/>
              </a:xfrm>
              <a:custGeom>
                <a:rect b="b" l="l" r="r" t="t"/>
                <a:pathLst>
                  <a:path extrusionOk="0" h="2641" w="3806">
                    <a:moveTo>
                      <a:pt x="2839" y="0"/>
                    </a:moveTo>
                    <a:cubicBezTo>
                      <a:pt x="2624" y="0"/>
                      <a:pt x="2389" y="51"/>
                      <a:pt x="2160" y="171"/>
                    </a:cubicBezTo>
                    <a:cubicBezTo>
                      <a:pt x="1379" y="580"/>
                      <a:pt x="1" y="2137"/>
                      <a:pt x="343" y="2623"/>
                    </a:cubicBezTo>
                    <a:cubicBezTo>
                      <a:pt x="351" y="2635"/>
                      <a:pt x="366" y="2641"/>
                      <a:pt x="388" y="2641"/>
                    </a:cubicBezTo>
                    <a:cubicBezTo>
                      <a:pt x="673" y="2641"/>
                      <a:pt x="2028" y="1672"/>
                      <a:pt x="2690" y="1285"/>
                    </a:cubicBezTo>
                    <a:cubicBezTo>
                      <a:pt x="3225" y="971"/>
                      <a:pt x="3805" y="741"/>
                      <a:pt x="3657" y="394"/>
                    </a:cubicBezTo>
                    <a:cubicBezTo>
                      <a:pt x="3562" y="171"/>
                      <a:pt x="3235" y="0"/>
                      <a:pt x="2839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>
                <a:off x="4916410" y="3555363"/>
                <a:ext cx="205079" cy="230727"/>
              </a:xfrm>
              <a:custGeom>
                <a:rect b="b" l="l" r="r" t="t"/>
                <a:pathLst>
                  <a:path extrusionOk="0" h="4493" w="4458">
                    <a:moveTo>
                      <a:pt x="1971" y="0"/>
                    </a:moveTo>
                    <a:cubicBezTo>
                      <a:pt x="1765" y="0"/>
                      <a:pt x="1556" y="34"/>
                      <a:pt x="1352" y="103"/>
                    </a:cubicBezTo>
                    <a:cubicBezTo>
                      <a:pt x="883" y="263"/>
                      <a:pt x="514" y="589"/>
                      <a:pt x="281" y="1007"/>
                    </a:cubicBezTo>
                    <a:cubicBezTo>
                      <a:pt x="294" y="1000"/>
                      <a:pt x="308" y="994"/>
                      <a:pt x="321" y="990"/>
                    </a:cubicBezTo>
                    <a:cubicBezTo>
                      <a:pt x="405" y="962"/>
                      <a:pt x="490" y="948"/>
                      <a:pt x="574" y="948"/>
                    </a:cubicBezTo>
                    <a:cubicBezTo>
                      <a:pt x="896" y="948"/>
                      <a:pt x="1197" y="1150"/>
                      <a:pt x="1307" y="1470"/>
                    </a:cubicBezTo>
                    <a:cubicBezTo>
                      <a:pt x="1447" y="1874"/>
                      <a:pt x="1231" y="2314"/>
                      <a:pt x="823" y="2453"/>
                    </a:cubicBezTo>
                    <a:cubicBezTo>
                      <a:pt x="740" y="2481"/>
                      <a:pt x="655" y="2495"/>
                      <a:pt x="571" y="2495"/>
                    </a:cubicBezTo>
                    <a:cubicBezTo>
                      <a:pt x="354" y="2495"/>
                      <a:pt x="145" y="2403"/>
                      <a:pt x="0" y="2244"/>
                    </a:cubicBezTo>
                    <a:lnTo>
                      <a:pt x="0" y="2244"/>
                    </a:lnTo>
                    <a:cubicBezTo>
                      <a:pt x="10" y="2466"/>
                      <a:pt x="53" y="2692"/>
                      <a:pt x="130" y="2915"/>
                    </a:cubicBezTo>
                    <a:cubicBezTo>
                      <a:pt x="461" y="3877"/>
                      <a:pt x="1319" y="4492"/>
                      <a:pt x="2209" y="4492"/>
                    </a:cubicBezTo>
                    <a:cubicBezTo>
                      <a:pt x="2415" y="4492"/>
                      <a:pt x="2624" y="4459"/>
                      <a:pt x="2828" y="4390"/>
                    </a:cubicBezTo>
                    <a:cubicBezTo>
                      <a:pt x="3911" y="4021"/>
                      <a:pt x="4458" y="2761"/>
                      <a:pt x="4050" y="1578"/>
                    </a:cubicBezTo>
                    <a:cubicBezTo>
                      <a:pt x="3719" y="616"/>
                      <a:pt x="2862" y="0"/>
                      <a:pt x="1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4"/>
              <p:cNvSpPr/>
              <p:nvPr/>
            </p:nvSpPr>
            <p:spPr>
              <a:xfrm>
                <a:off x="5137773" y="3357867"/>
                <a:ext cx="300350" cy="300669"/>
              </a:xfrm>
              <a:custGeom>
                <a:rect b="b" l="l" r="r" t="t"/>
                <a:pathLst>
                  <a:path extrusionOk="0" h="5855" w="6529">
                    <a:moveTo>
                      <a:pt x="3056" y="1"/>
                    </a:moveTo>
                    <a:cubicBezTo>
                      <a:pt x="2779" y="1"/>
                      <a:pt x="2499" y="45"/>
                      <a:pt x="2226" y="139"/>
                    </a:cubicBezTo>
                    <a:cubicBezTo>
                      <a:pt x="741" y="646"/>
                      <a:pt x="0" y="2408"/>
                      <a:pt x="574" y="4074"/>
                    </a:cubicBezTo>
                    <a:cubicBezTo>
                      <a:pt x="997" y="5304"/>
                      <a:pt x="1920" y="5855"/>
                      <a:pt x="2972" y="5855"/>
                    </a:cubicBezTo>
                    <a:cubicBezTo>
                      <a:pt x="3345" y="5855"/>
                      <a:pt x="3735" y="5785"/>
                      <a:pt x="4124" y="5652"/>
                    </a:cubicBezTo>
                    <a:cubicBezTo>
                      <a:pt x="5610" y="5144"/>
                      <a:pt x="6528" y="3903"/>
                      <a:pt x="5955" y="2237"/>
                    </a:cubicBezTo>
                    <a:cubicBezTo>
                      <a:pt x="5487" y="877"/>
                      <a:pt x="4289" y="1"/>
                      <a:pt x="30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4"/>
              <p:cNvSpPr/>
              <p:nvPr/>
            </p:nvSpPr>
            <p:spPr>
              <a:xfrm>
                <a:off x="5119556" y="3347546"/>
                <a:ext cx="254486" cy="219583"/>
              </a:xfrm>
              <a:custGeom>
                <a:rect b="b" l="l" r="r" t="t"/>
                <a:pathLst>
                  <a:path extrusionOk="0" h="4276" w="5532">
                    <a:moveTo>
                      <a:pt x="3338" y="0"/>
                    </a:moveTo>
                    <a:cubicBezTo>
                      <a:pt x="1235" y="0"/>
                      <a:pt x="0" y="2405"/>
                      <a:pt x="970" y="4275"/>
                    </a:cubicBezTo>
                    <a:cubicBezTo>
                      <a:pt x="592" y="2455"/>
                      <a:pt x="1583" y="404"/>
                      <a:pt x="3585" y="404"/>
                    </a:cubicBezTo>
                    <a:cubicBezTo>
                      <a:pt x="3647" y="404"/>
                      <a:pt x="3710" y="406"/>
                      <a:pt x="3775" y="410"/>
                    </a:cubicBezTo>
                    <a:cubicBezTo>
                      <a:pt x="4412" y="459"/>
                      <a:pt x="5011" y="728"/>
                      <a:pt x="5532" y="1111"/>
                    </a:cubicBezTo>
                    <a:cubicBezTo>
                      <a:pt x="5129" y="562"/>
                      <a:pt x="4507" y="168"/>
                      <a:pt x="3825" y="42"/>
                    </a:cubicBezTo>
                    <a:cubicBezTo>
                      <a:pt x="3658" y="14"/>
                      <a:pt x="3496" y="0"/>
                      <a:pt x="3338" y="0"/>
                    </a:cubicBezTo>
                    <a:close/>
                  </a:path>
                </a:pathLst>
              </a:custGeom>
              <a:solidFill>
                <a:srgbClr val="423B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4"/>
              <p:cNvSpPr/>
              <p:nvPr/>
            </p:nvSpPr>
            <p:spPr>
              <a:xfrm>
                <a:off x="5143156" y="3275244"/>
                <a:ext cx="188518" cy="69275"/>
              </a:xfrm>
              <a:custGeom>
                <a:rect b="b" l="l" r="r" t="t"/>
                <a:pathLst>
                  <a:path extrusionOk="0" h="1349" w="4098">
                    <a:moveTo>
                      <a:pt x="1598" y="1"/>
                    </a:moveTo>
                    <a:cubicBezTo>
                      <a:pt x="1427" y="1"/>
                      <a:pt x="1272" y="12"/>
                      <a:pt x="1143" y="34"/>
                    </a:cubicBezTo>
                    <a:cubicBezTo>
                      <a:pt x="420" y="163"/>
                      <a:pt x="0" y="762"/>
                      <a:pt x="98" y="1127"/>
                    </a:cubicBezTo>
                    <a:cubicBezTo>
                      <a:pt x="142" y="1296"/>
                      <a:pt x="297" y="1349"/>
                      <a:pt x="511" y="1349"/>
                    </a:cubicBezTo>
                    <a:cubicBezTo>
                      <a:pt x="757" y="1349"/>
                      <a:pt x="1082" y="1279"/>
                      <a:pt x="1411" y="1237"/>
                    </a:cubicBezTo>
                    <a:cubicBezTo>
                      <a:pt x="2229" y="1132"/>
                      <a:pt x="4098" y="1067"/>
                      <a:pt x="4088" y="860"/>
                    </a:cubicBezTo>
                    <a:cubicBezTo>
                      <a:pt x="4063" y="356"/>
                      <a:pt x="2575" y="1"/>
                      <a:pt x="1598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>
                <a:off x="5232032" y="3413275"/>
                <a:ext cx="205125" cy="230727"/>
              </a:xfrm>
              <a:custGeom>
                <a:rect b="b" l="l" r="r" t="t"/>
                <a:pathLst>
                  <a:path extrusionOk="0" h="4493" w="4459">
                    <a:moveTo>
                      <a:pt x="1972" y="1"/>
                    </a:moveTo>
                    <a:cubicBezTo>
                      <a:pt x="1765" y="1"/>
                      <a:pt x="1557" y="34"/>
                      <a:pt x="1353" y="104"/>
                    </a:cubicBezTo>
                    <a:cubicBezTo>
                      <a:pt x="884" y="264"/>
                      <a:pt x="515" y="590"/>
                      <a:pt x="283" y="1008"/>
                    </a:cubicBezTo>
                    <a:cubicBezTo>
                      <a:pt x="294" y="1000"/>
                      <a:pt x="309" y="996"/>
                      <a:pt x="322" y="991"/>
                    </a:cubicBezTo>
                    <a:cubicBezTo>
                      <a:pt x="405" y="962"/>
                      <a:pt x="491" y="949"/>
                      <a:pt x="574" y="949"/>
                    </a:cubicBezTo>
                    <a:cubicBezTo>
                      <a:pt x="897" y="949"/>
                      <a:pt x="1198" y="1151"/>
                      <a:pt x="1309" y="1470"/>
                    </a:cubicBezTo>
                    <a:cubicBezTo>
                      <a:pt x="1448" y="1874"/>
                      <a:pt x="1232" y="2314"/>
                      <a:pt x="826" y="2453"/>
                    </a:cubicBezTo>
                    <a:cubicBezTo>
                      <a:pt x="742" y="2482"/>
                      <a:pt x="657" y="2496"/>
                      <a:pt x="573" y="2496"/>
                    </a:cubicBezTo>
                    <a:cubicBezTo>
                      <a:pt x="355" y="2496"/>
                      <a:pt x="147" y="2404"/>
                      <a:pt x="1" y="2244"/>
                    </a:cubicBezTo>
                    <a:lnTo>
                      <a:pt x="1" y="2244"/>
                    </a:lnTo>
                    <a:cubicBezTo>
                      <a:pt x="11" y="2466"/>
                      <a:pt x="54" y="2692"/>
                      <a:pt x="131" y="2916"/>
                    </a:cubicBezTo>
                    <a:cubicBezTo>
                      <a:pt x="462" y="3877"/>
                      <a:pt x="1320" y="4493"/>
                      <a:pt x="2210" y="4493"/>
                    </a:cubicBezTo>
                    <a:cubicBezTo>
                      <a:pt x="2416" y="4493"/>
                      <a:pt x="2625" y="4460"/>
                      <a:pt x="2828" y="4390"/>
                    </a:cubicBezTo>
                    <a:cubicBezTo>
                      <a:pt x="3912" y="4021"/>
                      <a:pt x="4458" y="2763"/>
                      <a:pt x="4051" y="1578"/>
                    </a:cubicBezTo>
                    <a:cubicBezTo>
                      <a:pt x="3720" y="617"/>
                      <a:pt x="2862" y="1"/>
                      <a:pt x="19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4463377" y="2983467"/>
                <a:ext cx="870459" cy="753444"/>
              </a:xfrm>
              <a:custGeom>
                <a:rect b="b" l="l" r="r" t="t"/>
                <a:pathLst>
                  <a:path extrusionOk="0" h="14672" w="18922">
                    <a:moveTo>
                      <a:pt x="8948" y="0"/>
                    </a:moveTo>
                    <a:lnTo>
                      <a:pt x="8948" y="0"/>
                    </a:lnTo>
                    <a:cubicBezTo>
                      <a:pt x="7418" y="334"/>
                      <a:pt x="5993" y="1137"/>
                      <a:pt x="4918" y="2272"/>
                    </a:cubicBezTo>
                    <a:cubicBezTo>
                      <a:pt x="4197" y="3033"/>
                      <a:pt x="3636" y="3941"/>
                      <a:pt x="3271" y="4920"/>
                    </a:cubicBezTo>
                    <a:cubicBezTo>
                      <a:pt x="3090" y="5402"/>
                      <a:pt x="2959" y="5901"/>
                      <a:pt x="2878" y="6409"/>
                    </a:cubicBezTo>
                    <a:cubicBezTo>
                      <a:pt x="2821" y="6770"/>
                      <a:pt x="2795" y="7158"/>
                      <a:pt x="2933" y="7489"/>
                    </a:cubicBezTo>
                    <a:cubicBezTo>
                      <a:pt x="2821" y="7510"/>
                      <a:pt x="2710" y="7539"/>
                      <a:pt x="2600" y="7572"/>
                    </a:cubicBezTo>
                    <a:cubicBezTo>
                      <a:pt x="1946" y="7770"/>
                      <a:pt x="1350" y="8175"/>
                      <a:pt x="915" y="8705"/>
                    </a:cubicBezTo>
                    <a:cubicBezTo>
                      <a:pt x="607" y="9079"/>
                      <a:pt x="378" y="9510"/>
                      <a:pt x="226" y="9968"/>
                    </a:cubicBezTo>
                    <a:cubicBezTo>
                      <a:pt x="226" y="9968"/>
                      <a:pt x="226" y="9969"/>
                      <a:pt x="225" y="9969"/>
                    </a:cubicBezTo>
                    <a:cubicBezTo>
                      <a:pt x="128" y="10265"/>
                      <a:pt x="61" y="10573"/>
                      <a:pt x="27" y="10883"/>
                    </a:cubicBezTo>
                    <a:cubicBezTo>
                      <a:pt x="9" y="11052"/>
                      <a:pt x="0" y="11223"/>
                      <a:pt x="2" y="11394"/>
                    </a:cubicBezTo>
                    <a:cubicBezTo>
                      <a:pt x="2" y="11586"/>
                      <a:pt x="15" y="11777"/>
                      <a:pt x="38" y="11968"/>
                    </a:cubicBezTo>
                    <a:cubicBezTo>
                      <a:pt x="129" y="12704"/>
                      <a:pt x="378" y="13421"/>
                      <a:pt x="738" y="14073"/>
                    </a:cubicBezTo>
                    <a:cubicBezTo>
                      <a:pt x="761" y="14034"/>
                      <a:pt x="1176" y="13324"/>
                      <a:pt x="2003" y="13070"/>
                    </a:cubicBezTo>
                    <a:cubicBezTo>
                      <a:pt x="2315" y="12975"/>
                      <a:pt x="2578" y="12943"/>
                      <a:pt x="2792" y="12943"/>
                    </a:cubicBezTo>
                    <a:cubicBezTo>
                      <a:pt x="3059" y="12943"/>
                      <a:pt x="3249" y="12994"/>
                      <a:pt x="3362" y="13035"/>
                    </a:cubicBezTo>
                    <a:cubicBezTo>
                      <a:pt x="3364" y="13038"/>
                      <a:pt x="3367" y="13038"/>
                      <a:pt x="3369" y="13039"/>
                    </a:cubicBezTo>
                    <a:cubicBezTo>
                      <a:pt x="3408" y="13054"/>
                      <a:pt x="3437" y="13068"/>
                      <a:pt x="3458" y="13078"/>
                    </a:cubicBezTo>
                    <a:cubicBezTo>
                      <a:pt x="4120" y="13389"/>
                      <a:pt x="4649" y="13977"/>
                      <a:pt x="4875" y="14672"/>
                    </a:cubicBezTo>
                    <a:cubicBezTo>
                      <a:pt x="4945" y="14577"/>
                      <a:pt x="5011" y="14478"/>
                      <a:pt x="5077" y="14378"/>
                    </a:cubicBezTo>
                    <a:cubicBezTo>
                      <a:pt x="5270" y="14080"/>
                      <a:pt x="5438" y="13765"/>
                      <a:pt x="5583" y="13441"/>
                    </a:cubicBezTo>
                    <a:cubicBezTo>
                      <a:pt x="5589" y="13422"/>
                      <a:pt x="5597" y="13406"/>
                      <a:pt x="5605" y="13389"/>
                    </a:cubicBezTo>
                    <a:cubicBezTo>
                      <a:pt x="6040" y="12381"/>
                      <a:pt x="6233" y="11270"/>
                      <a:pt x="6167" y="10177"/>
                    </a:cubicBezTo>
                    <a:cubicBezTo>
                      <a:pt x="6158" y="10021"/>
                      <a:pt x="6144" y="9864"/>
                      <a:pt x="6123" y="9709"/>
                    </a:cubicBezTo>
                    <a:cubicBezTo>
                      <a:pt x="6088" y="9423"/>
                      <a:pt x="6033" y="9139"/>
                      <a:pt x="5959" y="8860"/>
                    </a:cubicBezTo>
                    <a:lnTo>
                      <a:pt x="5959" y="8860"/>
                    </a:lnTo>
                    <a:cubicBezTo>
                      <a:pt x="6111" y="9089"/>
                      <a:pt x="6252" y="9327"/>
                      <a:pt x="6378" y="9571"/>
                    </a:cubicBezTo>
                    <a:cubicBezTo>
                      <a:pt x="6653" y="10099"/>
                      <a:pt x="6868" y="10657"/>
                      <a:pt x="7014" y="11235"/>
                    </a:cubicBezTo>
                    <a:cubicBezTo>
                      <a:pt x="7723" y="10959"/>
                      <a:pt x="8395" y="10583"/>
                      <a:pt x="9002" y="10125"/>
                    </a:cubicBezTo>
                    <a:cubicBezTo>
                      <a:pt x="9101" y="10051"/>
                      <a:pt x="9197" y="9974"/>
                      <a:pt x="9293" y="9895"/>
                    </a:cubicBezTo>
                    <a:cubicBezTo>
                      <a:pt x="9188" y="9253"/>
                      <a:pt x="9049" y="8615"/>
                      <a:pt x="8871" y="7991"/>
                    </a:cubicBezTo>
                    <a:cubicBezTo>
                      <a:pt x="8854" y="7930"/>
                      <a:pt x="8838" y="7867"/>
                      <a:pt x="8821" y="7806"/>
                    </a:cubicBezTo>
                    <a:cubicBezTo>
                      <a:pt x="8727" y="7485"/>
                      <a:pt x="8623" y="7167"/>
                      <a:pt x="8512" y="6850"/>
                    </a:cubicBezTo>
                    <a:lnTo>
                      <a:pt x="8512" y="6850"/>
                    </a:lnTo>
                    <a:cubicBezTo>
                      <a:pt x="8836" y="7068"/>
                      <a:pt x="9145" y="7309"/>
                      <a:pt x="9439" y="7566"/>
                    </a:cubicBezTo>
                    <a:cubicBezTo>
                      <a:pt x="10014" y="8069"/>
                      <a:pt x="10527" y="8641"/>
                      <a:pt x="10965" y="9265"/>
                    </a:cubicBezTo>
                    <a:cubicBezTo>
                      <a:pt x="11889" y="8936"/>
                      <a:pt x="12757" y="8458"/>
                      <a:pt x="13529" y="7856"/>
                    </a:cubicBezTo>
                    <a:cubicBezTo>
                      <a:pt x="13632" y="7775"/>
                      <a:pt x="13733" y="7693"/>
                      <a:pt x="13833" y="7609"/>
                    </a:cubicBezTo>
                    <a:cubicBezTo>
                      <a:pt x="13693" y="6911"/>
                      <a:pt x="13456" y="6232"/>
                      <a:pt x="13135" y="5597"/>
                    </a:cubicBezTo>
                    <a:cubicBezTo>
                      <a:pt x="12976" y="5280"/>
                      <a:pt x="12794" y="4972"/>
                      <a:pt x="12592" y="4680"/>
                    </a:cubicBezTo>
                    <a:lnTo>
                      <a:pt x="12592" y="4680"/>
                    </a:lnTo>
                    <a:cubicBezTo>
                      <a:pt x="13830" y="5147"/>
                      <a:pt x="14915" y="6007"/>
                      <a:pt x="15650" y="7102"/>
                    </a:cubicBezTo>
                    <a:cubicBezTo>
                      <a:pt x="16484" y="6807"/>
                      <a:pt x="17409" y="6252"/>
                      <a:pt x="18063" y="5603"/>
                    </a:cubicBezTo>
                    <a:cubicBezTo>
                      <a:pt x="18152" y="5516"/>
                      <a:pt x="18236" y="5428"/>
                      <a:pt x="18314" y="5336"/>
                    </a:cubicBezTo>
                    <a:cubicBezTo>
                      <a:pt x="18348" y="5297"/>
                      <a:pt x="18380" y="5258"/>
                      <a:pt x="18413" y="5218"/>
                    </a:cubicBezTo>
                    <a:cubicBezTo>
                      <a:pt x="18122" y="4771"/>
                      <a:pt x="17794" y="4347"/>
                      <a:pt x="17431" y="3955"/>
                    </a:cubicBezTo>
                    <a:lnTo>
                      <a:pt x="17431" y="3955"/>
                    </a:lnTo>
                    <a:cubicBezTo>
                      <a:pt x="17607" y="4051"/>
                      <a:pt x="17777" y="4156"/>
                      <a:pt x="17940" y="4273"/>
                    </a:cubicBezTo>
                    <a:cubicBezTo>
                      <a:pt x="18307" y="4531"/>
                      <a:pt x="18639" y="4840"/>
                      <a:pt x="18922" y="5186"/>
                    </a:cubicBezTo>
                    <a:cubicBezTo>
                      <a:pt x="18506" y="3905"/>
                      <a:pt x="17585" y="2820"/>
                      <a:pt x="16467" y="2065"/>
                    </a:cubicBezTo>
                    <a:cubicBezTo>
                      <a:pt x="16033" y="1774"/>
                      <a:pt x="15571" y="1529"/>
                      <a:pt x="15090" y="1325"/>
                    </a:cubicBezTo>
                    <a:cubicBezTo>
                      <a:pt x="14328" y="1002"/>
                      <a:pt x="13520" y="778"/>
                      <a:pt x="12702" y="634"/>
                    </a:cubicBezTo>
                    <a:cubicBezTo>
                      <a:pt x="12126" y="532"/>
                      <a:pt x="11542" y="467"/>
                      <a:pt x="10959" y="467"/>
                    </a:cubicBezTo>
                    <a:cubicBezTo>
                      <a:pt x="10724" y="467"/>
                      <a:pt x="10490" y="477"/>
                      <a:pt x="10256" y="500"/>
                    </a:cubicBezTo>
                    <a:cubicBezTo>
                      <a:pt x="10232" y="503"/>
                      <a:pt x="10208" y="505"/>
                      <a:pt x="10184" y="508"/>
                    </a:cubicBezTo>
                    <a:cubicBezTo>
                      <a:pt x="9521" y="579"/>
                      <a:pt x="8862" y="756"/>
                      <a:pt x="8271" y="1059"/>
                    </a:cubicBezTo>
                    <a:cubicBezTo>
                      <a:pt x="8245" y="1070"/>
                      <a:pt x="8221" y="1083"/>
                      <a:pt x="8196" y="1096"/>
                    </a:cubicBezTo>
                    <a:cubicBezTo>
                      <a:pt x="8256" y="935"/>
                      <a:pt x="8331" y="778"/>
                      <a:pt x="8421" y="630"/>
                    </a:cubicBezTo>
                    <a:cubicBezTo>
                      <a:pt x="8562" y="394"/>
                      <a:pt x="8740" y="181"/>
                      <a:pt x="8948" y="0"/>
                    </a:cubicBezTo>
                    <a:close/>
                  </a:path>
                </a:pathLst>
              </a:custGeom>
              <a:solidFill>
                <a:srgbClr val="8520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4"/>
              <p:cNvSpPr/>
              <p:nvPr/>
            </p:nvSpPr>
            <p:spPr>
              <a:xfrm>
                <a:off x="4437570" y="3225074"/>
                <a:ext cx="1128027" cy="641701"/>
              </a:xfrm>
              <a:custGeom>
                <a:rect b="b" l="l" r="r" t="t"/>
                <a:pathLst>
                  <a:path extrusionOk="0" h="12496" w="24521">
                    <a:moveTo>
                      <a:pt x="19731" y="368"/>
                    </a:moveTo>
                    <a:cubicBezTo>
                      <a:pt x="21624" y="368"/>
                      <a:pt x="23315" y="1697"/>
                      <a:pt x="23692" y="3612"/>
                    </a:cubicBezTo>
                    <a:cubicBezTo>
                      <a:pt x="24120" y="5787"/>
                      <a:pt x="22688" y="7904"/>
                      <a:pt x="20498" y="8333"/>
                    </a:cubicBezTo>
                    <a:cubicBezTo>
                      <a:pt x="20236" y="8384"/>
                      <a:pt x="19974" y="8409"/>
                      <a:pt x="19715" y="8409"/>
                    </a:cubicBezTo>
                    <a:cubicBezTo>
                      <a:pt x="17824" y="8409"/>
                      <a:pt x="16131" y="7079"/>
                      <a:pt x="15755" y="5165"/>
                    </a:cubicBezTo>
                    <a:cubicBezTo>
                      <a:pt x="15326" y="2988"/>
                      <a:pt x="16759" y="872"/>
                      <a:pt x="18948" y="444"/>
                    </a:cubicBezTo>
                    <a:cubicBezTo>
                      <a:pt x="19211" y="392"/>
                      <a:pt x="19473" y="368"/>
                      <a:pt x="19731" y="368"/>
                    </a:cubicBezTo>
                    <a:close/>
                    <a:moveTo>
                      <a:pt x="11395" y="4088"/>
                    </a:moveTo>
                    <a:cubicBezTo>
                      <a:pt x="13133" y="4088"/>
                      <a:pt x="14704" y="5210"/>
                      <a:pt x="15241" y="6876"/>
                    </a:cubicBezTo>
                    <a:cubicBezTo>
                      <a:pt x="15286" y="7024"/>
                      <a:pt x="15326" y="7176"/>
                      <a:pt x="15358" y="7332"/>
                    </a:cubicBezTo>
                    <a:cubicBezTo>
                      <a:pt x="15785" y="9507"/>
                      <a:pt x="14352" y="11626"/>
                      <a:pt x="12165" y="12053"/>
                    </a:cubicBezTo>
                    <a:lnTo>
                      <a:pt x="12164" y="12053"/>
                    </a:lnTo>
                    <a:cubicBezTo>
                      <a:pt x="11900" y="12104"/>
                      <a:pt x="11638" y="12129"/>
                      <a:pt x="11379" y="12129"/>
                    </a:cubicBezTo>
                    <a:cubicBezTo>
                      <a:pt x="9790" y="12129"/>
                      <a:pt x="8343" y="11191"/>
                      <a:pt x="7697" y="9758"/>
                    </a:cubicBezTo>
                    <a:cubicBezTo>
                      <a:pt x="7668" y="9695"/>
                      <a:pt x="7642" y="9633"/>
                      <a:pt x="7618" y="9571"/>
                    </a:cubicBezTo>
                    <a:lnTo>
                      <a:pt x="7618" y="9569"/>
                    </a:lnTo>
                    <a:cubicBezTo>
                      <a:pt x="7532" y="9351"/>
                      <a:pt x="7465" y="9123"/>
                      <a:pt x="7419" y="8885"/>
                    </a:cubicBezTo>
                    <a:cubicBezTo>
                      <a:pt x="6990" y="6711"/>
                      <a:pt x="8423" y="4592"/>
                      <a:pt x="10613" y="4164"/>
                    </a:cubicBezTo>
                    <a:cubicBezTo>
                      <a:pt x="10876" y="4112"/>
                      <a:pt x="11137" y="4088"/>
                      <a:pt x="11395" y="4088"/>
                    </a:cubicBezTo>
                    <a:close/>
                    <a:moveTo>
                      <a:pt x="19733" y="1"/>
                    </a:moveTo>
                    <a:cubicBezTo>
                      <a:pt x="19451" y="1"/>
                      <a:pt x="19165" y="28"/>
                      <a:pt x="18877" y="84"/>
                    </a:cubicBezTo>
                    <a:lnTo>
                      <a:pt x="18876" y="84"/>
                    </a:lnTo>
                    <a:cubicBezTo>
                      <a:pt x="16489" y="552"/>
                      <a:pt x="14925" y="2862"/>
                      <a:pt x="15393" y="5235"/>
                    </a:cubicBezTo>
                    <a:cubicBezTo>
                      <a:pt x="15477" y="5665"/>
                      <a:pt x="15623" y="6068"/>
                      <a:pt x="15819" y="6437"/>
                    </a:cubicBezTo>
                    <a:cubicBezTo>
                      <a:pt x="15721" y="6482"/>
                      <a:pt x="15624" y="6530"/>
                      <a:pt x="15526" y="6578"/>
                    </a:cubicBezTo>
                    <a:cubicBezTo>
                      <a:pt x="14888" y="4863"/>
                      <a:pt x="13227" y="3721"/>
                      <a:pt x="11396" y="3721"/>
                    </a:cubicBezTo>
                    <a:cubicBezTo>
                      <a:pt x="11114" y="3721"/>
                      <a:pt x="10828" y="3748"/>
                      <a:pt x="10542" y="3804"/>
                    </a:cubicBezTo>
                    <a:cubicBezTo>
                      <a:pt x="8154" y="4271"/>
                      <a:pt x="6590" y="6583"/>
                      <a:pt x="7057" y="8956"/>
                    </a:cubicBezTo>
                    <a:cubicBezTo>
                      <a:pt x="7088" y="9115"/>
                      <a:pt x="7127" y="9268"/>
                      <a:pt x="7175" y="9420"/>
                    </a:cubicBezTo>
                    <a:cubicBezTo>
                      <a:pt x="6155" y="9086"/>
                      <a:pt x="5134" y="8752"/>
                      <a:pt x="4115" y="8419"/>
                    </a:cubicBezTo>
                    <a:cubicBezTo>
                      <a:pt x="3533" y="8229"/>
                      <a:pt x="2951" y="8038"/>
                      <a:pt x="2371" y="7848"/>
                    </a:cubicBezTo>
                    <a:cubicBezTo>
                      <a:pt x="2099" y="7760"/>
                      <a:pt x="1831" y="7664"/>
                      <a:pt x="1557" y="7585"/>
                    </a:cubicBezTo>
                    <a:cubicBezTo>
                      <a:pt x="1395" y="7539"/>
                      <a:pt x="1224" y="7503"/>
                      <a:pt x="1053" y="7503"/>
                    </a:cubicBezTo>
                    <a:cubicBezTo>
                      <a:pt x="968" y="7503"/>
                      <a:pt x="884" y="7512"/>
                      <a:pt x="800" y="7533"/>
                    </a:cubicBezTo>
                    <a:cubicBezTo>
                      <a:pt x="304" y="7658"/>
                      <a:pt x="0" y="8198"/>
                      <a:pt x="131" y="8684"/>
                    </a:cubicBezTo>
                    <a:cubicBezTo>
                      <a:pt x="156" y="8777"/>
                      <a:pt x="232" y="8819"/>
                      <a:pt x="309" y="8819"/>
                    </a:cubicBezTo>
                    <a:cubicBezTo>
                      <a:pt x="417" y="8819"/>
                      <a:pt x="527" y="8735"/>
                      <a:pt x="491" y="8601"/>
                    </a:cubicBezTo>
                    <a:cubicBezTo>
                      <a:pt x="383" y="8206"/>
                      <a:pt x="687" y="7869"/>
                      <a:pt x="1077" y="7869"/>
                    </a:cubicBezTo>
                    <a:cubicBezTo>
                      <a:pt x="1090" y="7869"/>
                      <a:pt x="1103" y="7870"/>
                      <a:pt x="1116" y="7871"/>
                    </a:cubicBezTo>
                    <a:cubicBezTo>
                      <a:pt x="1360" y="7886"/>
                      <a:pt x="1599" y="7982"/>
                      <a:pt x="1829" y="8056"/>
                    </a:cubicBezTo>
                    <a:cubicBezTo>
                      <a:pt x="2091" y="8142"/>
                      <a:pt x="2352" y="8228"/>
                      <a:pt x="2613" y="8313"/>
                    </a:cubicBezTo>
                    <a:cubicBezTo>
                      <a:pt x="3641" y="8650"/>
                      <a:pt x="4668" y="8985"/>
                      <a:pt x="5696" y="9321"/>
                    </a:cubicBezTo>
                    <a:lnTo>
                      <a:pt x="7339" y="9859"/>
                    </a:lnTo>
                    <a:cubicBezTo>
                      <a:pt x="8033" y="11451"/>
                      <a:pt x="9628" y="12496"/>
                      <a:pt x="11380" y="12496"/>
                    </a:cubicBezTo>
                    <a:cubicBezTo>
                      <a:pt x="11662" y="12496"/>
                      <a:pt x="11948" y="12469"/>
                      <a:pt x="12235" y="12413"/>
                    </a:cubicBezTo>
                    <a:cubicBezTo>
                      <a:pt x="14622" y="11946"/>
                      <a:pt x="16186" y="9636"/>
                      <a:pt x="15720" y="7261"/>
                    </a:cubicBezTo>
                    <a:cubicBezTo>
                      <a:pt x="15698" y="7150"/>
                      <a:pt x="15671" y="7039"/>
                      <a:pt x="15642" y="6930"/>
                    </a:cubicBezTo>
                    <a:cubicBezTo>
                      <a:pt x="15763" y="6872"/>
                      <a:pt x="15884" y="6813"/>
                      <a:pt x="16004" y="6754"/>
                    </a:cubicBezTo>
                    <a:cubicBezTo>
                      <a:pt x="16803" y="7995"/>
                      <a:pt x="18202" y="8776"/>
                      <a:pt x="19717" y="8776"/>
                    </a:cubicBezTo>
                    <a:cubicBezTo>
                      <a:pt x="19998" y="8776"/>
                      <a:pt x="20284" y="8749"/>
                      <a:pt x="20570" y="8693"/>
                    </a:cubicBezTo>
                    <a:cubicBezTo>
                      <a:pt x="22958" y="8225"/>
                      <a:pt x="24521" y="5913"/>
                      <a:pt x="24055" y="3540"/>
                    </a:cubicBezTo>
                    <a:cubicBezTo>
                      <a:pt x="23643" y="1451"/>
                      <a:pt x="21797" y="1"/>
                      <a:pt x="19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5158690" y="3605741"/>
                <a:ext cx="116064" cy="155701"/>
              </a:xfrm>
              <a:custGeom>
                <a:rect b="b" l="l" r="r" t="t"/>
                <a:pathLst>
                  <a:path extrusionOk="0" h="3032" w="2523">
                    <a:moveTo>
                      <a:pt x="1619" y="1"/>
                    </a:moveTo>
                    <a:cubicBezTo>
                      <a:pt x="1185" y="1"/>
                      <a:pt x="257" y="608"/>
                      <a:pt x="131" y="1369"/>
                    </a:cubicBezTo>
                    <a:cubicBezTo>
                      <a:pt x="0" y="2171"/>
                      <a:pt x="435" y="2908"/>
                      <a:pt x="1104" y="3016"/>
                    </a:cubicBezTo>
                    <a:cubicBezTo>
                      <a:pt x="1168" y="3026"/>
                      <a:pt x="1231" y="3031"/>
                      <a:pt x="1291" y="3031"/>
                    </a:cubicBezTo>
                    <a:cubicBezTo>
                      <a:pt x="1863" y="3031"/>
                      <a:pt x="2272" y="2580"/>
                      <a:pt x="2391" y="1856"/>
                    </a:cubicBezTo>
                    <a:cubicBezTo>
                      <a:pt x="2522" y="1054"/>
                      <a:pt x="2151" y="88"/>
                      <a:pt x="1685" y="6"/>
                    </a:cubicBezTo>
                    <a:cubicBezTo>
                      <a:pt x="1664" y="3"/>
                      <a:pt x="1643" y="1"/>
                      <a:pt x="1619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5095819" y="3800050"/>
                <a:ext cx="228816" cy="149795"/>
              </a:xfrm>
              <a:custGeom>
                <a:rect b="b" l="l" r="r" t="t"/>
                <a:pathLst>
                  <a:path extrusionOk="0" h="2917" w="4974">
                    <a:moveTo>
                      <a:pt x="4320" y="1"/>
                    </a:moveTo>
                    <a:cubicBezTo>
                      <a:pt x="4298" y="1"/>
                      <a:pt x="4277" y="1"/>
                      <a:pt x="4254" y="3"/>
                    </a:cubicBezTo>
                    <a:cubicBezTo>
                      <a:pt x="4207" y="5"/>
                      <a:pt x="4159" y="10"/>
                      <a:pt x="4106" y="17"/>
                    </a:cubicBezTo>
                    <a:cubicBezTo>
                      <a:pt x="3654" y="77"/>
                      <a:pt x="3041" y="287"/>
                      <a:pt x="2353" y="382"/>
                    </a:cubicBezTo>
                    <a:cubicBezTo>
                      <a:pt x="1589" y="488"/>
                      <a:pt x="901" y="427"/>
                      <a:pt x="478" y="527"/>
                    </a:cubicBezTo>
                    <a:cubicBezTo>
                      <a:pt x="449" y="534"/>
                      <a:pt x="421" y="542"/>
                      <a:pt x="395" y="551"/>
                    </a:cubicBezTo>
                    <a:cubicBezTo>
                      <a:pt x="134" y="634"/>
                      <a:pt x="0" y="799"/>
                      <a:pt x="48" y="1147"/>
                    </a:cubicBezTo>
                    <a:cubicBezTo>
                      <a:pt x="106" y="1559"/>
                      <a:pt x="389" y="1999"/>
                      <a:pt x="804" y="2337"/>
                    </a:cubicBezTo>
                    <a:cubicBezTo>
                      <a:pt x="1227" y="2678"/>
                      <a:pt x="1788" y="2917"/>
                      <a:pt x="2393" y="2917"/>
                    </a:cubicBezTo>
                    <a:cubicBezTo>
                      <a:pt x="2497" y="2917"/>
                      <a:pt x="2602" y="2910"/>
                      <a:pt x="2707" y="2895"/>
                    </a:cubicBezTo>
                    <a:cubicBezTo>
                      <a:pt x="3003" y="2853"/>
                      <a:pt x="3281" y="2755"/>
                      <a:pt x="3533" y="2618"/>
                    </a:cubicBezTo>
                    <a:cubicBezTo>
                      <a:pt x="4415" y="2139"/>
                      <a:pt x="4974" y="1178"/>
                      <a:pt x="4876" y="479"/>
                    </a:cubicBezTo>
                    <a:lnTo>
                      <a:pt x="4878" y="479"/>
                    </a:lnTo>
                    <a:cubicBezTo>
                      <a:pt x="4827" y="119"/>
                      <a:pt x="4627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5132805" y="3899260"/>
                <a:ext cx="125587" cy="50531"/>
              </a:xfrm>
              <a:custGeom>
                <a:rect b="b" l="l" r="r" t="t"/>
                <a:pathLst>
                  <a:path extrusionOk="0" h="984" w="2730">
                    <a:moveTo>
                      <a:pt x="1220" y="1"/>
                    </a:moveTo>
                    <a:cubicBezTo>
                      <a:pt x="785" y="1"/>
                      <a:pt x="351" y="145"/>
                      <a:pt x="0" y="405"/>
                    </a:cubicBezTo>
                    <a:cubicBezTo>
                      <a:pt x="422" y="746"/>
                      <a:pt x="982" y="984"/>
                      <a:pt x="1586" y="984"/>
                    </a:cubicBezTo>
                    <a:cubicBezTo>
                      <a:pt x="1690" y="984"/>
                      <a:pt x="1795" y="977"/>
                      <a:pt x="1902" y="962"/>
                    </a:cubicBezTo>
                    <a:cubicBezTo>
                      <a:pt x="2199" y="921"/>
                      <a:pt x="2477" y="823"/>
                      <a:pt x="2729" y="686"/>
                    </a:cubicBezTo>
                    <a:cubicBezTo>
                      <a:pt x="2382" y="297"/>
                      <a:pt x="1882" y="43"/>
                      <a:pt x="1360" y="6"/>
                    </a:cubicBezTo>
                    <a:cubicBezTo>
                      <a:pt x="1313" y="2"/>
                      <a:pt x="1266" y="1"/>
                      <a:pt x="1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5113990" y="3800872"/>
                <a:ext cx="170761" cy="63061"/>
              </a:xfrm>
              <a:custGeom>
                <a:rect b="b" l="l" r="r" t="t"/>
                <a:pathLst>
                  <a:path extrusionOk="0" h="1228" w="3712">
                    <a:moveTo>
                      <a:pt x="3711" y="1"/>
                    </a:moveTo>
                    <a:cubicBezTo>
                      <a:pt x="3259" y="61"/>
                      <a:pt x="2646" y="271"/>
                      <a:pt x="1958" y="366"/>
                    </a:cubicBezTo>
                    <a:cubicBezTo>
                      <a:pt x="1194" y="471"/>
                      <a:pt x="506" y="411"/>
                      <a:pt x="83" y="511"/>
                    </a:cubicBezTo>
                    <a:cubicBezTo>
                      <a:pt x="52" y="518"/>
                      <a:pt x="26" y="526"/>
                      <a:pt x="0" y="535"/>
                    </a:cubicBezTo>
                    <a:cubicBezTo>
                      <a:pt x="332" y="959"/>
                      <a:pt x="938" y="1227"/>
                      <a:pt x="1624" y="1227"/>
                    </a:cubicBezTo>
                    <a:cubicBezTo>
                      <a:pt x="1732" y="1227"/>
                      <a:pt x="1841" y="1221"/>
                      <a:pt x="1951" y="1207"/>
                    </a:cubicBezTo>
                    <a:cubicBezTo>
                      <a:pt x="2807" y="1101"/>
                      <a:pt x="3488" y="607"/>
                      <a:pt x="3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4"/>
              <p:cNvSpPr/>
              <p:nvPr/>
            </p:nvSpPr>
            <p:spPr>
              <a:xfrm>
                <a:off x="5202361" y="3949584"/>
                <a:ext cx="59389" cy="49761"/>
              </a:xfrm>
              <a:custGeom>
                <a:rect b="b" l="l" r="r" t="t"/>
                <a:pathLst>
                  <a:path extrusionOk="0" h="969" w="1291">
                    <a:moveTo>
                      <a:pt x="1207" y="1"/>
                    </a:moveTo>
                    <a:cubicBezTo>
                      <a:pt x="1185" y="1"/>
                      <a:pt x="1163" y="11"/>
                      <a:pt x="1148" y="30"/>
                    </a:cubicBezTo>
                    <a:cubicBezTo>
                      <a:pt x="873" y="390"/>
                      <a:pt x="486" y="673"/>
                      <a:pt x="57" y="827"/>
                    </a:cubicBezTo>
                    <a:cubicBezTo>
                      <a:pt x="20" y="842"/>
                      <a:pt x="0" y="883"/>
                      <a:pt x="13" y="921"/>
                    </a:cubicBezTo>
                    <a:cubicBezTo>
                      <a:pt x="25" y="951"/>
                      <a:pt x="54" y="969"/>
                      <a:pt x="84" y="969"/>
                    </a:cubicBezTo>
                    <a:cubicBezTo>
                      <a:pt x="92" y="969"/>
                      <a:pt x="100" y="968"/>
                      <a:pt x="108" y="965"/>
                    </a:cubicBezTo>
                    <a:cubicBezTo>
                      <a:pt x="190" y="935"/>
                      <a:pt x="269" y="901"/>
                      <a:pt x="348" y="864"/>
                    </a:cubicBezTo>
                    <a:cubicBezTo>
                      <a:pt x="706" y="691"/>
                      <a:pt x="1025" y="431"/>
                      <a:pt x="1265" y="118"/>
                    </a:cubicBezTo>
                    <a:cubicBezTo>
                      <a:pt x="1290" y="86"/>
                      <a:pt x="1284" y="40"/>
                      <a:pt x="1251" y="16"/>
                    </a:cubicBezTo>
                    <a:cubicBezTo>
                      <a:pt x="1238" y="5"/>
                      <a:pt x="1222" y="1"/>
                      <a:pt x="1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4"/>
              <p:cNvSpPr/>
              <p:nvPr/>
            </p:nvSpPr>
            <p:spPr>
              <a:xfrm>
                <a:off x="4607503" y="5258058"/>
                <a:ext cx="1463432" cy="732543"/>
              </a:xfrm>
              <a:custGeom>
                <a:rect b="b" l="l" r="r" t="t"/>
                <a:pathLst>
                  <a:path extrusionOk="0" h="14265" w="31812">
                    <a:moveTo>
                      <a:pt x="28568" y="1"/>
                    </a:moveTo>
                    <a:lnTo>
                      <a:pt x="0" y="2984"/>
                    </a:lnTo>
                    <a:lnTo>
                      <a:pt x="62" y="12631"/>
                    </a:lnTo>
                    <a:cubicBezTo>
                      <a:pt x="62" y="12631"/>
                      <a:pt x="6214" y="14264"/>
                      <a:pt x="13182" y="14264"/>
                    </a:cubicBezTo>
                    <a:cubicBezTo>
                      <a:pt x="14624" y="14264"/>
                      <a:pt x="16100" y="14195"/>
                      <a:pt x="17564" y="14026"/>
                    </a:cubicBezTo>
                    <a:cubicBezTo>
                      <a:pt x="26104" y="13043"/>
                      <a:pt x="31811" y="10125"/>
                      <a:pt x="31811" y="10125"/>
                    </a:cubicBezTo>
                    <a:lnTo>
                      <a:pt x="285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4"/>
              <p:cNvSpPr/>
              <p:nvPr/>
            </p:nvSpPr>
            <p:spPr>
              <a:xfrm>
                <a:off x="5391523" y="5523645"/>
                <a:ext cx="2070" cy="411"/>
              </a:xfrm>
              <a:custGeom>
                <a:rect b="b" l="l" r="r" t="t"/>
                <a:pathLst>
                  <a:path extrusionOk="0" h="8" w="45">
                    <a:moveTo>
                      <a:pt x="45" y="1"/>
                    </a:moveTo>
                    <a:cubicBezTo>
                      <a:pt x="30" y="3"/>
                      <a:pt x="16" y="5"/>
                      <a:pt x="0" y="7"/>
                    </a:cubicBezTo>
                    <a:cubicBezTo>
                      <a:pt x="16" y="6"/>
                      <a:pt x="30" y="5"/>
                      <a:pt x="45" y="2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F7A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4"/>
              <p:cNvSpPr/>
              <p:nvPr/>
            </p:nvSpPr>
            <p:spPr>
              <a:xfrm>
                <a:off x="5115554" y="4468434"/>
                <a:ext cx="393137" cy="1058221"/>
              </a:xfrm>
              <a:custGeom>
                <a:rect b="b" l="l" r="r" t="t"/>
                <a:pathLst>
                  <a:path extrusionOk="0" h="20607" w="8546">
                    <a:moveTo>
                      <a:pt x="7362" y="1"/>
                    </a:moveTo>
                    <a:cubicBezTo>
                      <a:pt x="7157" y="152"/>
                      <a:pt x="6894" y="293"/>
                      <a:pt x="6602" y="423"/>
                    </a:cubicBezTo>
                    <a:cubicBezTo>
                      <a:pt x="5593" y="872"/>
                      <a:pt x="4243" y="1178"/>
                      <a:pt x="3817" y="1231"/>
                    </a:cubicBezTo>
                    <a:cubicBezTo>
                      <a:pt x="3800" y="1234"/>
                      <a:pt x="3786" y="1235"/>
                      <a:pt x="3773" y="1236"/>
                    </a:cubicBezTo>
                    <a:cubicBezTo>
                      <a:pt x="3756" y="1237"/>
                      <a:pt x="3743" y="1239"/>
                      <a:pt x="3730" y="1240"/>
                    </a:cubicBezTo>
                    <a:cubicBezTo>
                      <a:pt x="3586" y="1255"/>
                      <a:pt x="3331" y="1267"/>
                      <a:pt x="3015" y="1267"/>
                    </a:cubicBezTo>
                    <a:cubicBezTo>
                      <a:pt x="2400" y="1267"/>
                      <a:pt x="1553" y="1224"/>
                      <a:pt x="835" y="1087"/>
                    </a:cubicBezTo>
                    <a:cubicBezTo>
                      <a:pt x="521" y="1027"/>
                      <a:pt x="234" y="949"/>
                      <a:pt x="0" y="849"/>
                    </a:cubicBezTo>
                    <a:lnTo>
                      <a:pt x="0" y="849"/>
                    </a:lnTo>
                    <a:lnTo>
                      <a:pt x="34" y="1049"/>
                    </a:lnTo>
                    <a:lnTo>
                      <a:pt x="3347" y="20395"/>
                    </a:lnTo>
                    <a:cubicBezTo>
                      <a:pt x="3347" y="20395"/>
                      <a:pt x="3965" y="20607"/>
                      <a:pt x="5050" y="20607"/>
                    </a:cubicBezTo>
                    <a:cubicBezTo>
                      <a:pt x="5323" y="20607"/>
                      <a:pt x="5625" y="20594"/>
                      <a:pt x="5954" y="20560"/>
                    </a:cubicBezTo>
                    <a:cubicBezTo>
                      <a:pt x="5970" y="20559"/>
                      <a:pt x="5984" y="20558"/>
                      <a:pt x="5998" y="20555"/>
                    </a:cubicBezTo>
                    <a:lnTo>
                      <a:pt x="5999" y="20555"/>
                    </a:lnTo>
                    <a:cubicBezTo>
                      <a:pt x="6015" y="20554"/>
                      <a:pt x="6029" y="20552"/>
                      <a:pt x="6044" y="20550"/>
                    </a:cubicBezTo>
                    <a:cubicBezTo>
                      <a:pt x="7680" y="20339"/>
                      <a:pt x="8545" y="19797"/>
                      <a:pt x="8545" y="19797"/>
                    </a:cubicBezTo>
                    <a:lnTo>
                      <a:pt x="7374" y="204"/>
                    </a:lnTo>
                    <a:lnTo>
                      <a:pt x="7362" y="2"/>
                    </a:lnTo>
                    <a:lnTo>
                      <a:pt x="73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5389407" y="5524004"/>
                <a:ext cx="2116" cy="308"/>
              </a:xfrm>
              <a:custGeom>
                <a:rect b="b" l="l" r="r" t="t"/>
                <a:pathLst>
                  <a:path extrusionOk="0" h="6" w="46">
                    <a:moveTo>
                      <a:pt x="45" y="0"/>
                    </a:moveTo>
                    <a:lnTo>
                      <a:pt x="45" y="0"/>
                    </a:lnTo>
                    <a:cubicBezTo>
                      <a:pt x="31" y="2"/>
                      <a:pt x="17" y="3"/>
                      <a:pt x="1" y="4"/>
                    </a:cubicBezTo>
                    <a:lnTo>
                      <a:pt x="1" y="6"/>
                    </a:lnTo>
                    <a:cubicBezTo>
                      <a:pt x="17" y="4"/>
                      <a:pt x="31" y="3"/>
                      <a:pt x="45" y="0"/>
                    </a:cubicBezTo>
                    <a:close/>
                  </a:path>
                </a:pathLst>
              </a:custGeom>
              <a:solidFill>
                <a:srgbClr val="F7A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4"/>
              <p:cNvSpPr/>
              <p:nvPr/>
            </p:nvSpPr>
            <p:spPr>
              <a:xfrm>
                <a:off x="4391476" y="4355667"/>
                <a:ext cx="893001" cy="142041"/>
              </a:xfrm>
              <a:custGeom>
                <a:rect b="b" l="l" r="r" t="t"/>
                <a:pathLst>
                  <a:path extrusionOk="0" h="2766" w="19412">
                    <a:moveTo>
                      <a:pt x="6784" y="1"/>
                    </a:moveTo>
                    <a:cubicBezTo>
                      <a:pt x="4964" y="1"/>
                      <a:pt x="3064" y="150"/>
                      <a:pt x="1167" y="528"/>
                    </a:cubicBezTo>
                    <a:lnTo>
                      <a:pt x="3156" y="847"/>
                    </a:lnTo>
                    <a:cubicBezTo>
                      <a:pt x="3156" y="847"/>
                      <a:pt x="3150" y="847"/>
                      <a:pt x="3140" y="847"/>
                    </a:cubicBezTo>
                    <a:cubicBezTo>
                      <a:pt x="2959" y="847"/>
                      <a:pt x="1250" y="881"/>
                      <a:pt x="1" y="2128"/>
                    </a:cubicBezTo>
                    <a:lnTo>
                      <a:pt x="15793" y="2766"/>
                    </a:lnTo>
                    <a:lnTo>
                      <a:pt x="19412" y="2142"/>
                    </a:lnTo>
                    <a:cubicBezTo>
                      <a:pt x="19412" y="2142"/>
                      <a:pt x="13675" y="1"/>
                      <a:pt x="6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4"/>
              <p:cNvSpPr/>
              <p:nvPr/>
            </p:nvSpPr>
            <p:spPr>
              <a:xfrm>
                <a:off x="4342529" y="4480656"/>
                <a:ext cx="927042" cy="1035164"/>
              </a:xfrm>
              <a:custGeom>
                <a:rect b="b" l="l" r="r" t="t"/>
                <a:pathLst>
                  <a:path extrusionOk="0" h="20158" w="20152">
                    <a:moveTo>
                      <a:pt x="1" y="1"/>
                    </a:moveTo>
                    <a:lnTo>
                      <a:pt x="4443" y="18686"/>
                    </a:lnTo>
                    <a:lnTo>
                      <a:pt x="20151" y="20157"/>
                    </a:lnTo>
                    <a:lnTo>
                      <a:pt x="20151" y="20157"/>
                    </a:lnTo>
                    <a:lnTo>
                      <a:pt x="16838" y="811"/>
                    </a:lnTo>
                    <a:lnTo>
                      <a:pt x="16804" y="6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5115554" y="4512031"/>
                <a:ext cx="154016" cy="1003787"/>
              </a:xfrm>
              <a:custGeom>
                <a:rect b="b" l="l" r="r" t="t"/>
                <a:pathLst>
                  <a:path extrusionOk="0" h="19547" w="3348">
                    <a:moveTo>
                      <a:pt x="0" y="0"/>
                    </a:moveTo>
                    <a:lnTo>
                      <a:pt x="2239" y="19442"/>
                    </a:lnTo>
                    <a:lnTo>
                      <a:pt x="3347" y="195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4546780" y="4385143"/>
                <a:ext cx="659814" cy="90586"/>
              </a:xfrm>
              <a:custGeom>
                <a:rect b="b" l="l" r="r" t="t"/>
                <a:pathLst>
                  <a:path extrusionOk="0" h="1764" w="14343">
                    <a:moveTo>
                      <a:pt x="3036" y="0"/>
                    </a:moveTo>
                    <a:cubicBezTo>
                      <a:pt x="432" y="0"/>
                      <a:pt x="0" y="272"/>
                      <a:pt x="0" y="272"/>
                    </a:cubicBezTo>
                    <a:cubicBezTo>
                      <a:pt x="0" y="272"/>
                      <a:pt x="107" y="271"/>
                      <a:pt x="305" y="271"/>
                    </a:cubicBezTo>
                    <a:cubicBezTo>
                      <a:pt x="1898" y="271"/>
                      <a:pt x="9381" y="349"/>
                      <a:pt x="14342" y="1763"/>
                    </a:cubicBezTo>
                    <a:cubicBezTo>
                      <a:pt x="14342" y="1763"/>
                      <a:pt x="12726" y="490"/>
                      <a:pt x="6762" y="131"/>
                    </a:cubicBezTo>
                    <a:cubicBezTo>
                      <a:pt x="5186" y="35"/>
                      <a:pt x="3971" y="0"/>
                      <a:pt x="3036" y="0"/>
                    </a:cubicBezTo>
                    <a:close/>
                  </a:path>
                </a:pathLst>
              </a:custGeom>
              <a:solidFill>
                <a:srgbClr val="FED9B3">
                  <a:alpha val="8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4"/>
              <p:cNvSpPr/>
              <p:nvPr/>
            </p:nvSpPr>
            <p:spPr>
              <a:xfrm>
                <a:off x="4391476" y="4410202"/>
                <a:ext cx="795843" cy="87505"/>
              </a:xfrm>
              <a:custGeom>
                <a:rect b="b" l="l" r="r" t="t"/>
                <a:pathLst>
                  <a:path extrusionOk="0" h="1704" w="17300">
                    <a:moveTo>
                      <a:pt x="2398" y="1"/>
                    </a:moveTo>
                    <a:cubicBezTo>
                      <a:pt x="2204" y="1"/>
                      <a:pt x="2011" y="2"/>
                      <a:pt x="1816" y="4"/>
                    </a:cubicBezTo>
                    <a:cubicBezTo>
                      <a:pt x="1816" y="4"/>
                      <a:pt x="7583" y="92"/>
                      <a:pt x="12627" y="1139"/>
                    </a:cubicBezTo>
                    <a:cubicBezTo>
                      <a:pt x="12627" y="1139"/>
                      <a:pt x="8524" y="660"/>
                      <a:pt x="4703" y="660"/>
                    </a:cubicBezTo>
                    <a:cubicBezTo>
                      <a:pt x="2929" y="660"/>
                      <a:pt x="1214" y="764"/>
                      <a:pt x="1" y="1066"/>
                    </a:cubicBezTo>
                    <a:lnTo>
                      <a:pt x="15793" y="1704"/>
                    </a:lnTo>
                    <a:cubicBezTo>
                      <a:pt x="15793" y="1704"/>
                      <a:pt x="16574" y="1491"/>
                      <a:pt x="17300" y="1375"/>
                    </a:cubicBezTo>
                    <a:cubicBezTo>
                      <a:pt x="17300" y="1375"/>
                      <a:pt x="10086" y="1"/>
                      <a:pt x="2398" y="1"/>
                    </a:cubicBezTo>
                    <a:close/>
                  </a:path>
                </a:pathLst>
              </a:custGeom>
              <a:solidFill>
                <a:srgbClr val="FED9B3">
                  <a:alpha val="8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4343620" y="4480656"/>
                <a:ext cx="927042" cy="1035164"/>
              </a:xfrm>
              <a:custGeom>
                <a:rect b="b" l="l" r="r" t="t"/>
                <a:pathLst>
                  <a:path extrusionOk="0" h="20158" w="20152">
                    <a:moveTo>
                      <a:pt x="1" y="1"/>
                    </a:moveTo>
                    <a:cubicBezTo>
                      <a:pt x="1" y="1"/>
                      <a:pt x="17" y="73"/>
                      <a:pt x="50" y="207"/>
                    </a:cubicBezTo>
                    <a:lnTo>
                      <a:pt x="50" y="207"/>
                    </a:lnTo>
                    <a:lnTo>
                      <a:pt x="1" y="1"/>
                    </a:lnTo>
                    <a:close/>
                    <a:moveTo>
                      <a:pt x="50" y="207"/>
                    </a:moveTo>
                    <a:lnTo>
                      <a:pt x="4443" y="18686"/>
                    </a:lnTo>
                    <a:lnTo>
                      <a:pt x="20151" y="20157"/>
                    </a:lnTo>
                    <a:lnTo>
                      <a:pt x="16804" y="611"/>
                    </a:lnTo>
                    <a:lnTo>
                      <a:pt x="16804" y="611"/>
                    </a:lnTo>
                    <a:cubicBezTo>
                      <a:pt x="16804" y="612"/>
                      <a:pt x="17489" y="16949"/>
                      <a:pt x="11012" y="16949"/>
                    </a:cubicBezTo>
                    <a:cubicBezTo>
                      <a:pt x="10881" y="16949"/>
                      <a:pt x="10748" y="16942"/>
                      <a:pt x="10611" y="16928"/>
                    </a:cubicBezTo>
                    <a:cubicBezTo>
                      <a:pt x="4165" y="16287"/>
                      <a:pt x="509" y="2095"/>
                      <a:pt x="50" y="207"/>
                    </a:cubicBezTo>
                    <a:close/>
                  </a:path>
                </a:pathLst>
              </a:custGeom>
              <a:solidFill>
                <a:srgbClr val="26958F">
                  <a:alpha val="82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5280335" y="4172499"/>
                <a:ext cx="869447" cy="293736"/>
              </a:xfrm>
              <a:custGeom>
                <a:rect b="b" l="l" r="r" t="t"/>
                <a:pathLst>
                  <a:path extrusionOk="0" h="5720" w="18900">
                    <a:moveTo>
                      <a:pt x="17401" y="1"/>
                    </a:moveTo>
                    <a:cubicBezTo>
                      <a:pt x="8150" y="304"/>
                      <a:pt x="0" y="5720"/>
                      <a:pt x="0" y="5720"/>
                    </a:cubicBezTo>
                    <a:lnTo>
                      <a:pt x="3666" y="5505"/>
                    </a:lnTo>
                    <a:lnTo>
                      <a:pt x="18900" y="1293"/>
                    </a:lnTo>
                    <a:cubicBezTo>
                      <a:pt x="18073" y="782"/>
                      <a:pt x="17196" y="660"/>
                      <a:pt x="16544" y="660"/>
                    </a:cubicBezTo>
                    <a:cubicBezTo>
                      <a:pt x="15944" y="660"/>
                      <a:pt x="15536" y="763"/>
                      <a:pt x="15536" y="763"/>
                    </a:cubicBezTo>
                    <a:lnTo>
                      <a:pt x="17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5117992" y="4454415"/>
                <a:ext cx="330988" cy="74769"/>
              </a:xfrm>
              <a:custGeom>
                <a:rect b="b" l="l" r="r" t="t"/>
                <a:pathLst>
                  <a:path extrusionOk="0" h="1456" w="7195">
                    <a:moveTo>
                      <a:pt x="6721" y="1"/>
                    </a:moveTo>
                    <a:cubicBezTo>
                      <a:pt x="6205" y="1"/>
                      <a:pt x="5229" y="36"/>
                      <a:pt x="3619" y="219"/>
                    </a:cubicBezTo>
                    <a:lnTo>
                      <a:pt x="3529" y="230"/>
                    </a:lnTo>
                    <a:cubicBezTo>
                      <a:pt x="887" y="539"/>
                      <a:pt x="0" y="843"/>
                      <a:pt x="0" y="843"/>
                    </a:cubicBezTo>
                    <a:cubicBezTo>
                      <a:pt x="956" y="1330"/>
                      <a:pt x="1865" y="1456"/>
                      <a:pt x="2549" y="1456"/>
                    </a:cubicBezTo>
                    <a:cubicBezTo>
                      <a:pt x="3144" y="1456"/>
                      <a:pt x="3568" y="1360"/>
                      <a:pt x="3701" y="1326"/>
                    </a:cubicBezTo>
                    <a:cubicBezTo>
                      <a:pt x="3718" y="1326"/>
                      <a:pt x="3739" y="1327"/>
                      <a:pt x="3764" y="1327"/>
                    </a:cubicBezTo>
                    <a:cubicBezTo>
                      <a:pt x="4185" y="1327"/>
                      <a:pt x="5749" y="1235"/>
                      <a:pt x="7193" y="15"/>
                    </a:cubicBezTo>
                    <a:lnTo>
                      <a:pt x="7195" y="15"/>
                    </a:lnTo>
                    <a:cubicBezTo>
                      <a:pt x="7195" y="15"/>
                      <a:pt x="7052" y="1"/>
                      <a:pt x="67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4"/>
              <p:cNvSpPr/>
              <p:nvPr/>
            </p:nvSpPr>
            <p:spPr>
              <a:xfrm>
                <a:off x="5454178" y="4241822"/>
                <a:ext cx="746437" cy="1243244"/>
              </a:xfrm>
              <a:custGeom>
                <a:rect b="b" l="l" r="r" t="t"/>
                <a:pathLst>
                  <a:path extrusionOk="0" h="24210" w="16226">
                    <a:moveTo>
                      <a:pt x="16226" y="0"/>
                    </a:moveTo>
                    <a:lnTo>
                      <a:pt x="1" y="4414"/>
                    </a:lnTo>
                    <a:lnTo>
                      <a:pt x="14" y="4617"/>
                    </a:lnTo>
                    <a:lnTo>
                      <a:pt x="1184" y="24210"/>
                    </a:lnTo>
                    <a:lnTo>
                      <a:pt x="16148" y="19206"/>
                    </a:lnTo>
                    <a:lnTo>
                      <a:pt x="16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>
                <a:off x="4342483" y="4234171"/>
                <a:ext cx="1858133" cy="299385"/>
              </a:xfrm>
              <a:custGeom>
                <a:rect b="b" l="l" r="r" t="t"/>
                <a:pathLst>
                  <a:path extrusionOk="0" h="5830" w="40392">
                    <a:moveTo>
                      <a:pt x="40392" y="149"/>
                    </a:moveTo>
                    <a:lnTo>
                      <a:pt x="40389" y="150"/>
                    </a:lnTo>
                    <a:lnTo>
                      <a:pt x="40389" y="150"/>
                    </a:lnTo>
                    <a:lnTo>
                      <a:pt x="40392" y="151"/>
                    </a:lnTo>
                    <a:lnTo>
                      <a:pt x="40392" y="149"/>
                    </a:lnTo>
                    <a:close/>
                    <a:moveTo>
                      <a:pt x="39619" y="0"/>
                    </a:moveTo>
                    <a:lnTo>
                      <a:pt x="24051" y="4304"/>
                    </a:lnTo>
                    <a:cubicBezTo>
                      <a:pt x="24051" y="4304"/>
                      <a:pt x="22821" y="5336"/>
                      <a:pt x="20560" y="5608"/>
                    </a:cubicBezTo>
                    <a:lnTo>
                      <a:pt x="20555" y="5610"/>
                    </a:lnTo>
                    <a:cubicBezTo>
                      <a:pt x="20224" y="5646"/>
                      <a:pt x="19911" y="5662"/>
                      <a:pt x="19617" y="5662"/>
                    </a:cubicBezTo>
                    <a:cubicBezTo>
                      <a:pt x="17902" y="5662"/>
                      <a:pt x="16858" y="5133"/>
                      <a:pt x="16858" y="5133"/>
                    </a:cubicBezTo>
                    <a:lnTo>
                      <a:pt x="719" y="4480"/>
                    </a:lnTo>
                    <a:lnTo>
                      <a:pt x="1" y="4802"/>
                    </a:lnTo>
                    <a:lnTo>
                      <a:pt x="16805" y="5411"/>
                    </a:lnTo>
                    <a:cubicBezTo>
                      <a:pt x="17039" y="5511"/>
                      <a:pt x="17326" y="5590"/>
                      <a:pt x="17640" y="5650"/>
                    </a:cubicBezTo>
                    <a:cubicBezTo>
                      <a:pt x="18359" y="5787"/>
                      <a:pt x="19208" y="5829"/>
                      <a:pt x="19824" y="5829"/>
                    </a:cubicBezTo>
                    <a:cubicBezTo>
                      <a:pt x="20137" y="5829"/>
                      <a:pt x="20390" y="5818"/>
                      <a:pt x="20534" y="5803"/>
                    </a:cubicBezTo>
                    <a:lnTo>
                      <a:pt x="20535" y="5803"/>
                    </a:lnTo>
                    <a:cubicBezTo>
                      <a:pt x="20548" y="5802"/>
                      <a:pt x="20563" y="5799"/>
                      <a:pt x="20578" y="5798"/>
                    </a:cubicBezTo>
                    <a:cubicBezTo>
                      <a:pt x="20591" y="5797"/>
                      <a:pt x="20608" y="5796"/>
                      <a:pt x="20624" y="5793"/>
                    </a:cubicBezTo>
                    <a:cubicBezTo>
                      <a:pt x="21051" y="5738"/>
                      <a:pt x="22399" y="5433"/>
                      <a:pt x="23408" y="4985"/>
                    </a:cubicBezTo>
                    <a:cubicBezTo>
                      <a:pt x="23699" y="4855"/>
                      <a:pt x="23962" y="4714"/>
                      <a:pt x="24167" y="4564"/>
                    </a:cubicBezTo>
                    <a:lnTo>
                      <a:pt x="40389" y="150"/>
                    </a:lnTo>
                    <a:lnTo>
                      <a:pt x="40389" y="150"/>
                    </a:lnTo>
                    <a:lnTo>
                      <a:pt x="39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5454178" y="4468434"/>
                <a:ext cx="103092" cy="1016625"/>
              </a:xfrm>
              <a:custGeom>
                <a:rect b="b" l="l" r="r" t="t"/>
                <a:pathLst>
                  <a:path extrusionOk="0" h="19797" w="2241">
                    <a:moveTo>
                      <a:pt x="1" y="1"/>
                    </a:moveTo>
                    <a:lnTo>
                      <a:pt x="1184" y="19797"/>
                    </a:lnTo>
                    <a:lnTo>
                      <a:pt x="2240" y="194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4"/>
              <p:cNvSpPr/>
              <p:nvPr/>
            </p:nvSpPr>
            <p:spPr>
              <a:xfrm>
                <a:off x="5358171" y="4213117"/>
                <a:ext cx="626968" cy="243103"/>
              </a:xfrm>
              <a:custGeom>
                <a:rect b="b" l="l" r="r" t="t"/>
                <a:pathLst>
                  <a:path extrusionOk="0" h="4734" w="13629">
                    <a:moveTo>
                      <a:pt x="13367" y="0"/>
                    </a:moveTo>
                    <a:cubicBezTo>
                      <a:pt x="12816" y="0"/>
                      <a:pt x="11219" y="166"/>
                      <a:pt x="7010" y="1421"/>
                    </a:cubicBezTo>
                    <a:cubicBezTo>
                      <a:pt x="1284" y="3127"/>
                      <a:pt x="1" y="4734"/>
                      <a:pt x="1" y="4734"/>
                    </a:cubicBezTo>
                    <a:cubicBezTo>
                      <a:pt x="5071" y="1918"/>
                      <a:pt x="13628" y="22"/>
                      <a:pt x="13628" y="22"/>
                    </a:cubicBezTo>
                    <a:cubicBezTo>
                      <a:pt x="13628" y="22"/>
                      <a:pt x="13565" y="0"/>
                      <a:pt x="13367" y="0"/>
                    </a:cubicBezTo>
                    <a:close/>
                  </a:path>
                </a:pathLst>
              </a:custGeom>
              <a:solidFill>
                <a:srgbClr val="FED9B3">
                  <a:alpha val="8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5377998" y="4206955"/>
                <a:ext cx="771784" cy="249419"/>
              </a:xfrm>
              <a:custGeom>
                <a:rect b="b" l="l" r="r" t="t"/>
                <a:pathLst>
                  <a:path extrusionOk="0" h="4857" w="16777">
                    <a:moveTo>
                      <a:pt x="14767" y="0"/>
                    </a:moveTo>
                    <a:lnTo>
                      <a:pt x="14767" y="0"/>
                    </a:lnTo>
                    <a:cubicBezTo>
                      <a:pt x="7055" y="1726"/>
                      <a:pt x="1" y="4857"/>
                      <a:pt x="1" y="4857"/>
                    </a:cubicBezTo>
                    <a:cubicBezTo>
                      <a:pt x="346" y="4831"/>
                      <a:pt x="708" y="4825"/>
                      <a:pt x="995" y="4825"/>
                    </a:cubicBezTo>
                    <a:cubicBezTo>
                      <a:pt x="1316" y="4825"/>
                      <a:pt x="1543" y="4833"/>
                      <a:pt x="1543" y="4833"/>
                    </a:cubicBezTo>
                    <a:lnTo>
                      <a:pt x="16777" y="622"/>
                    </a:lnTo>
                    <a:cubicBezTo>
                      <a:pt x="16739" y="622"/>
                      <a:pt x="16700" y="621"/>
                      <a:pt x="16661" y="621"/>
                    </a:cubicBezTo>
                    <a:cubicBezTo>
                      <a:pt x="12675" y="621"/>
                      <a:pt x="4497" y="3563"/>
                      <a:pt x="4497" y="3563"/>
                    </a:cubicBezTo>
                    <a:cubicBezTo>
                      <a:pt x="9170" y="1398"/>
                      <a:pt x="14767" y="0"/>
                      <a:pt x="14767" y="0"/>
                    </a:cubicBezTo>
                    <a:close/>
                  </a:path>
                </a:pathLst>
              </a:custGeom>
              <a:solidFill>
                <a:srgbClr val="FED9B3">
                  <a:alpha val="8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4"/>
              <p:cNvSpPr/>
              <p:nvPr/>
            </p:nvSpPr>
            <p:spPr>
              <a:xfrm>
                <a:off x="5451606" y="4241822"/>
                <a:ext cx="746483" cy="1243244"/>
              </a:xfrm>
              <a:custGeom>
                <a:rect b="b" l="l" r="r" t="t"/>
                <a:pathLst>
                  <a:path extrusionOk="0" h="24210" w="16227">
                    <a:moveTo>
                      <a:pt x="16226" y="0"/>
                    </a:moveTo>
                    <a:lnTo>
                      <a:pt x="16225" y="212"/>
                    </a:lnTo>
                    <a:lnTo>
                      <a:pt x="16225" y="212"/>
                    </a:lnTo>
                    <a:cubicBezTo>
                      <a:pt x="16226" y="74"/>
                      <a:pt x="16226" y="1"/>
                      <a:pt x="16226" y="0"/>
                    </a:cubicBezTo>
                    <a:close/>
                    <a:moveTo>
                      <a:pt x="16225" y="212"/>
                    </a:moveTo>
                    <a:cubicBezTo>
                      <a:pt x="16208" y="2148"/>
                      <a:pt x="15873" y="16807"/>
                      <a:pt x="9741" y="18896"/>
                    </a:cubicBezTo>
                    <a:cubicBezTo>
                      <a:pt x="9329" y="19036"/>
                      <a:pt x="8930" y="19102"/>
                      <a:pt x="8545" y="19102"/>
                    </a:cubicBezTo>
                    <a:cubicBezTo>
                      <a:pt x="2786" y="19102"/>
                      <a:pt x="1" y="4415"/>
                      <a:pt x="1" y="4414"/>
                    </a:cubicBezTo>
                    <a:lnTo>
                      <a:pt x="1" y="4414"/>
                    </a:lnTo>
                    <a:lnTo>
                      <a:pt x="1184" y="24210"/>
                    </a:lnTo>
                    <a:lnTo>
                      <a:pt x="16147" y="19206"/>
                    </a:lnTo>
                    <a:lnTo>
                      <a:pt x="16225" y="212"/>
                    </a:lnTo>
                    <a:close/>
                  </a:path>
                </a:pathLst>
              </a:custGeom>
              <a:solidFill>
                <a:srgbClr val="26958F">
                  <a:alpha val="82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4"/>
              <p:cNvSpPr/>
              <p:nvPr/>
            </p:nvSpPr>
            <p:spPr>
              <a:xfrm>
                <a:off x="5799795" y="4349865"/>
                <a:ext cx="332506" cy="378365"/>
              </a:xfrm>
              <a:custGeom>
                <a:rect b="b" l="l" r="r" t="t"/>
                <a:pathLst>
                  <a:path extrusionOk="0" h="7368" w="7228">
                    <a:moveTo>
                      <a:pt x="7186" y="1"/>
                    </a:moveTo>
                    <a:lnTo>
                      <a:pt x="6827" y="99"/>
                    </a:lnTo>
                    <a:cubicBezTo>
                      <a:pt x="6737" y="124"/>
                      <a:pt x="6647" y="149"/>
                      <a:pt x="6557" y="173"/>
                    </a:cubicBezTo>
                    <a:cubicBezTo>
                      <a:pt x="4345" y="788"/>
                      <a:pt x="2146" y="1449"/>
                      <a:pt x="0" y="2267"/>
                    </a:cubicBezTo>
                    <a:cubicBezTo>
                      <a:pt x="1769" y="1968"/>
                      <a:pt x="3512" y="1555"/>
                      <a:pt x="5250" y="1115"/>
                    </a:cubicBezTo>
                    <a:cubicBezTo>
                      <a:pt x="5707" y="997"/>
                      <a:pt x="6166" y="877"/>
                      <a:pt x="6623" y="754"/>
                    </a:cubicBezTo>
                    <a:cubicBezTo>
                      <a:pt x="6678" y="2963"/>
                      <a:pt x="6776" y="5173"/>
                      <a:pt x="7034" y="7368"/>
                    </a:cubicBezTo>
                    <a:cubicBezTo>
                      <a:pt x="7218" y="5040"/>
                      <a:pt x="7227" y="2705"/>
                      <a:pt x="7192" y="372"/>
                    </a:cubicBezTo>
                    <a:lnTo>
                      <a:pt x="71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4"/>
              <p:cNvSpPr/>
              <p:nvPr/>
            </p:nvSpPr>
            <p:spPr>
              <a:xfrm>
                <a:off x="4454821" y="4596914"/>
                <a:ext cx="93385" cy="437267"/>
              </a:xfrm>
              <a:custGeom>
                <a:rect b="b" l="l" r="r" t="t"/>
                <a:pathLst>
                  <a:path extrusionOk="0" h="8515" w="2030">
                    <a:moveTo>
                      <a:pt x="0" y="0"/>
                    </a:moveTo>
                    <a:lnTo>
                      <a:pt x="0" y="0"/>
                    </a:lnTo>
                    <a:cubicBezTo>
                      <a:pt x="115" y="1467"/>
                      <a:pt x="402" y="2899"/>
                      <a:pt x="733" y="4324"/>
                    </a:cubicBezTo>
                    <a:cubicBezTo>
                      <a:pt x="1079" y="5747"/>
                      <a:pt x="1468" y="7155"/>
                      <a:pt x="2029" y="8514"/>
                    </a:cubicBezTo>
                    <a:cubicBezTo>
                      <a:pt x="1916" y="7047"/>
                      <a:pt x="1629" y="5617"/>
                      <a:pt x="1297" y="4191"/>
                    </a:cubicBezTo>
                    <a:cubicBezTo>
                      <a:pt x="949" y="2768"/>
                      <a:pt x="560" y="136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4"/>
              <p:cNvSpPr/>
              <p:nvPr/>
            </p:nvSpPr>
            <p:spPr>
              <a:xfrm>
                <a:off x="5979342" y="4393256"/>
                <a:ext cx="332690" cy="487181"/>
              </a:xfrm>
              <a:custGeom>
                <a:rect b="b" l="l" r="r" t="t"/>
                <a:pathLst>
                  <a:path extrusionOk="0" h="9487" w="7232">
                    <a:moveTo>
                      <a:pt x="5299" y="0"/>
                    </a:moveTo>
                    <a:cubicBezTo>
                      <a:pt x="5125" y="0"/>
                      <a:pt x="4952" y="58"/>
                      <a:pt x="4805" y="165"/>
                    </a:cubicBezTo>
                    <a:cubicBezTo>
                      <a:pt x="4541" y="354"/>
                      <a:pt x="4422" y="657"/>
                      <a:pt x="4362" y="965"/>
                    </a:cubicBezTo>
                    <a:cubicBezTo>
                      <a:pt x="4261" y="1480"/>
                      <a:pt x="4270" y="2030"/>
                      <a:pt x="4358" y="2557"/>
                    </a:cubicBezTo>
                    <a:cubicBezTo>
                      <a:pt x="3973" y="2459"/>
                      <a:pt x="3570" y="2374"/>
                      <a:pt x="3176" y="2374"/>
                    </a:cubicBezTo>
                    <a:cubicBezTo>
                      <a:pt x="3151" y="2374"/>
                      <a:pt x="3127" y="2375"/>
                      <a:pt x="3102" y="2375"/>
                    </a:cubicBezTo>
                    <a:cubicBezTo>
                      <a:pt x="2720" y="2387"/>
                      <a:pt x="2328" y="2510"/>
                      <a:pt x="2054" y="2814"/>
                    </a:cubicBezTo>
                    <a:cubicBezTo>
                      <a:pt x="1827" y="3064"/>
                      <a:pt x="1715" y="3442"/>
                      <a:pt x="1791" y="3795"/>
                    </a:cubicBezTo>
                    <a:cubicBezTo>
                      <a:pt x="1685" y="3780"/>
                      <a:pt x="1578" y="3770"/>
                      <a:pt x="1472" y="3770"/>
                    </a:cubicBezTo>
                    <a:cubicBezTo>
                      <a:pt x="1439" y="3770"/>
                      <a:pt x="1406" y="3771"/>
                      <a:pt x="1373" y="3773"/>
                    </a:cubicBezTo>
                    <a:cubicBezTo>
                      <a:pt x="976" y="3795"/>
                      <a:pt x="568" y="3983"/>
                      <a:pt x="391" y="4399"/>
                    </a:cubicBezTo>
                    <a:cubicBezTo>
                      <a:pt x="268" y="4695"/>
                      <a:pt x="320" y="5076"/>
                      <a:pt x="534" y="5298"/>
                    </a:cubicBezTo>
                    <a:cubicBezTo>
                      <a:pt x="411" y="5346"/>
                      <a:pt x="300" y="5430"/>
                      <a:pt x="222" y="5548"/>
                    </a:cubicBezTo>
                    <a:cubicBezTo>
                      <a:pt x="0" y="5882"/>
                      <a:pt x="93" y="6336"/>
                      <a:pt x="376" y="6598"/>
                    </a:cubicBezTo>
                    <a:cubicBezTo>
                      <a:pt x="533" y="6741"/>
                      <a:pt x="717" y="6834"/>
                      <a:pt x="897" y="6930"/>
                    </a:cubicBezTo>
                    <a:cubicBezTo>
                      <a:pt x="1012" y="6994"/>
                      <a:pt x="1124" y="7056"/>
                      <a:pt x="1238" y="7117"/>
                    </a:cubicBezTo>
                    <a:cubicBezTo>
                      <a:pt x="1176" y="7154"/>
                      <a:pt x="1119" y="7202"/>
                      <a:pt x="1072" y="7264"/>
                    </a:cubicBezTo>
                    <a:cubicBezTo>
                      <a:pt x="733" y="7721"/>
                      <a:pt x="1047" y="8399"/>
                      <a:pt x="1440" y="8601"/>
                    </a:cubicBezTo>
                    <a:cubicBezTo>
                      <a:pt x="2709" y="9252"/>
                      <a:pt x="3702" y="9487"/>
                      <a:pt x="4474" y="9487"/>
                    </a:cubicBezTo>
                    <a:cubicBezTo>
                      <a:pt x="6317" y="9487"/>
                      <a:pt x="6898" y="8148"/>
                      <a:pt x="6958" y="7942"/>
                    </a:cubicBezTo>
                    <a:cubicBezTo>
                      <a:pt x="7099" y="7471"/>
                      <a:pt x="7161" y="6975"/>
                      <a:pt x="7179" y="6475"/>
                    </a:cubicBezTo>
                    <a:cubicBezTo>
                      <a:pt x="7187" y="6267"/>
                      <a:pt x="7184" y="6055"/>
                      <a:pt x="7171" y="5845"/>
                    </a:cubicBezTo>
                    <a:cubicBezTo>
                      <a:pt x="7231" y="5754"/>
                      <a:pt x="6440" y="2644"/>
                      <a:pt x="6328" y="1703"/>
                    </a:cubicBezTo>
                    <a:cubicBezTo>
                      <a:pt x="6256" y="1113"/>
                      <a:pt x="6260" y="389"/>
                      <a:pt x="5646" y="83"/>
                    </a:cubicBezTo>
                    <a:cubicBezTo>
                      <a:pt x="5535" y="27"/>
                      <a:pt x="5417" y="0"/>
                      <a:pt x="5299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6002895" y="4660281"/>
                <a:ext cx="206045" cy="53663"/>
              </a:xfrm>
              <a:custGeom>
                <a:rect b="b" l="l" r="r" t="t"/>
                <a:pathLst>
                  <a:path extrusionOk="0" h="1045" w="4479">
                    <a:moveTo>
                      <a:pt x="1046" y="1"/>
                    </a:moveTo>
                    <a:cubicBezTo>
                      <a:pt x="713" y="1"/>
                      <a:pt x="381" y="27"/>
                      <a:pt x="52" y="78"/>
                    </a:cubicBezTo>
                    <a:cubicBezTo>
                      <a:pt x="21" y="84"/>
                      <a:pt x="0" y="116"/>
                      <a:pt x="5" y="152"/>
                    </a:cubicBezTo>
                    <a:cubicBezTo>
                      <a:pt x="9" y="180"/>
                      <a:pt x="29" y="200"/>
                      <a:pt x="52" y="206"/>
                    </a:cubicBezTo>
                    <a:lnTo>
                      <a:pt x="52" y="207"/>
                    </a:lnTo>
                    <a:cubicBezTo>
                      <a:pt x="55" y="208"/>
                      <a:pt x="59" y="208"/>
                      <a:pt x="62" y="208"/>
                    </a:cubicBezTo>
                    <a:cubicBezTo>
                      <a:pt x="65" y="208"/>
                      <a:pt x="68" y="208"/>
                      <a:pt x="72" y="207"/>
                    </a:cubicBezTo>
                    <a:cubicBezTo>
                      <a:pt x="396" y="155"/>
                      <a:pt x="724" y="130"/>
                      <a:pt x="1052" y="130"/>
                    </a:cubicBezTo>
                    <a:cubicBezTo>
                      <a:pt x="2201" y="130"/>
                      <a:pt x="3357" y="441"/>
                      <a:pt x="4386" y="1037"/>
                    </a:cubicBezTo>
                    <a:cubicBezTo>
                      <a:pt x="4395" y="1042"/>
                      <a:pt x="4404" y="1044"/>
                      <a:pt x="4413" y="1044"/>
                    </a:cubicBezTo>
                    <a:cubicBezTo>
                      <a:pt x="4434" y="1044"/>
                      <a:pt x="4454" y="1031"/>
                      <a:pt x="4464" y="1010"/>
                    </a:cubicBezTo>
                    <a:cubicBezTo>
                      <a:pt x="4479" y="978"/>
                      <a:pt x="4467" y="939"/>
                      <a:pt x="4438" y="923"/>
                    </a:cubicBezTo>
                    <a:cubicBezTo>
                      <a:pt x="3391" y="317"/>
                      <a:pt x="2215" y="1"/>
                      <a:pt x="10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6035465" y="4754613"/>
                <a:ext cx="158111" cy="52585"/>
              </a:xfrm>
              <a:custGeom>
                <a:rect b="b" l="l" r="r" t="t"/>
                <a:pathLst>
                  <a:path extrusionOk="0" h="1024" w="3437">
                    <a:moveTo>
                      <a:pt x="537" y="1"/>
                    </a:moveTo>
                    <a:cubicBezTo>
                      <a:pt x="377" y="1"/>
                      <a:pt x="216" y="12"/>
                      <a:pt x="53" y="35"/>
                    </a:cubicBezTo>
                    <a:cubicBezTo>
                      <a:pt x="22" y="40"/>
                      <a:pt x="0" y="73"/>
                      <a:pt x="5" y="108"/>
                    </a:cubicBezTo>
                    <a:cubicBezTo>
                      <a:pt x="9" y="140"/>
                      <a:pt x="35" y="164"/>
                      <a:pt x="65" y="164"/>
                    </a:cubicBezTo>
                    <a:cubicBezTo>
                      <a:pt x="67" y="164"/>
                      <a:pt x="69" y="164"/>
                      <a:pt x="71" y="164"/>
                    </a:cubicBezTo>
                    <a:cubicBezTo>
                      <a:pt x="229" y="141"/>
                      <a:pt x="385" y="130"/>
                      <a:pt x="541" y="130"/>
                    </a:cubicBezTo>
                    <a:cubicBezTo>
                      <a:pt x="1548" y="130"/>
                      <a:pt x="2514" y="570"/>
                      <a:pt x="3346" y="1017"/>
                    </a:cubicBezTo>
                    <a:cubicBezTo>
                      <a:pt x="3351" y="1020"/>
                      <a:pt x="3355" y="1021"/>
                      <a:pt x="3360" y="1022"/>
                    </a:cubicBezTo>
                    <a:cubicBezTo>
                      <a:pt x="3364" y="1023"/>
                      <a:pt x="3368" y="1023"/>
                      <a:pt x="3371" y="1023"/>
                    </a:cubicBezTo>
                    <a:cubicBezTo>
                      <a:pt x="3393" y="1023"/>
                      <a:pt x="3414" y="1010"/>
                      <a:pt x="3424" y="987"/>
                    </a:cubicBezTo>
                    <a:cubicBezTo>
                      <a:pt x="3437" y="956"/>
                      <a:pt x="3424" y="917"/>
                      <a:pt x="3395" y="901"/>
                    </a:cubicBezTo>
                    <a:cubicBezTo>
                      <a:pt x="2550" y="447"/>
                      <a:pt x="1568" y="1"/>
                      <a:pt x="5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6179361" y="4519374"/>
                <a:ext cx="45358" cy="40260"/>
              </a:xfrm>
              <a:custGeom>
                <a:rect b="b" l="l" r="r" t="t"/>
                <a:pathLst>
                  <a:path extrusionOk="0" h="784" w="986">
                    <a:moveTo>
                      <a:pt x="72" y="0"/>
                    </a:moveTo>
                    <a:cubicBezTo>
                      <a:pt x="52" y="0"/>
                      <a:pt x="33" y="9"/>
                      <a:pt x="20" y="26"/>
                    </a:cubicBezTo>
                    <a:cubicBezTo>
                      <a:pt x="1" y="53"/>
                      <a:pt x="4" y="100"/>
                      <a:pt x="35" y="119"/>
                    </a:cubicBezTo>
                    <a:cubicBezTo>
                      <a:pt x="332" y="299"/>
                      <a:pt x="609" y="514"/>
                      <a:pt x="856" y="758"/>
                    </a:cubicBezTo>
                    <a:cubicBezTo>
                      <a:pt x="871" y="774"/>
                      <a:pt x="891" y="783"/>
                      <a:pt x="911" y="783"/>
                    </a:cubicBezTo>
                    <a:cubicBezTo>
                      <a:pt x="924" y="783"/>
                      <a:pt x="937" y="779"/>
                      <a:pt x="949" y="770"/>
                    </a:cubicBezTo>
                    <a:cubicBezTo>
                      <a:pt x="974" y="749"/>
                      <a:pt x="985" y="703"/>
                      <a:pt x="959" y="677"/>
                    </a:cubicBezTo>
                    <a:cubicBezTo>
                      <a:pt x="704" y="423"/>
                      <a:pt x="420" y="200"/>
                      <a:pt x="113" y="13"/>
                    </a:cubicBezTo>
                    <a:cubicBezTo>
                      <a:pt x="100" y="5"/>
                      <a:pt x="86" y="0"/>
                      <a:pt x="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6065873" y="4579044"/>
                <a:ext cx="136351" cy="50788"/>
              </a:xfrm>
              <a:custGeom>
                <a:rect b="b" l="l" r="r" t="t"/>
                <a:pathLst>
                  <a:path extrusionOk="0" h="989" w="2964">
                    <a:moveTo>
                      <a:pt x="95" y="0"/>
                    </a:moveTo>
                    <a:cubicBezTo>
                      <a:pt x="14" y="0"/>
                      <a:pt x="0" y="128"/>
                      <a:pt x="85" y="133"/>
                    </a:cubicBezTo>
                    <a:cubicBezTo>
                      <a:pt x="1051" y="182"/>
                      <a:pt x="1998" y="473"/>
                      <a:pt x="2824" y="978"/>
                    </a:cubicBezTo>
                    <a:cubicBezTo>
                      <a:pt x="2836" y="986"/>
                      <a:pt x="2848" y="989"/>
                      <a:pt x="2860" y="989"/>
                    </a:cubicBezTo>
                    <a:cubicBezTo>
                      <a:pt x="2919" y="989"/>
                      <a:pt x="2964" y="909"/>
                      <a:pt x="2903" y="872"/>
                    </a:cubicBezTo>
                    <a:cubicBezTo>
                      <a:pt x="2057" y="355"/>
                      <a:pt x="1090" y="52"/>
                      <a:pt x="99" y="0"/>
                    </a:cubicBezTo>
                    <a:cubicBezTo>
                      <a:pt x="98" y="0"/>
                      <a:pt x="96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4382091" y="4901733"/>
                <a:ext cx="338486" cy="470543"/>
              </a:xfrm>
              <a:custGeom>
                <a:rect b="b" l="l" r="r" t="t"/>
                <a:pathLst>
                  <a:path extrusionOk="0" h="9163" w="7358">
                    <a:moveTo>
                      <a:pt x="1032" y="1"/>
                    </a:moveTo>
                    <a:cubicBezTo>
                      <a:pt x="851" y="1"/>
                      <a:pt x="674" y="60"/>
                      <a:pt x="528" y="182"/>
                    </a:cubicBezTo>
                    <a:cubicBezTo>
                      <a:pt x="1" y="620"/>
                      <a:pt x="168" y="1324"/>
                      <a:pt x="232" y="1913"/>
                    </a:cubicBezTo>
                    <a:cubicBezTo>
                      <a:pt x="337" y="2856"/>
                      <a:pt x="274" y="6064"/>
                      <a:pt x="353" y="6139"/>
                    </a:cubicBezTo>
                    <a:cubicBezTo>
                      <a:pt x="387" y="6346"/>
                      <a:pt x="433" y="6553"/>
                      <a:pt x="489" y="6754"/>
                    </a:cubicBezTo>
                    <a:cubicBezTo>
                      <a:pt x="620" y="7237"/>
                      <a:pt x="793" y="7706"/>
                      <a:pt x="1036" y="8134"/>
                    </a:cubicBezTo>
                    <a:cubicBezTo>
                      <a:pt x="1126" y="8292"/>
                      <a:pt x="1768" y="9162"/>
                      <a:pt x="3061" y="9162"/>
                    </a:cubicBezTo>
                    <a:cubicBezTo>
                      <a:pt x="3926" y="9162"/>
                      <a:pt x="5083" y="8773"/>
                      <a:pt x="6561" y="7519"/>
                    </a:cubicBezTo>
                    <a:cubicBezTo>
                      <a:pt x="6898" y="7235"/>
                      <a:pt x="7048" y="6503"/>
                      <a:pt x="6614" y="6136"/>
                    </a:cubicBezTo>
                    <a:cubicBezTo>
                      <a:pt x="6556" y="6085"/>
                      <a:pt x="6490" y="6051"/>
                      <a:pt x="6420" y="6029"/>
                    </a:cubicBezTo>
                    <a:cubicBezTo>
                      <a:pt x="6517" y="5944"/>
                      <a:pt x="6612" y="5858"/>
                      <a:pt x="6709" y="5770"/>
                    </a:cubicBezTo>
                    <a:cubicBezTo>
                      <a:pt x="6863" y="5636"/>
                      <a:pt x="7021" y="5502"/>
                      <a:pt x="7141" y="5328"/>
                    </a:cubicBezTo>
                    <a:cubicBezTo>
                      <a:pt x="7357" y="5009"/>
                      <a:pt x="7344" y="4545"/>
                      <a:pt x="7052" y="4271"/>
                    </a:cubicBezTo>
                    <a:cubicBezTo>
                      <a:pt x="6950" y="4175"/>
                      <a:pt x="6822" y="4116"/>
                      <a:pt x="6691" y="4098"/>
                    </a:cubicBezTo>
                    <a:cubicBezTo>
                      <a:pt x="6848" y="3833"/>
                      <a:pt x="6815" y="3450"/>
                      <a:pt x="6626" y="3190"/>
                    </a:cubicBezTo>
                    <a:cubicBezTo>
                      <a:pt x="6413" y="2899"/>
                      <a:pt x="6090" y="2782"/>
                      <a:pt x="5768" y="2782"/>
                    </a:cubicBezTo>
                    <a:cubicBezTo>
                      <a:pt x="5687" y="2782"/>
                      <a:pt x="5606" y="2789"/>
                      <a:pt x="5527" y="2803"/>
                    </a:cubicBezTo>
                    <a:cubicBezTo>
                      <a:pt x="5391" y="2826"/>
                      <a:pt x="5256" y="2869"/>
                      <a:pt x="5126" y="2920"/>
                    </a:cubicBezTo>
                    <a:cubicBezTo>
                      <a:pt x="5120" y="2559"/>
                      <a:pt x="4925" y="2216"/>
                      <a:pt x="4647" y="2025"/>
                    </a:cubicBezTo>
                    <a:cubicBezTo>
                      <a:pt x="4416" y="1864"/>
                      <a:pt x="4149" y="1799"/>
                      <a:pt x="3882" y="1799"/>
                    </a:cubicBezTo>
                    <a:cubicBezTo>
                      <a:pt x="3763" y="1799"/>
                      <a:pt x="3643" y="1812"/>
                      <a:pt x="3527" y="1835"/>
                    </a:cubicBezTo>
                    <a:cubicBezTo>
                      <a:pt x="3118" y="1919"/>
                      <a:pt x="2721" y="2104"/>
                      <a:pt x="2344" y="2298"/>
                    </a:cubicBezTo>
                    <a:cubicBezTo>
                      <a:pt x="2311" y="1765"/>
                      <a:pt x="2195" y="1228"/>
                      <a:pt x="1979" y="748"/>
                    </a:cubicBezTo>
                    <a:cubicBezTo>
                      <a:pt x="1850" y="463"/>
                      <a:pt x="1666" y="195"/>
                      <a:pt x="1366" y="69"/>
                    </a:cubicBezTo>
                    <a:cubicBezTo>
                      <a:pt x="1258" y="24"/>
                      <a:pt x="1144" y="1"/>
                      <a:pt x="1032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4499443" y="5111553"/>
                <a:ext cx="191968" cy="99264"/>
              </a:xfrm>
              <a:custGeom>
                <a:rect b="b" l="l" r="r" t="t"/>
                <a:pathLst>
                  <a:path extrusionOk="0" h="1933" w="4173">
                    <a:moveTo>
                      <a:pt x="4111" y="0"/>
                    </a:moveTo>
                    <a:cubicBezTo>
                      <a:pt x="4109" y="0"/>
                      <a:pt x="4108" y="0"/>
                      <a:pt x="4106" y="0"/>
                    </a:cubicBezTo>
                    <a:cubicBezTo>
                      <a:pt x="2610" y="108"/>
                      <a:pt x="1161" y="755"/>
                      <a:pt x="28" y="1819"/>
                    </a:cubicBezTo>
                    <a:cubicBezTo>
                      <a:pt x="3" y="1841"/>
                      <a:pt x="1" y="1882"/>
                      <a:pt x="21" y="1910"/>
                    </a:cubicBezTo>
                    <a:cubicBezTo>
                      <a:pt x="33" y="1925"/>
                      <a:pt x="50" y="1933"/>
                      <a:pt x="67" y="1933"/>
                    </a:cubicBezTo>
                    <a:cubicBezTo>
                      <a:pt x="80" y="1933"/>
                      <a:pt x="93" y="1928"/>
                      <a:pt x="103" y="1917"/>
                    </a:cubicBezTo>
                    <a:cubicBezTo>
                      <a:pt x="1219" y="871"/>
                      <a:pt x="2645" y="235"/>
                      <a:pt x="4117" y="129"/>
                    </a:cubicBezTo>
                    <a:cubicBezTo>
                      <a:pt x="4123" y="129"/>
                      <a:pt x="4130" y="126"/>
                      <a:pt x="4136" y="124"/>
                    </a:cubicBezTo>
                    <a:cubicBezTo>
                      <a:pt x="4158" y="113"/>
                      <a:pt x="4173" y="89"/>
                      <a:pt x="4170" y="60"/>
                    </a:cubicBezTo>
                    <a:cubicBezTo>
                      <a:pt x="4168" y="27"/>
                      <a:pt x="4141" y="0"/>
                      <a:pt x="4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4533393" y="5209428"/>
                <a:ext cx="145138" cy="88326"/>
              </a:xfrm>
              <a:custGeom>
                <a:rect b="b" l="l" r="r" t="t"/>
                <a:pathLst>
                  <a:path extrusionOk="0" h="1720" w="3155">
                    <a:moveTo>
                      <a:pt x="3091" y="1"/>
                    </a:moveTo>
                    <a:cubicBezTo>
                      <a:pt x="3089" y="1"/>
                      <a:pt x="3088" y="1"/>
                      <a:pt x="3087" y="1"/>
                    </a:cubicBezTo>
                    <a:cubicBezTo>
                      <a:pt x="1873" y="108"/>
                      <a:pt x="860" y="871"/>
                      <a:pt x="29" y="1604"/>
                    </a:cubicBezTo>
                    <a:cubicBezTo>
                      <a:pt x="4" y="1626"/>
                      <a:pt x="0" y="1666"/>
                      <a:pt x="21" y="1695"/>
                    </a:cubicBezTo>
                    <a:cubicBezTo>
                      <a:pt x="33" y="1711"/>
                      <a:pt x="50" y="1720"/>
                      <a:pt x="67" y="1720"/>
                    </a:cubicBezTo>
                    <a:cubicBezTo>
                      <a:pt x="75" y="1720"/>
                      <a:pt x="83" y="1718"/>
                      <a:pt x="90" y="1714"/>
                    </a:cubicBezTo>
                    <a:cubicBezTo>
                      <a:pt x="95" y="1713"/>
                      <a:pt x="99" y="1710"/>
                      <a:pt x="103" y="1706"/>
                    </a:cubicBezTo>
                    <a:cubicBezTo>
                      <a:pt x="921" y="986"/>
                      <a:pt x="1916" y="234"/>
                      <a:pt x="3098" y="131"/>
                    </a:cubicBezTo>
                    <a:cubicBezTo>
                      <a:pt x="3131" y="127"/>
                      <a:pt x="3154" y="96"/>
                      <a:pt x="3150" y="61"/>
                    </a:cubicBezTo>
                    <a:cubicBezTo>
                      <a:pt x="3148" y="27"/>
                      <a:pt x="3120" y="1"/>
                      <a:pt x="30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4452567" y="5015322"/>
                <a:ext cx="37676" cy="49144"/>
              </a:xfrm>
              <a:custGeom>
                <a:rect b="b" l="l" r="r" t="t"/>
                <a:pathLst>
                  <a:path extrusionOk="0" h="957" w="819">
                    <a:moveTo>
                      <a:pt x="745" y="0"/>
                    </a:moveTo>
                    <a:cubicBezTo>
                      <a:pt x="726" y="0"/>
                      <a:pt x="707" y="8"/>
                      <a:pt x="692" y="22"/>
                    </a:cubicBezTo>
                    <a:cubicBezTo>
                      <a:pt x="435" y="275"/>
                      <a:pt x="211" y="557"/>
                      <a:pt x="18" y="863"/>
                    </a:cubicBezTo>
                    <a:cubicBezTo>
                      <a:pt x="0" y="892"/>
                      <a:pt x="21" y="937"/>
                      <a:pt x="51" y="950"/>
                    </a:cubicBezTo>
                    <a:cubicBezTo>
                      <a:pt x="60" y="954"/>
                      <a:pt x="69" y="956"/>
                      <a:pt x="78" y="956"/>
                    </a:cubicBezTo>
                    <a:cubicBezTo>
                      <a:pt x="103" y="956"/>
                      <a:pt x="125" y="940"/>
                      <a:pt x="139" y="918"/>
                    </a:cubicBezTo>
                    <a:cubicBezTo>
                      <a:pt x="324" y="624"/>
                      <a:pt x="544" y="352"/>
                      <a:pt x="794" y="108"/>
                    </a:cubicBezTo>
                    <a:cubicBezTo>
                      <a:pt x="818" y="83"/>
                      <a:pt x="811" y="36"/>
                      <a:pt x="786" y="16"/>
                    </a:cubicBezTo>
                    <a:cubicBezTo>
                      <a:pt x="773" y="5"/>
                      <a:pt x="759" y="0"/>
                      <a:pt x="745" y="0"/>
                    </a:cubicBezTo>
                    <a:close/>
                  </a:path>
                </a:pathLst>
              </a:custGeom>
              <a:solidFill>
                <a:srgbClr val="EDA861">
                  <a:alpha val="88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4488955" y="5044900"/>
                <a:ext cx="124161" cy="81959"/>
              </a:xfrm>
              <a:custGeom>
                <a:rect b="b" l="l" r="r" t="t"/>
                <a:pathLst>
                  <a:path extrusionOk="0" h="1596" w="2699">
                    <a:moveTo>
                      <a:pt x="2599" y="0"/>
                    </a:moveTo>
                    <a:cubicBezTo>
                      <a:pt x="2593" y="0"/>
                      <a:pt x="2586" y="1"/>
                      <a:pt x="2580" y="3"/>
                    </a:cubicBezTo>
                    <a:cubicBezTo>
                      <a:pt x="1626" y="279"/>
                      <a:pt x="753" y="793"/>
                      <a:pt x="47" y="1489"/>
                    </a:cubicBezTo>
                    <a:cubicBezTo>
                      <a:pt x="0" y="1535"/>
                      <a:pt x="48" y="1595"/>
                      <a:pt x="100" y="1595"/>
                    </a:cubicBezTo>
                    <a:cubicBezTo>
                      <a:pt x="116" y="1595"/>
                      <a:pt x="133" y="1589"/>
                      <a:pt x="147" y="1575"/>
                    </a:cubicBezTo>
                    <a:cubicBezTo>
                      <a:pt x="837" y="894"/>
                      <a:pt x="1693" y="397"/>
                      <a:pt x="2622" y="128"/>
                    </a:cubicBezTo>
                    <a:cubicBezTo>
                      <a:pt x="2699" y="107"/>
                      <a:pt x="2667" y="0"/>
                      <a:pt x="25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5187349" y="3601769"/>
                <a:ext cx="81936" cy="90579"/>
              </a:xfrm>
              <a:custGeom>
                <a:rect b="b" l="l" r="r" t="t"/>
                <a:pathLst>
                  <a:path extrusionOk="0" h="2861" w="2588">
                    <a:moveTo>
                      <a:pt x="1611" y="0"/>
                    </a:moveTo>
                    <a:cubicBezTo>
                      <a:pt x="1015" y="0"/>
                      <a:pt x="86" y="613"/>
                      <a:pt x="46" y="640"/>
                    </a:cubicBezTo>
                    <a:cubicBezTo>
                      <a:pt x="10" y="664"/>
                      <a:pt x="1" y="714"/>
                      <a:pt x="25" y="750"/>
                    </a:cubicBezTo>
                    <a:cubicBezTo>
                      <a:pt x="40" y="773"/>
                      <a:pt x="65" y="785"/>
                      <a:pt x="90" y="785"/>
                    </a:cubicBezTo>
                    <a:cubicBezTo>
                      <a:pt x="106" y="785"/>
                      <a:pt x="122" y="780"/>
                      <a:pt x="136" y="771"/>
                    </a:cubicBezTo>
                    <a:cubicBezTo>
                      <a:pt x="144" y="765"/>
                      <a:pt x="1061" y="159"/>
                      <a:pt x="1607" y="159"/>
                    </a:cubicBezTo>
                    <a:cubicBezTo>
                      <a:pt x="1623" y="159"/>
                      <a:pt x="1639" y="159"/>
                      <a:pt x="1655" y="160"/>
                    </a:cubicBezTo>
                    <a:cubicBezTo>
                      <a:pt x="1819" y="172"/>
                      <a:pt x="2003" y="376"/>
                      <a:pt x="2137" y="693"/>
                    </a:cubicBezTo>
                    <a:cubicBezTo>
                      <a:pt x="2381" y="1279"/>
                      <a:pt x="2423" y="2166"/>
                      <a:pt x="1936" y="2730"/>
                    </a:cubicBezTo>
                    <a:cubicBezTo>
                      <a:pt x="1906" y="2763"/>
                      <a:pt x="1910" y="2813"/>
                      <a:pt x="1944" y="2841"/>
                    </a:cubicBezTo>
                    <a:cubicBezTo>
                      <a:pt x="1959" y="2854"/>
                      <a:pt x="1977" y="2860"/>
                      <a:pt x="1996" y="2860"/>
                    </a:cubicBezTo>
                    <a:cubicBezTo>
                      <a:pt x="2007" y="2860"/>
                      <a:pt x="2019" y="2858"/>
                      <a:pt x="2029" y="2853"/>
                    </a:cubicBezTo>
                    <a:cubicBezTo>
                      <a:pt x="2040" y="2849"/>
                      <a:pt x="2049" y="2843"/>
                      <a:pt x="2057" y="2833"/>
                    </a:cubicBezTo>
                    <a:cubicBezTo>
                      <a:pt x="2588" y="2218"/>
                      <a:pt x="2546" y="1261"/>
                      <a:pt x="2284" y="632"/>
                    </a:cubicBezTo>
                    <a:cubicBezTo>
                      <a:pt x="2123" y="249"/>
                      <a:pt x="1898" y="19"/>
                      <a:pt x="1667" y="2"/>
                    </a:cubicBezTo>
                    <a:cubicBezTo>
                      <a:pt x="1649" y="1"/>
                      <a:pt x="1630" y="0"/>
                      <a:pt x="1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Decision Tree</a:t>
            </a:r>
            <a:endParaRPr/>
          </a:p>
        </p:txBody>
      </p:sp>
      <p:sp>
        <p:nvSpPr>
          <p:cNvPr id="1957" name="Google Shape;1957;p43"/>
          <p:cNvSpPr txBox="1"/>
          <p:nvPr/>
        </p:nvSpPr>
        <p:spPr>
          <a:xfrm>
            <a:off x="1449525" y="1230325"/>
            <a:ext cx="2300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58" name="Google Shape;1958;p43"/>
          <p:cNvSpPr txBox="1"/>
          <p:nvPr/>
        </p:nvSpPr>
        <p:spPr>
          <a:xfrm>
            <a:off x="2731892" y="2580116"/>
            <a:ext cx="17109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…</a:t>
            </a:r>
            <a:endParaRPr b="1" sz="2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59" name="Google Shape;1959;p43"/>
          <p:cNvSpPr txBox="1"/>
          <p:nvPr/>
        </p:nvSpPr>
        <p:spPr>
          <a:xfrm>
            <a:off x="4749146" y="2979528"/>
            <a:ext cx="17064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60" name="Google Shape;1960;p43"/>
          <p:cNvSpPr txBox="1"/>
          <p:nvPr>
            <p:ph idx="4294967295" type="subTitle"/>
          </p:nvPr>
        </p:nvSpPr>
        <p:spPr>
          <a:xfrm>
            <a:off x="720000" y="3582051"/>
            <a:ext cx="1706400" cy="31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Bad Ending</a:t>
            </a:r>
            <a:endParaRPr sz="1300"/>
          </a:p>
        </p:txBody>
      </p:sp>
      <p:sp>
        <p:nvSpPr>
          <p:cNvPr id="1961" name="Google Shape;1961;p43"/>
          <p:cNvSpPr txBox="1"/>
          <p:nvPr>
            <p:ph idx="4294967295" type="subTitle"/>
          </p:nvPr>
        </p:nvSpPr>
        <p:spPr>
          <a:xfrm>
            <a:off x="4749146" y="3582052"/>
            <a:ext cx="1706400" cy="88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Happy Ending</a:t>
            </a:r>
            <a:endParaRPr sz="1300"/>
          </a:p>
        </p:txBody>
      </p:sp>
      <p:cxnSp>
        <p:nvCxnSpPr>
          <p:cNvPr id="1962" name="Google Shape;1962;p43"/>
          <p:cNvCxnSpPr>
            <a:stCxn id="1960" idx="0"/>
            <a:endCxn id="1963" idx="2"/>
          </p:cNvCxnSpPr>
          <p:nvPr/>
        </p:nvCxnSpPr>
        <p:spPr>
          <a:xfrm rot="-5400000">
            <a:off x="1468050" y="3476301"/>
            <a:ext cx="210900" cy="6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964" name="Google Shape;1964;p43"/>
          <p:cNvCxnSpPr>
            <a:stCxn id="1965" idx="0"/>
            <a:endCxn id="1958" idx="2"/>
          </p:cNvCxnSpPr>
          <p:nvPr/>
        </p:nvCxnSpPr>
        <p:spPr>
          <a:xfrm rot="-5400000">
            <a:off x="2858600" y="2996450"/>
            <a:ext cx="753600" cy="704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966" name="Google Shape;1966;p43"/>
          <p:cNvCxnSpPr>
            <a:stCxn id="1961" idx="0"/>
            <a:endCxn id="1959" idx="2"/>
          </p:cNvCxnSpPr>
          <p:nvPr/>
        </p:nvCxnSpPr>
        <p:spPr>
          <a:xfrm rot="-5400000">
            <a:off x="5497196" y="3476302"/>
            <a:ext cx="2109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967" name="Google Shape;1967;p43"/>
          <p:cNvCxnSpPr>
            <a:stCxn id="1963" idx="0"/>
          </p:cNvCxnSpPr>
          <p:nvPr/>
        </p:nvCxnSpPr>
        <p:spPr>
          <a:xfrm rot="-5400000">
            <a:off x="2264551" y="1658778"/>
            <a:ext cx="629400" cy="201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8" name="Google Shape;1968;p43"/>
          <p:cNvCxnSpPr>
            <a:endCxn id="1959" idx="0"/>
          </p:cNvCxnSpPr>
          <p:nvPr/>
        </p:nvCxnSpPr>
        <p:spPr>
          <a:xfrm>
            <a:off x="3589946" y="2352528"/>
            <a:ext cx="2012400" cy="627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9" name="Google Shape;19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051" y="84375"/>
            <a:ext cx="1705950" cy="140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0" name="Google Shape;19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391" y="395861"/>
            <a:ext cx="142875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1" name="Google Shape;1971;p43"/>
          <p:cNvCxnSpPr>
            <a:endCxn id="1958" idx="0"/>
          </p:cNvCxnSpPr>
          <p:nvPr/>
        </p:nvCxnSpPr>
        <p:spPr>
          <a:xfrm flipH="1" rot="-5400000">
            <a:off x="3096242" y="2089016"/>
            <a:ext cx="981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2" name="Google Shape;1972;p43"/>
          <p:cNvSpPr txBox="1"/>
          <p:nvPr/>
        </p:nvSpPr>
        <p:spPr>
          <a:xfrm>
            <a:off x="2731900" y="1569400"/>
            <a:ext cx="1710900" cy="40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Love or War Story?</a:t>
            </a:r>
            <a:endParaRPr sz="13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73" name="Google Shape;1973;p43"/>
          <p:cNvSpPr txBox="1"/>
          <p:nvPr/>
        </p:nvSpPr>
        <p:spPr>
          <a:xfrm>
            <a:off x="6846169" y="2184450"/>
            <a:ext cx="1916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missioner"/>
              <a:buChar char="-"/>
            </a:pPr>
            <a:r>
              <a:rPr lang="en" sz="1500">
                <a:latin typeface="Commissioner"/>
                <a:ea typeface="Commissioner"/>
                <a:cs typeface="Commissioner"/>
                <a:sym typeface="Commissioner"/>
              </a:rPr>
              <a:t>Ten outcomes</a:t>
            </a:r>
            <a:endParaRPr sz="15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missioner"/>
              <a:buChar char="-"/>
            </a:pPr>
            <a:r>
              <a:rPr lang="en" sz="1500">
                <a:latin typeface="Commissioner"/>
                <a:ea typeface="Commissioner"/>
                <a:cs typeface="Commissioner"/>
                <a:sym typeface="Commissioner"/>
              </a:rPr>
              <a:t>Five choices </a:t>
            </a:r>
            <a:endParaRPr sz="15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missioner"/>
              <a:buChar char="-"/>
            </a:pPr>
            <a:r>
              <a:rPr lang="en" sz="1500">
                <a:latin typeface="Commissioner"/>
                <a:ea typeface="Commissioner"/>
                <a:cs typeface="Commissioner"/>
                <a:sym typeface="Commissioner"/>
              </a:rPr>
              <a:t>Choices on each page</a:t>
            </a:r>
            <a:endParaRPr sz="15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missioner"/>
              <a:buChar char="-"/>
            </a:pPr>
            <a:r>
              <a:rPr lang="en" sz="1500">
                <a:latin typeface="Commissioner"/>
                <a:ea typeface="Commissioner"/>
                <a:cs typeface="Commissioner"/>
                <a:sym typeface="Commissioner"/>
              </a:rPr>
              <a:t>Two Kingdoms and their histories</a:t>
            </a:r>
            <a:endParaRPr sz="15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grpSp>
        <p:nvGrpSpPr>
          <p:cNvPr id="1974" name="Google Shape;1974;p43"/>
          <p:cNvGrpSpPr/>
          <p:nvPr/>
        </p:nvGrpSpPr>
        <p:grpSpPr>
          <a:xfrm>
            <a:off x="1638540" y="1867965"/>
            <a:ext cx="411874" cy="370731"/>
            <a:chOff x="1903737" y="3215540"/>
            <a:chExt cx="411874" cy="370731"/>
          </a:xfrm>
        </p:grpSpPr>
        <p:sp>
          <p:nvSpPr>
            <p:cNvPr id="1975" name="Google Shape;1975;p43"/>
            <p:cNvSpPr/>
            <p:nvPr/>
          </p:nvSpPr>
          <p:spPr>
            <a:xfrm>
              <a:off x="2115940" y="3285661"/>
              <a:ext cx="77451" cy="75271"/>
            </a:xfrm>
            <a:custGeom>
              <a:rect b="b" l="l" r="r" t="t"/>
              <a:pathLst>
                <a:path extrusionOk="0" h="2865" w="2948">
                  <a:moveTo>
                    <a:pt x="1475" y="0"/>
                  </a:moveTo>
                  <a:cubicBezTo>
                    <a:pt x="1438" y="0"/>
                    <a:pt x="1401" y="25"/>
                    <a:pt x="1398" y="73"/>
                  </a:cubicBezTo>
                  <a:cubicBezTo>
                    <a:pt x="1398" y="781"/>
                    <a:pt x="822" y="1356"/>
                    <a:pt x="115" y="1356"/>
                  </a:cubicBezTo>
                  <a:cubicBezTo>
                    <a:pt x="110" y="1356"/>
                    <a:pt x="106" y="1356"/>
                    <a:pt x="102" y="1356"/>
                  </a:cubicBezTo>
                  <a:cubicBezTo>
                    <a:pt x="1" y="1356"/>
                    <a:pt x="1" y="1517"/>
                    <a:pt x="102" y="1517"/>
                  </a:cubicBezTo>
                  <a:cubicBezTo>
                    <a:pt x="106" y="1517"/>
                    <a:pt x="110" y="1516"/>
                    <a:pt x="115" y="1516"/>
                  </a:cubicBezTo>
                  <a:cubicBezTo>
                    <a:pt x="822" y="1516"/>
                    <a:pt x="1391" y="2085"/>
                    <a:pt x="1398" y="2792"/>
                  </a:cubicBezTo>
                  <a:cubicBezTo>
                    <a:pt x="1401" y="2841"/>
                    <a:pt x="1438" y="2865"/>
                    <a:pt x="1475" y="2865"/>
                  </a:cubicBezTo>
                  <a:cubicBezTo>
                    <a:pt x="1512" y="2865"/>
                    <a:pt x="1550" y="2841"/>
                    <a:pt x="1557" y="2792"/>
                  </a:cubicBezTo>
                  <a:cubicBezTo>
                    <a:pt x="1557" y="2085"/>
                    <a:pt x="2126" y="1516"/>
                    <a:pt x="2834" y="1516"/>
                  </a:cubicBezTo>
                  <a:cubicBezTo>
                    <a:pt x="2838" y="1516"/>
                    <a:pt x="2842" y="1517"/>
                    <a:pt x="2846" y="1517"/>
                  </a:cubicBezTo>
                  <a:cubicBezTo>
                    <a:pt x="2947" y="1517"/>
                    <a:pt x="2947" y="1356"/>
                    <a:pt x="2846" y="1356"/>
                  </a:cubicBezTo>
                  <a:cubicBezTo>
                    <a:pt x="2842" y="1356"/>
                    <a:pt x="2838" y="1356"/>
                    <a:pt x="2834" y="1356"/>
                  </a:cubicBezTo>
                  <a:cubicBezTo>
                    <a:pt x="2126" y="1349"/>
                    <a:pt x="1557" y="781"/>
                    <a:pt x="1557" y="73"/>
                  </a:cubicBezTo>
                  <a:cubicBezTo>
                    <a:pt x="1550" y="25"/>
                    <a:pt x="1512" y="0"/>
                    <a:pt x="1475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2116939" y="3285425"/>
              <a:ext cx="44663" cy="74798"/>
            </a:xfrm>
            <a:custGeom>
              <a:rect b="b" l="l" r="r" t="t"/>
              <a:pathLst>
                <a:path extrusionOk="0" h="2847" w="1700">
                  <a:moveTo>
                    <a:pt x="1437" y="1"/>
                  </a:moveTo>
                  <a:cubicBezTo>
                    <a:pt x="1395" y="1"/>
                    <a:pt x="1353" y="30"/>
                    <a:pt x="1360" y="89"/>
                  </a:cubicBezTo>
                  <a:cubicBezTo>
                    <a:pt x="1353" y="589"/>
                    <a:pt x="1062" y="1039"/>
                    <a:pt x="611" y="1247"/>
                  </a:cubicBezTo>
                  <a:lnTo>
                    <a:pt x="604" y="1247"/>
                  </a:lnTo>
                  <a:cubicBezTo>
                    <a:pt x="548" y="1275"/>
                    <a:pt x="500" y="1289"/>
                    <a:pt x="444" y="1310"/>
                  </a:cubicBezTo>
                  <a:lnTo>
                    <a:pt x="430" y="1310"/>
                  </a:lnTo>
                  <a:lnTo>
                    <a:pt x="361" y="1324"/>
                  </a:lnTo>
                  <a:lnTo>
                    <a:pt x="347" y="1324"/>
                  </a:lnTo>
                  <a:cubicBezTo>
                    <a:pt x="319" y="1331"/>
                    <a:pt x="292" y="1338"/>
                    <a:pt x="271" y="1345"/>
                  </a:cubicBezTo>
                  <a:lnTo>
                    <a:pt x="257" y="1345"/>
                  </a:lnTo>
                  <a:lnTo>
                    <a:pt x="188" y="1352"/>
                  </a:lnTo>
                  <a:lnTo>
                    <a:pt x="84" y="1352"/>
                  </a:lnTo>
                  <a:cubicBezTo>
                    <a:pt x="35" y="1352"/>
                    <a:pt x="0" y="1386"/>
                    <a:pt x="0" y="1428"/>
                  </a:cubicBezTo>
                  <a:cubicBezTo>
                    <a:pt x="0" y="1476"/>
                    <a:pt x="35" y="1511"/>
                    <a:pt x="84" y="1511"/>
                  </a:cubicBezTo>
                  <a:lnTo>
                    <a:pt x="188" y="1511"/>
                  </a:lnTo>
                  <a:lnTo>
                    <a:pt x="257" y="1518"/>
                  </a:lnTo>
                  <a:lnTo>
                    <a:pt x="271" y="1518"/>
                  </a:lnTo>
                  <a:cubicBezTo>
                    <a:pt x="292" y="1525"/>
                    <a:pt x="319" y="1525"/>
                    <a:pt x="347" y="1532"/>
                  </a:cubicBezTo>
                  <a:lnTo>
                    <a:pt x="361" y="1532"/>
                  </a:lnTo>
                  <a:lnTo>
                    <a:pt x="430" y="1553"/>
                  </a:lnTo>
                  <a:lnTo>
                    <a:pt x="444" y="1553"/>
                  </a:lnTo>
                  <a:cubicBezTo>
                    <a:pt x="500" y="1567"/>
                    <a:pt x="548" y="1587"/>
                    <a:pt x="604" y="1608"/>
                  </a:cubicBezTo>
                  <a:lnTo>
                    <a:pt x="611" y="1608"/>
                  </a:lnTo>
                  <a:cubicBezTo>
                    <a:pt x="1062" y="1816"/>
                    <a:pt x="1353" y="2274"/>
                    <a:pt x="1360" y="2773"/>
                  </a:cubicBezTo>
                  <a:cubicBezTo>
                    <a:pt x="1363" y="2822"/>
                    <a:pt x="1400" y="2846"/>
                    <a:pt x="1437" y="2846"/>
                  </a:cubicBezTo>
                  <a:cubicBezTo>
                    <a:pt x="1474" y="2846"/>
                    <a:pt x="1512" y="2822"/>
                    <a:pt x="1519" y="2773"/>
                  </a:cubicBezTo>
                  <a:cubicBezTo>
                    <a:pt x="1519" y="2538"/>
                    <a:pt x="1582" y="2309"/>
                    <a:pt x="1700" y="2108"/>
                  </a:cubicBezTo>
                  <a:cubicBezTo>
                    <a:pt x="1637" y="1851"/>
                    <a:pt x="1499" y="1615"/>
                    <a:pt x="1290" y="1442"/>
                  </a:cubicBezTo>
                  <a:cubicBezTo>
                    <a:pt x="1499" y="1261"/>
                    <a:pt x="1644" y="1019"/>
                    <a:pt x="1700" y="748"/>
                  </a:cubicBezTo>
                  <a:cubicBezTo>
                    <a:pt x="1582" y="547"/>
                    <a:pt x="1519" y="318"/>
                    <a:pt x="1519" y="89"/>
                  </a:cubicBezTo>
                  <a:cubicBezTo>
                    <a:pt x="1523" y="30"/>
                    <a:pt x="1480" y="1"/>
                    <a:pt x="1437" y="1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2200407" y="3381609"/>
              <a:ext cx="28453" cy="28453"/>
            </a:xfrm>
            <a:custGeom>
              <a:rect b="b" l="l" r="r" t="t"/>
              <a:pathLst>
                <a:path extrusionOk="0" h="1083" w="1083">
                  <a:moveTo>
                    <a:pt x="541" y="0"/>
                  </a:moveTo>
                  <a:cubicBezTo>
                    <a:pt x="236" y="0"/>
                    <a:pt x="0" y="243"/>
                    <a:pt x="0" y="541"/>
                  </a:cubicBezTo>
                  <a:cubicBezTo>
                    <a:pt x="0" y="846"/>
                    <a:pt x="236" y="1082"/>
                    <a:pt x="541" y="1082"/>
                  </a:cubicBezTo>
                  <a:cubicBezTo>
                    <a:pt x="839" y="1082"/>
                    <a:pt x="1082" y="846"/>
                    <a:pt x="1082" y="541"/>
                  </a:cubicBezTo>
                  <a:cubicBezTo>
                    <a:pt x="1082" y="243"/>
                    <a:pt x="839" y="0"/>
                    <a:pt x="541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1942174" y="3547073"/>
              <a:ext cx="28453" cy="28453"/>
            </a:xfrm>
            <a:custGeom>
              <a:rect b="b" l="l" r="r" t="t"/>
              <a:pathLst>
                <a:path extrusionOk="0" h="1083" w="1083">
                  <a:moveTo>
                    <a:pt x="542" y="0"/>
                  </a:moveTo>
                  <a:cubicBezTo>
                    <a:pt x="243" y="0"/>
                    <a:pt x="1" y="243"/>
                    <a:pt x="1" y="541"/>
                  </a:cubicBezTo>
                  <a:cubicBezTo>
                    <a:pt x="1" y="840"/>
                    <a:pt x="243" y="1082"/>
                    <a:pt x="542" y="1082"/>
                  </a:cubicBezTo>
                  <a:cubicBezTo>
                    <a:pt x="840" y="1082"/>
                    <a:pt x="1083" y="840"/>
                    <a:pt x="1083" y="541"/>
                  </a:cubicBezTo>
                  <a:cubicBezTo>
                    <a:pt x="1083" y="243"/>
                    <a:pt x="840" y="0"/>
                    <a:pt x="542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1903737" y="3215540"/>
              <a:ext cx="411874" cy="370731"/>
            </a:xfrm>
            <a:custGeom>
              <a:rect b="b" l="l" r="r" t="t"/>
              <a:pathLst>
                <a:path extrusionOk="0" h="14111" w="15677">
                  <a:moveTo>
                    <a:pt x="5942" y="0"/>
                  </a:moveTo>
                  <a:cubicBezTo>
                    <a:pt x="5889" y="0"/>
                    <a:pt x="5834" y="12"/>
                    <a:pt x="5778" y="37"/>
                  </a:cubicBezTo>
                  <a:cubicBezTo>
                    <a:pt x="1103" y="2173"/>
                    <a:pt x="0" y="8319"/>
                    <a:pt x="3635" y="11953"/>
                  </a:cubicBezTo>
                  <a:cubicBezTo>
                    <a:pt x="5027" y="13346"/>
                    <a:pt x="6905" y="14110"/>
                    <a:pt x="8838" y="14110"/>
                  </a:cubicBezTo>
                  <a:cubicBezTo>
                    <a:pt x="9274" y="14110"/>
                    <a:pt x="9712" y="14072"/>
                    <a:pt x="10148" y="13993"/>
                  </a:cubicBezTo>
                  <a:cubicBezTo>
                    <a:pt x="12527" y="13563"/>
                    <a:pt x="14538" y="12002"/>
                    <a:pt x="15544" y="9803"/>
                  </a:cubicBezTo>
                  <a:cubicBezTo>
                    <a:pt x="15677" y="9521"/>
                    <a:pt x="15447" y="9248"/>
                    <a:pt x="15189" y="9248"/>
                  </a:cubicBezTo>
                  <a:cubicBezTo>
                    <a:pt x="15110" y="9248"/>
                    <a:pt x="15029" y="9273"/>
                    <a:pt x="14954" y="9332"/>
                  </a:cubicBezTo>
                  <a:cubicBezTo>
                    <a:pt x="13881" y="10151"/>
                    <a:pt x="12568" y="10601"/>
                    <a:pt x="11219" y="10601"/>
                  </a:cubicBezTo>
                  <a:cubicBezTo>
                    <a:pt x="11209" y="10601"/>
                    <a:pt x="11198" y="10601"/>
                    <a:pt x="11188" y="10601"/>
                  </a:cubicBezTo>
                  <a:cubicBezTo>
                    <a:pt x="10814" y="10601"/>
                    <a:pt x="10439" y="10573"/>
                    <a:pt x="10071" y="10504"/>
                  </a:cubicBezTo>
                  <a:lnTo>
                    <a:pt x="9239" y="10289"/>
                  </a:lnTo>
                  <a:cubicBezTo>
                    <a:pt x="6700" y="9449"/>
                    <a:pt x="4980" y="7077"/>
                    <a:pt x="4980" y="4393"/>
                  </a:cubicBezTo>
                  <a:cubicBezTo>
                    <a:pt x="4973" y="3034"/>
                    <a:pt x="5417" y="1709"/>
                    <a:pt x="6250" y="634"/>
                  </a:cubicBezTo>
                  <a:cubicBezTo>
                    <a:pt x="6461" y="357"/>
                    <a:pt x="6239" y="0"/>
                    <a:pt x="5942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1920867" y="3246752"/>
              <a:ext cx="360275" cy="338889"/>
            </a:xfrm>
            <a:custGeom>
              <a:rect b="b" l="l" r="r" t="t"/>
              <a:pathLst>
                <a:path extrusionOk="0" h="12899" w="13713">
                  <a:moveTo>
                    <a:pt x="3336" y="0"/>
                  </a:moveTo>
                  <a:lnTo>
                    <a:pt x="3336" y="0"/>
                  </a:lnTo>
                  <a:cubicBezTo>
                    <a:pt x="153" y="2810"/>
                    <a:pt x="0" y="7720"/>
                    <a:pt x="2990" y="10724"/>
                  </a:cubicBezTo>
                  <a:cubicBezTo>
                    <a:pt x="4433" y="12177"/>
                    <a:pt x="6325" y="12898"/>
                    <a:pt x="8213" y="12898"/>
                  </a:cubicBezTo>
                  <a:cubicBezTo>
                    <a:pt x="10235" y="12898"/>
                    <a:pt x="12253" y="12072"/>
                    <a:pt x="13713" y="10432"/>
                  </a:cubicBezTo>
                  <a:lnTo>
                    <a:pt x="13713" y="10432"/>
                  </a:lnTo>
                  <a:cubicBezTo>
                    <a:pt x="13456" y="10661"/>
                    <a:pt x="13179" y="10869"/>
                    <a:pt x="12894" y="11057"/>
                  </a:cubicBezTo>
                  <a:cubicBezTo>
                    <a:pt x="11657" y="11868"/>
                    <a:pt x="10251" y="12264"/>
                    <a:pt x="8854" y="12264"/>
                  </a:cubicBezTo>
                  <a:cubicBezTo>
                    <a:pt x="6951" y="12264"/>
                    <a:pt x="5065" y="11530"/>
                    <a:pt x="3642" y="10106"/>
                  </a:cubicBezTo>
                  <a:cubicBezTo>
                    <a:pt x="1172" y="7637"/>
                    <a:pt x="770" y="3767"/>
                    <a:pt x="2691" y="847"/>
                  </a:cubicBezTo>
                  <a:cubicBezTo>
                    <a:pt x="2885" y="555"/>
                    <a:pt x="3100" y="271"/>
                    <a:pt x="3336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2146285" y="3395822"/>
              <a:ext cx="16972" cy="16972"/>
            </a:xfrm>
            <a:custGeom>
              <a:rect b="b" l="l" r="r" t="t"/>
              <a:pathLst>
                <a:path extrusionOk="0" h="646" w="646">
                  <a:moveTo>
                    <a:pt x="319" y="0"/>
                  </a:moveTo>
                  <a:cubicBezTo>
                    <a:pt x="139" y="0"/>
                    <a:pt x="0" y="146"/>
                    <a:pt x="0" y="326"/>
                  </a:cubicBezTo>
                  <a:cubicBezTo>
                    <a:pt x="0" y="507"/>
                    <a:pt x="139" y="645"/>
                    <a:pt x="319" y="645"/>
                  </a:cubicBezTo>
                  <a:cubicBezTo>
                    <a:pt x="499" y="645"/>
                    <a:pt x="645" y="507"/>
                    <a:pt x="645" y="326"/>
                  </a:cubicBezTo>
                  <a:cubicBezTo>
                    <a:pt x="645" y="146"/>
                    <a:pt x="499" y="0"/>
                    <a:pt x="319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1925228" y="3497497"/>
              <a:ext cx="16972" cy="16972"/>
            </a:xfrm>
            <a:custGeom>
              <a:rect b="b" l="l" r="r" t="t"/>
              <a:pathLst>
                <a:path extrusionOk="0" h="646" w="646">
                  <a:moveTo>
                    <a:pt x="320" y="1"/>
                  </a:moveTo>
                  <a:cubicBezTo>
                    <a:pt x="139" y="1"/>
                    <a:pt x="0" y="146"/>
                    <a:pt x="0" y="320"/>
                  </a:cubicBezTo>
                  <a:cubicBezTo>
                    <a:pt x="0" y="500"/>
                    <a:pt x="139" y="646"/>
                    <a:pt x="320" y="646"/>
                  </a:cubicBezTo>
                  <a:cubicBezTo>
                    <a:pt x="500" y="646"/>
                    <a:pt x="646" y="500"/>
                    <a:pt x="646" y="320"/>
                  </a:cubicBezTo>
                  <a:cubicBezTo>
                    <a:pt x="646" y="146"/>
                    <a:pt x="500" y="1"/>
                    <a:pt x="320" y="1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2200407" y="3265169"/>
              <a:ext cx="16972" cy="16972"/>
            </a:xfrm>
            <a:custGeom>
              <a:rect b="b" l="l" r="r" t="t"/>
              <a:pathLst>
                <a:path extrusionOk="0" h="646" w="646">
                  <a:moveTo>
                    <a:pt x="326" y="0"/>
                  </a:moveTo>
                  <a:cubicBezTo>
                    <a:pt x="146" y="0"/>
                    <a:pt x="0" y="139"/>
                    <a:pt x="0" y="319"/>
                  </a:cubicBezTo>
                  <a:cubicBezTo>
                    <a:pt x="0" y="499"/>
                    <a:pt x="146" y="645"/>
                    <a:pt x="326" y="645"/>
                  </a:cubicBezTo>
                  <a:cubicBezTo>
                    <a:pt x="506" y="645"/>
                    <a:pt x="645" y="499"/>
                    <a:pt x="645" y="319"/>
                  </a:cubicBezTo>
                  <a:cubicBezTo>
                    <a:pt x="645" y="139"/>
                    <a:pt x="506" y="0"/>
                    <a:pt x="326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1984" name="Google Shape;1984;p43"/>
          <p:cNvSpPr/>
          <p:nvPr/>
        </p:nvSpPr>
        <p:spPr>
          <a:xfrm rot="-340334">
            <a:off x="6510400" y="1880454"/>
            <a:ext cx="2577054" cy="2613468"/>
          </a:xfrm>
          <a:custGeom>
            <a:rect b="b" l="l" r="r" t="t"/>
            <a:pathLst>
              <a:path extrusionOk="0" h="45379" w="59791">
                <a:moveTo>
                  <a:pt x="17852" y="0"/>
                </a:moveTo>
                <a:cubicBezTo>
                  <a:pt x="16907" y="0"/>
                  <a:pt x="15949" y="101"/>
                  <a:pt x="14988" y="309"/>
                </a:cubicBezTo>
                <a:cubicBezTo>
                  <a:pt x="8146" y="1797"/>
                  <a:pt x="3667" y="8262"/>
                  <a:pt x="4530" y="15081"/>
                </a:cubicBezTo>
                <a:cubicBezTo>
                  <a:pt x="1503" y="17916"/>
                  <a:pt x="1" y="22226"/>
                  <a:pt x="946" y="26575"/>
                </a:cubicBezTo>
                <a:cubicBezTo>
                  <a:pt x="2186" y="32282"/>
                  <a:pt x="7236" y="36181"/>
                  <a:pt x="12848" y="36181"/>
                </a:cubicBezTo>
                <a:cubicBezTo>
                  <a:pt x="13190" y="36181"/>
                  <a:pt x="13534" y="36166"/>
                  <a:pt x="13880" y="36137"/>
                </a:cubicBezTo>
                <a:cubicBezTo>
                  <a:pt x="16319" y="41739"/>
                  <a:pt x="21888" y="45378"/>
                  <a:pt x="27981" y="45378"/>
                </a:cubicBezTo>
                <a:cubicBezTo>
                  <a:pt x="29065" y="45378"/>
                  <a:pt x="30165" y="45263"/>
                  <a:pt x="31268" y="45023"/>
                </a:cubicBezTo>
                <a:cubicBezTo>
                  <a:pt x="35269" y="44153"/>
                  <a:pt x="38566" y="41800"/>
                  <a:pt x="40706" y="38668"/>
                </a:cubicBezTo>
                <a:cubicBezTo>
                  <a:pt x="42302" y="39380"/>
                  <a:pt x="44053" y="39767"/>
                  <a:pt x="45861" y="39767"/>
                </a:cubicBezTo>
                <a:cubicBezTo>
                  <a:pt x="46755" y="39767"/>
                  <a:pt x="47664" y="39672"/>
                  <a:pt x="48573" y="39475"/>
                </a:cubicBezTo>
                <a:cubicBezTo>
                  <a:pt x="55435" y="37982"/>
                  <a:pt x="59790" y="31209"/>
                  <a:pt x="58299" y="24346"/>
                </a:cubicBezTo>
                <a:cubicBezTo>
                  <a:pt x="57833" y="22203"/>
                  <a:pt x="56852" y="20306"/>
                  <a:pt x="55516" y="18753"/>
                </a:cubicBezTo>
                <a:cubicBezTo>
                  <a:pt x="57487" y="16748"/>
                  <a:pt x="58442" y="13816"/>
                  <a:pt x="57800" y="10860"/>
                </a:cubicBezTo>
                <a:cubicBezTo>
                  <a:pt x="56922" y="6818"/>
                  <a:pt x="53345" y="4056"/>
                  <a:pt x="49370" y="4056"/>
                </a:cubicBezTo>
                <a:cubicBezTo>
                  <a:pt x="48763" y="4056"/>
                  <a:pt x="48146" y="4121"/>
                  <a:pt x="47528" y="4255"/>
                </a:cubicBezTo>
                <a:cubicBezTo>
                  <a:pt x="46451" y="4489"/>
                  <a:pt x="45464" y="4915"/>
                  <a:pt x="44598" y="5489"/>
                </a:cubicBezTo>
                <a:cubicBezTo>
                  <a:pt x="42289" y="2431"/>
                  <a:pt x="38637" y="555"/>
                  <a:pt x="34713" y="555"/>
                </a:cubicBezTo>
                <a:cubicBezTo>
                  <a:pt x="33842" y="555"/>
                  <a:pt x="32957" y="648"/>
                  <a:pt x="32070" y="841"/>
                </a:cubicBezTo>
                <a:cubicBezTo>
                  <a:pt x="30055" y="1278"/>
                  <a:pt x="28261" y="2185"/>
                  <a:pt x="26780" y="3419"/>
                </a:cubicBezTo>
                <a:cubicBezTo>
                  <a:pt x="24366" y="1262"/>
                  <a:pt x="21200" y="0"/>
                  <a:pt x="17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5" name="Google Shape;1985;p43"/>
          <p:cNvGrpSpPr/>
          <p:nvPr/>
        </p:nvGrpSpPr>
        <p:grpSpPr>
          <a:xfrm>
            <a:off x="2157974" y="1588171"/>
            <a:ext cx="375802" cy="371677"/>
            <a:chOff x="836023" y="3215146"/>
            <a:chExt cx="375802" cy="371677"/>
          </a:xfrm>
        </p:grpSpPr>
        <p:sp>
          <p:nvSpPr>
            <p:cNvPr id="1986" name="Google Shape;1986;p43"/>
            <p:cNvSpPr/>
            <p:nvPr/>
          </p:nvSpPr>
          <p:spPr>
            <a:xfrm>
              <a:off x="907274" y="3284847"/>
              <a:ext cx="232748" cy="231645"/>
            </a:xfrm>
            <a:custGeom>
              <a:rect b="b" l="l" r="r" t="t"/>
              <a:pathLst>
                <a:path extrusionOk="0" h="8817" w="8859">
                  <a:moveTo>
                    <a:pt x="4413" y="0"/>
                  </a:moveTo>
                  <a:cubicBezTo>
                    <a:pt x="1978" y="0"/>
                    <a:pt x="1" y="1981"/>
                    <a:pt x="8" y="4418"/>
                  </a:cubicBezTo>
                  <a:lnTo>
                    <a:pt x="8" y="4536"/>
                  </a:lnTo>
                  <a:lnTo>
                    <a:pt x="8" y="4578"/>
                  </a:lnTo>
                  <a:lnTo>
                    <a:pt x="8" y="4661"/>
                  </a:lnTo>
                  <a:lnTo>
                    <a:pt x="8" y="4703"/>
                  </a:lnTo>
                  <a:cubicBezTo>
                    <a:pt x="8" y="4724"/>
                    <a:pt x="8" y="4751"/>
                    <a:pt x="8" y="4779"/>
                  </a:cubicBezTo>
                  <a:cubicBezTo>
                    <a:pt x="15" y="4800"/>
                    <a:pt x="8" y="4807"/>
                    <a:pt x="15" y="4828"/>
                  </a:cubicBezTo>
                  <a:cubicBezTo>
                    <a:pt x="22" y="4842"/>
                    <a:pt x="15" y="4869"/>
                    <a:pt x="22" y="4897"/>
                  </a:cubicBezTo>
                  <a:cubicBezTo>
                    <a:pt x="29" y="4918"/>
                    <a:pt x="22" y="4932"/>
                    <a:pt x="29" y="4946"/>
                  </a:cubicBezTo>
                  <a:cubicBezTo>
                    <a:pt x="36" y="4960"/>
                    <a:pt x="36" y="4987"/>
                    <a:pt x="36" y="5015"/>
                  </a:cubicBezTo>
                  <a:lnTo>
                    <a:pt x="43" y="5064"/>
                  </a:lnTo>
                  <a:cubicBezTo>
                    <a:pt x="43" y="5084"/>
                    <a:pt x="50" y="5105"/>
                    <a:pt x="56" y="5126"/>
                  </a:cubicBezTo>
                  <a:lnTo>
                    <a:pt x="63" y="5175"/>
                  </a:lnTo>
                  <a:cubicBezTo>
                    <a:pt x="63" y="5202"/>
                    <a:pt x="70" y="5223"/>
                    <a:pt x="77" y="5244"/>
                  </a:cubicBezTo>
                  <a:lnTo>
                    <a:pt x="84" y="5292"/>
                  </a:lnTo>
                  <a:cubicBezTo>
                    <a:pt x="91" y="5313"/>
                    <a:pt x="91" y="5334"/>
                    <a:pt x="98" y="5362"/>
                  </a:cubicBezTo>
                  <a:lnTo>
                    <a:pt x="105" y="5403"/>
                  </a:lnTo>
                  <a:cubicBezTo>
                    <a:pt x="112" y="5431"/>
                    <a:pt x="119" y="5452"/>
                    <a:pt x="126" y="5473"/>
                  </a:cubicBezTo>
                  <a:lnTo>
                    <a:pt x="133" y="5514"/>
                  </a:lnTo>
                  <a:cubicBezTo>
                    <a:pt x="140" y="5542"/>
                    <a:pt x="154" y="5577"/>
                    <a:pt x="160" y="5605"/>
                  </a:cubicBezTo>
                  <a:lnTo>
                    <a:pt x="167" y="5625"/>
                  </a:lnTo>
                  <a:cubicBezTo>
                    <a:pt x="174" y="5667"/>
                    <a:pt x="188" y="5702"/>
                    <a:pt x="195" y="5736"/>
                  </a:cubicBezTo>
                  <a:lnTo>
                    <a:pt x="209" y="5771"/>
                  </a:lnTo>
                  <a:cubicBezTo>
                    <a:pt x="216" y="5792"/>
                    <a:pt x="223" y="5820"/>
                    <a:pt x="230" y="5847"/>
                  </a:cubicBezTo>
                  <a:lnTo>
                    <a:pt x="251" y="5889"/>
                  </a:lnTo>
                  <a:lnTo>
                    <a:pt x="271" y="5951"/>
                  </a:lnTo>
                  <a:lnTo>
                    <a:pt x="285" y="6000"/>
                  </a:lnTo>
                  <a:lnTo>
                    <a:pt x="313" y="6055"/>
                  </a:lnTo>
                  <a:lnTo>
                    <a:pt x="327" y="6104"/>
                  </a:lnTo>
                  <a:lnTo>
                    <a:pt x="355" y="6166"/>
                  </a:lnTo>
                  <a:lnTo>
                    <a:pt x="376" y="6208"/>
                  </a:lnTo>
                  <a:lnTo>
                    <a:pt x="403" y="6264"/>
                  </a:lnTo>
                  <a:lnTo>
                    <a:pt x="424" y="6312"/>
                  </a:lnTo>
                  <a:lnTo>
                    <a:pt x="452" y="6368"/>
                  </a:lnTo>
                  <a:lnTo>
                    <a:pt x="473" y="6409"/>
                  </a:lnTo>
                  <a:lnTo>
                    <a:pt x="500" y="6472"/>
                  </a:lnTo>
                  <a:lnTo>
                    <a:pt x="521" y="6513"/>
                  </a:lnTo>
                  <a:lnTo>
                    <a:pt x="556" y="6569"/>
                  </a:lnTo>
                  <a:lnTo>
                    <a:pt x="577" y="6610"/>
                  </a:lnTo>
                  <a:lnTo>
                    <a:pt x="618" y="6680"/>
                  </a:lnTo>
                  <a:lnTo>
                    <a:pt x="632" y="6707"/>
                  </a:lnTo>
                  <a:cubicBezTo>
                    <a:pt x="653" y="6735"/>
                    <a:pt x="674" y="6770"/>
                    <a:pt x="695" y="6805"/>
                  </a:cubicBezTo>
                  <a:lnTo>
                    <a:pt x="702" y="6818"/>
                  </a:lnTo>
                  <a:lnTo>
                    <a:pt x="757" y="6895"/>
                  </a:lnTo>
                  <a:lnTo>
                    <a:pt x="778" y="6929"/>
                  </a:lnTo>
                  <a:lnTo>
                    <a:pt x="819" y="6985"/>
                  </a:lnTo>
                  <a:lnTo>
                    <a:pt x="847" y="7020"/>
                  </a:lnTo>
                  <a:lnTo>
                    <a:pt x="882" y="7075"/>
                  </a:lnTo>
                  <a:lnTo>
                    <a:pt x="910" y="7110"/>
                  </a:lnTo>
                  <a:lnTo>
                    <a:pt x="951" y="7165"/>
                  </a:lnTo>
                  <a:lnTo>
                    <a:pt x="986" y="7200"/>
                  </a:lnTo>
                  <a:lnTo>
                    <a:pt x="1028" y="7248"/>
                  </a:lnTo>
                  <a:lnTo>
                    <a:pt x="1055" y="7290"/>
                  </a:lnTo>
                  <a:lnTo>
                    <a:pt x="1097" y="7339"/>
                  </a:lnTo>
                  <a:lnTo>
                    <a:pt x="1125" y="7373"/>
                  </a:lnTo>
                  <a:lnTo>
                    <a:pt x="1173" y="7422"/>
                  </a:lnTo>
                  <a:lnTo>
                    <a:pt x="1201" y="7457"/>
                  </a:lnTo>
                  <a:lnTo>
                    <a:pt x="1249" y="7505"/>
                  </a:lnTo>
                  <a:lnTo>
                    <a:pt x="1277" y="7533"/>
                  </a:lnTo>
                  <a:lnTo>
                    <a:pt x="1333" y="7588"/>
                  </a:lnTo>
                  <a:lnTo>
                    <a:pt x="1360" y="7609"/>
                  </a:lnTo>
                  <a:lnTo>
                    <a:pt x="1444" y="7685"/>
                  </a:lnTo>
                  <a:lnTo>
                    <a:pt x="1527" y="7762"/>
                  </a:lnTo>
                  <a:cubicBezTo>
                    <a:pt x="1728" y="7935"/>
                    <a:pt x="1936" y="8088"/>
                    <a:pt x="2165" y="8220"/>
                  </a:cubicBezTo>
                  <a:lnTo>
                    <a:pt x="2179" y="8226"/>
                  </a:lnTo>
                  <a:lnTo>
                    <a:pt x="2269" y="8282"/>
                  </a:lnTo>
                  <a:lnTo>
                    <a:pt x="2290" y="8296"/>
                  </a:lnTo>
                  <a:lnTo>
                    <a:pt x="2408" y="8351"/>
                  </a:lnTo>
                  <a:lnTo>
                    <a:pt x="2436" y="8365"/>
                  </a:lnTo>
                  <a:lnTo>
                    <a:pt x="2526" y="8414"/>
                  </a:lnTo>
                  <a:lnTo>
                    <a:pt x="2560" y="8428"/>
                  </a:lnTo>
                  <a:lnTo>
                    <a:pt x="2658" y="8469"/>
                  </a:lnTo>
                  <a:lnTo>
                    <a:pt x="2678" y="8483"/>
                  </a:lnTo>
                  <a:lnTo>
                    <a:pt x="2796" y="8532"/>
                  </a:lnTo>
                  <a:lnTo>
                    <a:pt x="2831" y="8539"/>
                  </a:lnTo>
                  <a:lnTo>
                    <a:pt x="2921" y="8573"/>
                  </a:lnTo>
                  <a:lnTo>
                    <a:pt x="2963" y="8587"/>
                  </a:lnTo>
                  <a:lnTo>
                    <a:pt x="3067" y="8622"/>
                  </a:lnTo>
                  <a:lnTo>
                    <a:pt x="3088" y="8629"/>
                  </a:lnTo>
                  <a:lnTo>
                    <a:pt x="3212" y="8670"/>
                  </a:lnTo>
                  <a:lnTo>
                    <a:pt x="3247" y="8677"/>
                  </a:lnTo>
                  <a:lnTo>
                    <a:pt x="3344" y="8698"/>
                  </a:lnTo>
                  <a:lnTo>
                    <a:pt x="3379" y="8712"/>
                  </a:lnTo>
                  <a:lnTo>
                    <a:pt x="3497" y="8740"/>
                  </a:lnTo>
                  <a:lnTo>
                    <a:pt x="3511" y="8740"/>
                  </a:lnTo>
                  <a:lnTo>
                    <a:pt x="3642" y="8761"/>
                  </a:lnTo>
                  <a:lnTo>
                    <a:pt x="3677" y="8767"/>
                  </a:lnTo>
                  <a:lnTo>
                    <a:pt x="3781" y="8781"/>
                  </a:lnTo>
                  <a:lnTo>
                    <a:pt x="3816" y="8788"/>
                  </a:lnTo>
                  <a:lnTo>
                    <a:pt x="3941" y="8802"/>
                  </a:lnTo>
                  <a:lnTo>
                    <a:pt x="3955" y="8802"/>
                  </a:lnTo>
                  <a:lnTo>
                    <a:pt x="4086" y="8816"/>
                  </a:lnTo>
                  <a:lnTo>
                    <a:pt x="4725" y="8816"/>
                  </a:lnTo>
                  <a:lnTo>
                    <a:pt x="4863" y="8802"/>
                  </a:lnTo>
                  <a:lnTo>
                    <a:pt x="4870" y="8802"/>
                  </a:lnTo>
                  <a:lnTo>
                    <a:pt x="4995" y="8788"/>
                  </a:lnTo>
                  <a:lnTo>
                    <a:pt x="5037" y="8781"/>
                  </a:lnTo>
                  <a:lnTo>
                    <a:pt x="5134" y="8767"/>
                  </a:lnTo>
                  <a:lnTo>
                    <a:pt x="5168" y="8761"/>
                  </a:lnTo>
                  <a:lnTo>
                    <a:pt x="5300" y="8740"/>
                  </a:lnTo>
                  <a:lnTo>
                    <a:pt x="5314" y="8740"/>
                  </a:lnTo>
                  <a:lnTo>
                    <a:pt x="5432" y="8712"/>
                  </a:lnTo>
                  <a:lnTo>
                    <a:pt x="5467" y="8698"/>
                  </a:lnTo>
                  <a:lnTo>
                    <a:pt x="5564" y="8677"/>
                  </a:lnTo>
                  <a:lnTo>
                    <a:pt x="5598" y="8670"/>
                  </a:lnTo>
                  <a:lnTo>
                    <a:pt x="5723" y="8629"/>
                  </a:lnTo>
                  <a:lnTo>
                    <a:pt x="5744" y="8622"/>
                  </a:lnTo>
                  <a:lnTo>
                    <a:pt x="5848" y="8587"/>
                  </a:lnTo>
                  <a:lnTo>
                    <a:pt x="5890" y="8573"/>
                  </a:lnTo>
                  <a:lnTo>
                    <a:pt x="5980" y="8539"/>
                  </a:lnTo>
                  <a:lnTo>
                    <a:pt x="6015" y="8532"/>
                  </a:lnTo>
                  <a:lnTo>
                    <a:pt x="6133" y="8483"/>
                  </a:lnTo>
                  <a:lnTo>
                    <a:pt x="6188" y="8476"/>
                  </a:lnTo>
                  <a:lnTo>
                    <a:pt x="6285" y="8428"/>
                  </a:lnTo>
                  <a:lnTo>
                    <a:pt x="6320" y="8414"/>
                  </a:lnTo>
                  <a:lnTo>
                    <a:pt x="6410" y="8365"/>
                  </a:lnTo>
                  <a:lnTo>
                    <a:pt x="6438" y="8358"/>
                  </a:lnTo>
                  <a:lnTo>
                    <a:pt x="6556" y="8296"/>
                  </a:lnTo>
                  <a:lnTo>
                    <a:pt x="6576" y="8282"/>
                  </a:lnTo>
                  <a:lnTo>
                    <a:pt x="6667" y="8233"/>
                  </a:lnTo>
                  <a:lnTo>
                    <a:pt x="6681" y="8220"/>
                  </a:lnTo>
                  <a:cubicBezTo>
                    <a:pt x="6909" y="8088"/>
                    <a:pt x="7117" y="7935"/>
                    <a:pt x="7319" y="7762"/>
                  </a:cubicBezTo>
                  <a:lnTo>
                    <a:pt x="7402" y="7692"/>
                  </a:lnTo>
                  <a:lnTo>
                    <a:pt x="7485" y="7616"/>
                  </a:lnTo>
                  <a:lnTo>
                    <a:pt x="7513" y="7588"/>
                  </a:lnTo>
                  <a:lnTo>
                    <a:pt x="7568" y="7533"/>
                  </a:lnTo>
                  <a:lnTo>
                    <a:pt x="7603" y="7505"/>
                  </a:lnTo>
                  <a:lnTo>
                    <a:pt x="7652" y="7457"/>
                  </a:lnTo>
                  <a:lnTo>
                    <a:pt x="7679" y="7422"/>
                  </a:lnTo>
                  <a:lnTo>
                    <a:pt x="7728" y="7373"/>
                  </a:lnTo>
                  <a:lnTo>
                    <a:pt x="7756" y="7339"/>
                  </a:lnTo>
                  <a:lnTo>
                    <a:pt x="7797" y="7290"/>
                  </a:lnTo>
                  <a:lnTo>
                    <a:pt x="7832" y="7248"/>
                  </a:lnTo>
                  <a:lnTo>
                    <a:pt x="7874" y="7200"/>
                  </a:lnTo>
                  <a:lnTo>
                    <a:pt x="7901" y="7165"/>
                  </a:lnTo>
                  <a:lnTo>
                    <a:pt x="7943" y="7110"/>
                  </a:lnTo>
                  <a:lnTo>
                    <a:pt x="7971" y="7075"/>
                  </a:lnTo>
                  <a:lnTo>
                    <a:pt x="8012" y="7020"/>
                  </a:lnTo>
                  <a:lnTo>
                    <a:pt x="8033" y="6985"/>
                  </a:lnTo>
                  <a:lnTo>
                    <a:pt x="8082" y="6929"/>
                  </a:lnTo>
                  <a:lnTo>
                    <a:pt x="8102" y="6895"/>
                  </a:lnTo>
                  <a:lnTo>
                    <a:pt x="8151" y="6818"/>
                  </a:lnTo>
                  <a:lnTo>
                    <a:pt x="8165" y="6805"/>
                  </a:lnTo>
                  <a:cubicBezTo>
                    <a:pt x="8186" y="6770"/>
                    <a:pt x="8200" y="6742"/>
                    <a:pt x="8220" y="6707"/>
                  </a:cubicBezTo>
                  <a:lnTo>
                    <a:pt x="8241" y="6680"/>
                  </a:lnTo>
                  <a:lnTo>
                    <a:pt x="8276" y="6610"/>
                  </a:lnTo>
                  <a:lnTo>
                    <a:pt x="8297" y="6569"/>
                  </a:lnTo>
                  <a:lnTo>
                    <a:pt x="8331" y="6513"/>
                  </a:lnTo>
                  <a:lnTo>
                    <a:pt x="8352" y="6472"/>
                  </a:lnTo>
                  <a:lnTo>
                    <a:pt x="8387" y="6409"/>
                  </a:lnTo>
                  <a:lnTo>
                    <a:pt x="8408" y="6368"/>
                  </a:lnTo>
                  <a:lnTo>
                    <a:pt x="8435" y="6312"/>
                  </a:lnTo>
                  <a:lnTo>
                    <a:pt x="8456" y="6264"/>
                  </a:lnTo>
                  <a:lnTo>
                    <a:pt x="8477" y="6208"/>
                  </a:lnTo>
                  <a:lnTo>
                    <a:pt x="8498" y="6166"/>
                  </a:lnTo>
                  <a:lnTo>
                    <a:pt x="8526" y="6104"/>
                  </a:lnTo>
                  <a:lnTo>
                    <a:pt x="8546" y="6055"/>
                  </a:lnTo>
                  <a:lnTo>
                    <a:pt x="8567" y="6000"/>
                  </a:lnTo>
                  <a:lnTo>
                    <a:pt x="8581" y="5951"/>
                  </a:lnTo>
                  <a:lnTo>
                    <a:pt x="8609" y="5889"/>
                  </a:lnTo>
                  <a:lnTo>
                    <a:pt x="8623" y="5847"/>
                  </a:lnTo>
                  <a:cubicBezTo>
                    <a:pt x="8630" y="5820"/>
                    <a:pt x="8637" y="5792"/>
                    <a:pt x="8650" y="5771"/>
                  </a:cubicBezTo>
                  <a:lnTo>
                    <a:pt x="8657" y="5736"/>
                  </a:lnTo>
                  <a:cubicBezTo>
                    <a:pt x="8671" y="5702"/>
                    <a:pt x="8678" y="5667"/>
                    <a:pt x="8692" y="5625"/>
                  </a:cubicBezTo>
                  <a:lnTo>
                    <a:pt x="8699" y="5605"/>
                  </a:lnTo>
                  <a:cubicBezTo>
                    <a:pt x="8706" y="5577"/>
                    <a:pt x="8713" y="5549"/>
                    <a:pt x="8720" y="5514"/>
                  </a:cubicBezTo>
                  <a:lnTo>
                    <a:pt x="8727" y="5473"/>
                  </a:lnTo>
                  <a:cubicBezTo>
                    <a:pt x="8734" y="5452"/>
                    <a:pt x="8741" y="5431"/>
                    <a:pt x="8747" y="5403"/>
                  </a:cubicBezTo>
                  <a:lnTo>
                    <a:pt x="8754" y="5362"/>
                  </a:lnTo>
                  <a:cubicBezTo>
                    <a:pt x="8761" y="5334"/>
                    <a:pt x="8768" y="5313"/>
                    <a:pt x="8768" y="5292"/>
                  </a:cubicBezTo>
                  <a:lnTo>
                    <a:pt x="8782" y="5244"/>
                  </a:lnTo>
                  <a:lnTo>
                    <a:pt x="8796" y="5175"/>
                  </a:lnTo>
                  <a:lnTo>
                    <a:pt x="8803" y="5126"/>
                  </a:lnTo>
                  <a:lnTo>
                    <a:pt x="8810" y="5064"/>
                  </a:lnTo>
                  <a:cubicBezTo>
                    <a:pt x="8810" y="5043"/>
                    <a:pt x="8817" y="5029"/>
                    <a:pt x="8817" y="5015"/>
                  </a:cubicBezTo>
                  <a:cubicBezTo>
                    <a:pt x="8817" y="4994"/>
                    <a:pt x="8824" y="4966"/>
                    <a:pt x="8824" y="4946"/>
                  </a:cubicBezTo>
                  <a:cubicBezTo>
                    <a:pt x="8831" y="4925"/>
                    <a:pt x="8824" y="4911"/>
                    <a:pt x="8831" y="4897"/>
                  </a:cubicBezTo>
                  <a:cubicBezTo>
                    <a:pt x="8838" y="4876"/>
                    <a:pt x="8838" y="4849"/>
                    <a:pt x="8838" y="4828"/>
                  </a:cubicBezTo>
                  <a:cubicBezTo>
                    <a:pt x="8845" y="4807"/>
                    <a:pt x="8838" y="4793"/>
                    <a:pt x="8845" y="4779"/>
                  </a:cubicBezTo>
                  <a:cubicBezTo>
                    <a:pt x="8852" y="4758"/>
                    <a:pt x="8845" y="4731"/>
                    <a:pt x="8852" y="4703"/>
                  </a:cubicBezTo>
                  <a:cubicBezTo>
                    <a:pt x="8858" y="4682"/>
                    <a:pt x="8852" y="4675"/>
                    <a:pt x="8852" y="4661"/>
                  </a:cubicBezTo>
                  <a:lnTo>
                    <a:pt x="8852" y="4578"/>
                  </a:lnTo>
                  <a:lnTo>
                    <a:pt x="8852" y="4536"/>
                  </a:lnTo>
                  <a:lnTo>
                    <a:pt x="8852" y="4418"/>
                  </a:lnTo>
                  <a:cubicBezTo>
                    <a:pt x="8852" y="1981"/>
                    <a:pt x="6882" y="0"/>
                    <a:pt x="4439" y="0"/>
                  </a:cubicBezTo>
                  <a:cubicBezTo>
                    <a:pt x="4435" y="0"/>
                    <a:pt x="4431" y="0"/>
                    <a:pt x="4426" y="0"/>
                  </a:cubicBezTo>
                  <a:cubicBezTo>
                    <a:pt x="4422" y="0"/>
                    <a:pt x="4418" y="0"/>
                    <a:pt x="4413" y="0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953198" y="3284847"/>
              <a:ext cx="186456" cy="221976"/>
            </a:xfrm>
            <a:custGeom>
              <a:rect b="b" l="l" r="r" t="t"/>
              <a:pathLst>
                <a:path extrusionOk="0" h="8449" w="7097">
                  <a:moveTo>
                    <a:pt x="2692" y="0"/>
                  </a:moveTo>
                  <a:cubicBezTo>
                    <a:pt x="2435" y="0"/>
                    <a:pt x="2172" y="21"/>
                    <a:pt x="1915" y="70"/>
                  </a:cubicBezTo>
                  <a:cubicBezTo>
                    <a:pt x="535" y="1332"/>
                    <a:pt x="1" y="3288"/>
                    <a:pt x="556" y="5077"/>
                  </a:cubicBezTo>
                  <a:cubicBezTo>
                    <a:pt x="1104" y="6874"/>
                    <a:pt x="2644" y="8185"/>
                    <a:pt x="4502" y="8448"/>
                  </a:cubicBezTo>
                  <a:lnTo>
                    <a:pt x="4537" y="8435"/>
                  </a:lnTo>
                  <a:lnTo>
                    <a:pt x="4579" y="8414"/>
                  </a:lnTo>
                  <a:lnTo>
                    <a:pt x="4669" y="8372"/>
                  </a:lnTo>
                  <a:lnTo>
                    <a:pt x="4697" y="8358"/>
                  </a:lnTo>
                  <a:lnTo>
                    <a:pt x="4808" y="8303"/>
                  </a:lnTo>
                  <a:lnTo>
                    <a:pt x="4828" y="8289"/>
                  </a:lnTo>
                  <a:lnTo>
                    <a:pt x="4919" y="8233"/>
                  </a:lnTo>
                  <a:lnTo>
                    <a:pt x="4933" y="8226"/>
                  </a:lnTo>
                  <a:cubicBezTo>
                    <a:pt x="5161" y="8095"/>
                    <a:pt x="5376" y="7942"/>
                    <a:pt x="5571" y="7769"/>
                  </a:cubicBezTo>
                  <a:lnTo>
                    <a:pt x="5661" y="7692"/>
                  </a:lnTo>
                  <a:lnTo>
                    <a:pt x="5737" y="7616"/>
                  </a:lnTo>
                  <a:lnTo>
                    <a:pt x="5765" y="7595"/>
                  </a:lnTo>
                  <a:lnTo>
                    <a:pt x="5820" y="7540"/>
                  </a:lnTo>
                  <a:lnTo>
                    <a:pt x="5848" y="7512"/>
                  </a:lnTo>
                  <a:lnTo>
                    <a:pt x="5897" y="7463"/>
                  </a:lnTo>
                  <a:lnTo>
                    <a:pt x="5924" y="7429"/>
                  </a:lnTo>
                  <a:lnTo>
                    <a:pt x="5973" y="7380"/>
                  </a:lnTo>
                  <a:lnTo>
                    <a:pt x="6001" y="7346"/>
                  </a:lnTo>
                  <a:lnTo>
                    <a:pt x="6042" y="7297"/>
                  </a:lnTo>
                  <a:lnTo>
                    <a:pt x="6077" y="7255"/>
                  </a:lnTo>
                  <a:lnTo>
                    <a:pt x="6119" y="7207"/>
                  </a:lnTo>
                  <a:lnTo>
                    <a:pt x="6146" y="7172"/>
                  </a:lnTo>
                  <a:lnTo>
                    <a:pt x="6188" y="7117"/>
                  </a:lnTo>
                  <a:lnTo>
                    <a:pt x="6216" y="7082"/>
                  </a:lnTo>
                  <a:lnTo>
                    <a:pt x="6257" y="7026"/>
                  </a:lnTo>
                  <a:lnTo>
                    <a:pt x="6278" y="6992"/>
                  </a:lnTo>
                  <a:lnTo>
                    <a:pt x="6320" y="6936"/>
                  </a:lnTo>
                  <a:lnTo>
                    <a:pt x="6347" y="6902"/>
                  </a:lnTo>
                  <a:lnTo>
                    <a:pt x="6396" y="6818"/>
                  </a:lnTo>
                  <a:lnTo>
                    <a:pt x="6403" y="6811"/>
                  </a:lnTo>
                  <a:cubicBezTo>
                    <a:pt x="6424" y="6777"/>
                    <a:pt x="6445" y="6749"/>
                    <a:pt x="6465" y="6714"/>
                  </a:cubicBezTo>
                  <a:lnTo>
                    <a:pt x="6479" y="6687"/>
                  </a:lnTo>
                  <a:lnTo>
                    <a:pt x="6521" y="6617"/>
                  </a:lnTo>
                  <a:lnTo>
                    <a:pt x="6542" y="6576"/>
                  </a:lnTo>
                  <a:lnTo>
                    <a:pt x="6576" y="6520"/>
                  </a:lnTo>
                  <a:lnTo>
                    <a:pt x="6597" y="6479"/>
                  </a:lnTo>
                  <a:lnTo>
                    <a:pt x="6625" y="6416"/>
                  </a:lnTo>
                  <a:lnTo>
                    <a:pt x="6653" y="6374"/>
                  </a:lnTo>
                  <a:lnTo>
                    <a:pt x="6680" y="6319"/>
                  </a:lnTo>
                  <a:lnTo>
                    <a:pt x="6701" y="6270"/>
                  </a:lnTo>
                  <a:lnTo>
                    <a:pt x="6722" y="6215"/>
                  </a:lnTo>
                  <a:lnTo>
                    <a:pt x="6743" y="6173"/>
                  </a:lnTo>
                  <a:lnTo>
                    <a:pt x="6771" y="6111"/>
                  </a:lnTo>
                  <a:lnTo>
                    <a:pt x="6784" y="6062"/>
                  </a:lnTo>
                  <a:lnTo>
                    <a:pt x="6812" y="6007"/>
                  </a:lnTo>
                  <a:lnTo>
                    <a:pt x="6826" y="5958"/>
                  </a:lnTo>
                  <a:lnTo>
                    <a:pt x="6854" y="5896"/>
                  </a:lnTo>
                  <a:lnTo>
                    <a:pt x="6868" y="5854"/>
                  </a:lnTo>
                  <a:cubicBezTo>
                    <a:pt x="6875" y="5827"/>
                    <a:pt x="6882" y="5799"/>
                    <a:pt x="6889" y="5778"/>
                  </a:cubicBezTo>
                  <a:lnTo>
                    <a:pt x="6902" y="5743"/>
                  </a:lnTo>
                  <a:cubicBezTo>
                    <a:pt x="6916" y="5709"/>
                    <a:pt x="6923" y="5674"/>
                    <a:pt x="6937" y="5632"/>
                  </a:cubicBezTo>
                  <a:lnTo>
                    <a:pt x="6944" y="5612"/>
                  </a:lnTo>
                  <a:cubicBezTo>
                    <a:pt x="6951" y="5584"/>
                    <a:pt x="6958" y="5556"/>
                    <a:pt x="6965" y="5521"/>
                  </a:cubicBezTo>
                  <a:lnTo>
                    <a:pt x="6972" y="5480"/>
                  </a:lnTo>
                  <a:cubicBezTo>
                    <a:pt x="6979" y="5459"/>
                    <a:pt x="6986" y="5438"/>
                    <a:pt x="6993" y="5410"/>
                  </a:cubicBezTo>
                  <a:lnTo>
                    <a:pt x="6999" y="5369"/>
                  </a:lnTo>
                  <a:cubicBezTo>
                    <a:pt x="7006" y="5341"/>
                    <a:pt x="7013" y="5320"/>
                    <a:pt x="7013" y="5299"/>
                  </a:cubicBezTo>
                  <a:lnTo>
                    <a:pt x="7027" y="5251"/>
                  </a:lnTo>
                  <a:lnTo>
                    <a:pt x="7034" y="5181"/>
                  </a:lnTo>
                  <a:lnTo>
                    <a:pt x="7048" y="5133"/>
                  </a:lnTo>
                  <a:lnTo>
                    <a:pt x="7055" y="5070"/>
                  </a:lnTo>
                  <a:cubicBezTo>
                    <a:pt x="7055" y="5050"/>
                    <a:pt x="7062" y="5036"/>
                    <a:pt x="7062" y="5022"/>
                  </a:cubicBezTo>
                  <a:cubicBezTo>
                    <a:pt x="7062" y="5001"/>
                    <a:pt x="7069" y="4973"/>
                    <a:pt x="7069" y="4953"/>
                  </a:cubicBezTo>
                  <a:cubicBezTo>
                    <a:pt x="7076" y="4932"/>
                    <a:pt x="7069" y="4918"/>
                    <a:pt x="7076" y="4904"/>
                  </a:cubicBezTo>
                  <a:cubicBezTo>
                    <a:pt x="7083" y="4883"/>
                    <a:pt x="7083" y="4855"/>
                    <a:pt x="7083" y="4835"/>
                  </a:cubicBezTo>
                  <a:cubicBezTo>
                    <a:pt x="7090" y="4814"/>
                    <a:pt x="7083" y="4800"/>
                    <a:pt x="7090" y="4786"/>
                  </a:cubicBezTo>
                  <a:cubicBezTo>
                    <a:pt x="7097" y="4765"/>
                    <a:pt x="7090" y="4738"/>
                    <a:pt x="7097" y="4710"/>
                  </a:cubicBezTo>
                  <a:cubicBezTo>
                    <a:pt x="7097" y="4689"/>
                    <a:pt x="7097" y="4682"/>
                    <a:pt x="7097" y="4668"/>
                  </a:cubicBezTo>
                  <a:lnTo>
                    <a:pt x="7097" y="4585"/>
                  </a:lnTo>
                  <a:lnTo>
                    <a:pt x="7097" y="4543"/>
                  </a:lnTo>
                  <a:lnTo>
                    <a:pt x="7097" y="4425"/>
                  </a:lnTo>
                  <a:cubicBezTo>
                    <a:pt x="7097" y="3031"/>
                    <a:pt x="6438" y="1720"/>
                    <a:pt x="5321" y="888"/>
                  </a:cubicBezTo>
                  <a:lnTo>
                    <a:pt x="5335" y="881"/>
                  </a:lnTo>
                  <a:cubicBezTo>
                    <a:pt x="4572" y="305"/>
                    <a:pt x="3649" y="0"/>
                    <a:pt x="2692" y="0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936437" y="3313799"/>
              <a:ext cx="175159" cy="174791"/>
            </a:xfrm>
            <a:custGeom>
              <a:rect b="b" l="l" r="r" t="t"/>
              <a:pathLst>
                <a:path extrusionOk="0" h="6653" w="6667">
                  <a:moveTo>
                    <a:pt x="2963" y="1"/>
                  </a:moveTo>
                  <a:lnTo>
                    <a:pt x="2914" y="8"/>
                  </a:lnTo>
                  <a:lnTo>
                    <a:pt x="2879" y="15"/>
                  </a:lnTo>
                  <a:lnTo>
                    <a:pt x="2838" y="15"/>
                  </a:lnTo>
                  <a:lnTo>
                    <a:pt x="2796" y="22"/>
                  </a:lnTo>
                  <a:lnTo>
                    <a:pt x="2754" y="29"/>
                  </a:lnTo>
                  <a:lnTo>
                    <a:pt x="2720" y="36"/>
                  </a:lnTo>
                  <a:lnTo>
                    <a:pt x="2671" y="43"/>
                  </a:lnTo>
                  <a:lnTo>
                    <a:pt x="2637" y="50"/>
                  </a:lnTo>
                  <a:lnTo>
                    <a:pt x="2595" y="63"/>
                  </a:lnTo>
                  <a:lnTo>
                    <a:pt x="2560" y="70"/>
                  </a:lnTo>
                  <a:lnTo>
                    <a:pt x="2519" y="84"/>
                  </a:lnTo>
                  <a:lnTo>
                    <a:pt x="2484" y="91"/>
                  </a:lnTo>
                  <a:lnTo>
                    <a:pt x="2442" y="105"/>
                  </a:lnTo>
                  <a:lnTo>
                    <a:pt x="2401" y="112"/>
                  </a:lnTo>
                  <a:lnTo>
                    <a:pt x="2359" y="126"/>
                  </a:lnTo>
                  <a:lnTo>
                    <a:pt x="2324" y="133"/>
                  </a:lnTo>
                  <a:lnTo>
                    <a:pt x="2283" y="147"/>
                  </a:lnTo>
                  <a:lnTo>
                    <a:pt x="2255" y="161"/>
                  </a:lnTo>
                  <a:lnTo>
                    <a:pt x="2206" y="174"/>
                  </a:lnTo>
                  <a:lnTo>
                    <a:pt x="2179" y="188"/>
                  </a:lnTo>
                  <a:lnTo>
                    <a:pt x="2130" y="202"/>
                  </a:lnTo>
                  <a:lnTo>
                    <a:pt x="2102" y="216"/>
                  </a:lnTo>
                  <a:lnTo>
                    <a:pt x="2033" y="244"/>
                  </a:lnTo>
                  <a:lnTo>
                    <a:pt x="2012" y="251"/>
                  </a:lnTo>
                  <a:lnTo>
                    <a:pt x="1957" y="272"/>
                  </a:lnTo>
                  <a:lnTo>
                    <a:pt x="1929" y="285"/>
                  </a:lnTo>
                  <a:lnTo>
                    <a:pt x="1887" y="306"/>
                  </a:lnTo>
                  <a:lnTo>
                    <a:pt x="1853" y="327"/>
                  </a:lnTo>
                  <a:lnTo>
                    <a:pt x="1818" y="341"/>
                  </a:lnTo>
                  <a:lnTo>
                    <a:pt x="1783" y="362"/>
                  </a:lnTo>
                  <a:lnTo>
                    <a:pt x="1749" y="382"/>
                  </a:lnTo>
                  <a:lnTo>
                    <a:pt x="1714" y="396"/>
                  </a:lnTo>
                  <a:lnTo>
                    <a:pt x="1679" y="417"/>
                  </a:lnTo>
                  <a:lnTo>
                    <a:pt x="1645" y="438"/>
                  </a:lnTo>
                  <a:lnTo>
                    <a:pt x="1610" y="459"/>
                  </a:lnTo>
                  <a:lnTo>
                    <a:pt x="1575" y="480"/>
                  </a:lnTo>
                  <a:lnTo>
                    <a:pt x="1548" y="500"/>
                  </a:lnTo>
                  <a:lnTo>
                    <a:pt x="1513" y="521"/>
                  </a:lnTo>
                  <a:lnTo>
                    <a:pt x="1478" y="542"/>
                  </a:lnTo>
                  <a:lnTo>
                    <a:pt x="1443" y="563"/>
                  </a:lnTo>
                  <a:lnTo>
                    <a:pt x="1416" y="584"/>
                  </a:lnTo>
                  <a:lnTo>
                    <a:pt x="1381" y="604"/>
                  </a:lnTo>
                  <a:lnTo>
                    <a:pt x="1353" y="632"/>
                  </a:lnTo>
                  <a:lnTo>
                    <a:pt x="1319" y="653"/>
                  </a:lnTo>
                  <a:lnTo>
                    <a:pt x="1291" y="674"/>
                  </a:lnTo>
                  <a:lnTo>
                    <a:pt x="1256" y="702"/>
                  </a:lnTo>
                  <a:lnTo>
                    <a:pt x="1228" y="722"/>
                  </a:lnTo>
                  <a:lnTo>
                    <a:pt x="1201" y="750"/>
                  </a:lnTo>
                  <a:lnTo>
                    <a:pt x="1166" y="778"/>
                  </a:lnTo>
                  <a:lnTo>
                    <a:pt x="1138" y="799"/>
                  </a:lnTo>
                  <a:lnTo>
                    <a:pt x="1111" y="826"/>
                  </a:lnTo>
                  <a:lnTo>
                    <a:pt x="1083" y="854"/>
                  </a:lnTo>
                  <a:cubicBezTo>
                    <a:pt x="861" y="1055"/>
                    <a:pt x="667" y="1284"/>
                    <a:pt x="507" y="1541"/>
                  </a:cubicBezTo>
                  <a:lnTo>
                    <a:pt x="493" y="1562"/>
                  </a:lnTo>
                  <a:cubicBezTo>
                    <a:pt x="459" y="1624"/>
                    <a:pt x="417" y="1686"/>
                    <a:pt x="382" y="1749"/>
                  </a:cubicBezTo>
                  <a:lnTo>
                    <a:pt x="375" y="1770"/>
                  </a:lnTo>
                  <a:cubicBezTo>
                    <a:pt x="341" y="1839"/>
                    <a:pt x="306" y="1902"/>
                    <a:pt x="278" y="1971"/>
                  </a:cubicBezTo>
                  <a:lnTo>
                    <a:pt x="271" y="1992"/>
                  </a:lnTo>
                  <a:cubicBezTo>
                    <a:pt x="237" y="2054"/>
                    <a:pt x="216" y="2123"/>
                    <a:pt x="188" y="2193"/>
                  </a:cubicBezTo>
                  <a:lnTo>
                    <a:pt x="181" y="2221"/>
                  </a:lnTo>
                  <a:cubicBezTo>
                    <a:pt x="153" y="2290"/>
                    <a:pt x="133" y="2359"/>
                    <a:pt x="112" y="2429"/>
                  </a:cubicBezTo>
                  <a:lnTo>
                    <a:pt x="105" y="2456"/>
                  </a:lnTo>
                  <a:cubicBezTo>
                    <a:pt x="91" y="2526"/>
                    <a:pt x="70" y="2595"/>
                    <a:pt x="56" y="2671"/>
                  </a:cubicBezTo>
                  <a:lnTo>
                    <a:pt x="56" y="2699"/>
                  </a:lnTo>
                  <a:cubicBezTo>
                    <a:pt x="42" y="2769"/>
                    <a:pt x="28" y="2845"/>
                    <a:pt x="22" y="2921"/>
                  </a:cubicBezTo>
                  <a:lnTo>
                    <a:pt x="22" y="2949"/>
                  </a:lnTo>
                  <a:cubicBezTo>
                    <a:pt x="15" y="3018"/>
                    <a:pt x="8" y="3095"/>
                    <a:pt x="1" y="3171"/>
                  </a:cubicBezTo>
                  <a:lnTo>
                    <a:pt x="1" y="3199"/>
                  </a:lnTo>
                  <a:lnTo>
                    <a:pt x="1" y="3316"/>
                  </a:lnTo>
                  <a:cubicBezTo>
                    <a:pt x="1" y="3427"/>
                    <a:pt x="8" y="3545"/>
                    <a:pt x="22" y="3656"/>
                  </a:cubicBezTo>
                  <a:cubicBezTo>
                    <a:pt x="28" y="3712"/>
                    <a:pt x="35" y="3767"/>
                    <a:pt x="42" y="3823"/>
                  </a:cubicBezTo>
                  <a:cubicBezTo>
                    <a:pt x="292" y="5453"/>
                    <a:pt x="1686" y="6653"/>
                    <a:pt x="3337" y="6653"/>
                  </a:cubicBezTo>
                  <a:cubicBezTo>
                    <a:pt x="4981" y="6653"/>
                    <a:pt x="6382" y="5453"/>
                    <a:pt x="6632" y="3823"/>
                  </a:cubicBezTo>
                  <a:cubicBezTo>
                    <a:pt x="6639" y="3767"/>
                    <a:pt x="6646" y="3712"/>
                    <a:pt x="6653" y="3656"/>
                  </a:cubicBezTo>
                  <a:cubicBezTo>
                    <a:pt x="6659" y="3545"/>
                    <a:pt x="6666" y="3427"/>
                    <a:pt x="6666" y="3316"/>
                  </a:cubicBezTo>
                  <a:cubicBezTo>
                    <a:pt x="6666" y="3282"/>
                    <a:pt x="6666" y="3240"/>
                    <a:pt x="6666" y="3206"/>
                  </a:cubicBezTo>
                  <a:lnTo>
                    <a:pt x="6666" y="3171"/>
                  </a:lnTo>
                  <a:cubicBezTo>
                    <a:pt x="6659" y="3095"/>
                    <a:pt x="6659" y="3025"/>
                    <a:pt x="6646" y="2949"/>
                  </a:cubicBezTo>
                  <a:lnTo>
                    <a:pt x="6646" y="2921"/>
                  </a:lnTo>
                  <a:cubicBezTo>
                    <a:pt x="6639" y="2845"/>
                    <a:pt x="6632" y="2769"/>
                    <a:pt x="6618" y="2699"/>
                  </a:cubicBezTo>
                  <a:lnTo>
                    <a:pt x="6611" y="2671"/>
                  </a:lnTo>
                  <a:cubicBezTo>
                    <a:pt x="6597" y="2602"/>
                    <a:pt x="6576" y="2526"/>
                    <a:pt x="6562" y="2456"/>
                  </a:cubicBezTo>
                  <a:lnTo>
                    <a:pt x="6555" y="2429"/>
                  </a:lnTo>
                  <a:cubicBezTo>
                    <a:pt x="6535" y="2359"/>
                    <a:pt x="6514" y="2290"/>
                    <a:pt x="6486" y="2221"/>
                  </a:cubicBezTo>
                  <a:lnTo>
                    <a:pt x="6479" y="2193"/>
                  </a:lnTo>
                  <a:cubicBezTo>
                    <a:pt x="6451" y="2123"/>
                    <a:pt x="6431" y="2061"/>
                    <a:pt x="6396" y="1992"/>
                  </a:cubicBezTo>
                  <a:lnTo>
                    <a:pt x="6389" y="1971"/>
                  </a:lnTo>
                  <a:cubicBezTo>
                    <a:pt x="6361" y="1902"/>
                    <a:pt x="6327" y="1839"/>
                    <a:pt x="6292" y="1770"/>
                  </a:cubicBezTo>
                  <a:lnTo>
                    <a:pt x="6285" y="1749"/>
                  </a:lnTo>
                  <a:cubicBezTo>
                    <a:pt x="6250" y="1686"/>
                    <a:pt x="6209" y="1624"/>
                    <a:pt x="6174" y="1562"/>
                  </a:cubicBezTo>
                  <a:lnTo>
                    <a:pt x="6160" y="1541"/>
                  </a:lnTo>
                  <a:cubicBezTo>
                    <a:pt x="6001" y="1284"/>
                    <a:pt x="5806" y="1055"/>
                    <a:pt x="5584" y="854"/>
                  </a:cubicBezTo>
                  <a:lnTo>
                    <a:pt x="5557" y="826"/>
                  </a:lnTo>
                  <a:lnTo>
                    <a:pt x="5529" y="799"/>
                  </a:lnTo>
                  <a:lnTo>
                    <a:pt x="5501" y="778"/>
                  </a:lnTo>
                  <a:lnTo>
                    <a:pt x="5466" y="750"/>
                  </a:lnTo>
                  <a:lnTo>
                    <a:pt x="5439" y="729"/>
                  </a:lnTo>
                  <a:lnTo>
                    <a:pt x="5411" y="702"/>
                  </a:lnTo>
                  <a:lnTo>
                    <a:pt x="5376" y="681"/>
                  </a:lnTo>
                  <a:lnTo>
                    <a:pt x="5349" y="653"/>
                  </a:lnTo>
                  <a:lnTo>
                    <a:pt x="5314" y="632"/>
                  </a:lnTo>
                  <a:lnTo>
                    <a:pt x="5286" y="611"/>
                  </a:lnTo>
                  <a:lnTo>
                    <a:pt x="5251" y="584"/>
                  </a:lnTo>
                  <a:lnTo>
                    <a:pt x="5224" y="563"/>
                  </a:lnTo>
                  <a:lnTo>
                    <a:pt x="5189" y="542"/>
                  </a:lnTo>
                  <a:lnTo>
                    <a:pt x="5154" y="521"/>
                  </a:lnTo>
                  <a:lnTo>
                    <a:pt x="5120" y="500"/>
                  </a:lnTo>
                  <a:lnTo>
                    <a:pt x="5092" y="480"/>
                  </a:lnTo>
                  <a:lnTo>
                    <a:pt x="5057" y="459"/>
                  </a:lnTo>
                  <a:lnTo>
                    <a:pt x="5023" y="438"/>
                  </a:lnTo>
                  <a:lnTo>
                    <a:pt x="4988" y="417"/>
                  </a:lnTo>
                  <a:lnTo>
                    <a:pt x="4953" y="396"/>
                  </a:lnTo>
                  <a:lnTo>
                    <a:pt x="4919" y="382"/>
                  </a:lnTo>
                  <a:lnTo>
                    <a:pt x="4884" y="362"/>
                  </a:lnTo>
                  <a:lnTo>
                    <a:pt x="4849" y="348"/>
                  </a:lnTo>
                  <a:lnTo>
                    <a:pt x="4814" y="327"/>
                  </a:lnTo>
                  <a:lnTo>
                    <a:pt x="4780" y="306"/>
                  </a:lnTo>
                  <a:lnTo>
                    <a:pt x="4738" y="292"/>
                  </a:lnTo>
                  <a:lnTo>
                    <a:pt x="4710" y="278"/>
                  </a:lnTo>
                  <a:lnTo>
                    <a:pt x="4655" y="251"/>
                  </a:lnTo>
                  <a:lnTo>
                    <a:pt x="4634" y="244"/>
                  </a:lnTo>
                  <a:lnTo>
                    <a:pt x="4565" y="216"/>
                  </a:lnTo>
                  <a:lnTo>
                    <a:pt x="4537" y="202"/>
                  </a:lnTo>
                  <a:lnTo>
                    <a:pt x="4488" y="188"/>
                  </a:lnTo>
                  <a:lnTo>
                    <a:pt x="4461" y="174"/>
                  </a:lnTo>
                  <a:lnTo>
                    <a:pt x="4412" y="161"/>
                  </a:lnTo>
                  <a:lnTo>
                    <a:pt x="4377" y="154"/>
                  </a:lnTo>
                  <a:lnTo>
                    <a:pt x="4336" y="140"/>
                  </a:lnTo>
                  <a:lnTo>
                    <a:pt x="4301" y="126"/>
                  </a:lnTo>
                  <a:lnTo>
                    <a:pt x="4260" y="112"/>
                  </a:lnTo>
                  <a:lnTo>
                    <a:pt x="4225" y="105"/>
                  </a:lnTo>
                  <a:lnTo>
                    <a:pt x="4183" y="91"/>
                  </a:lnTo>
                  <a:lnTo>
                    <a:pt x="4149" y="84"/>
                  </a:lnTo>
                  <a:lnTo>
                    <a:pt x="4107" y="70"/>
                  </a:lnTo>
                  <a:lnTo>
                    <a:pt x="4072" y="63"/>
                  </a:lnTo>
                  <a:lnTo>
                    <a:pt x="4031" y="56"/>
                  </a:lnTo>
                  <a:lnTo>
                    <a:pt x="3989" y="50"/>
                  </a:lnTo>
                  <a:lnTo>
                    <a:pt x="3947" y="43"/>
                  </a:lnTo>
                  <a:lnTo>
                    <a:pt x="3913" y="36"/>
                  </a:lnTo>
                  <a:lnTo>
                    <a:pt x="3871" y="29"/>
                  </a:lnTo>
                  <a:lnTo>
                    <a:pt x="3830" y="22"/>
                  </a:lnTo>
                  <a:lnTo>
                    <a:pt x="3788" y="15"/>
                  </a:lnTo>
                  <a:lnTo>
                    <a:pt x="3753" y="8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947550" y="3313799"/>
              <a:ext cx="164045" cy="174791"/>
            </a:xfrm>
            <a:custGeom>
              <a:rect b="b" l="l" r="r" t="t"/>
              <a:pathLst>
                <a:path extrusionOk="0" h="6653" w="6244">
                  <a:moveTo>
                    <a:pt x="2540" y="1"/>
                  </a:moveTo>
                  <a:lnTo>
                    <a:pt x="2491" y="8"/>
                  </a:lnTo>
                  <a:lnTo>
                    <a:pt x="2456" y="15"/>
                  </a:lnTo>
                  <a:lnTo>
                    <a:pt x="2415" y="15"/>
                  </a:lnTo>
                  <a:lnTo>
                    <a:pt x="2373" y="22"/>
                  </a:lnTo>
                  <a:lnTo>
                    <a:pt x="2331" y="29"/>
                  </a:lnTo>
                  <a:lnTo>
                    <a:pt x="2297" y="36"/>
                  </a:lnTo>
                  <a:lnTo>
                    <a:pt x="2248" y="43"/>
                  </a:lnTo>
                  <a:lnTo>
                    <a:pt x="2214" y="50"/>
                  </a:lnTo>
                  <a:lnTo>
                    <a:pt x="2172" y="63"/>
                  </a:lnTo>
                  <a:lnTo>
                    <a:pt x="2137" y="70"/>
                  </a:lnTo>
                  <a:lnTo>
                    <a:pt x="2096" y="84"/>
                  </a:lnTo>
                  <a:lnTo>
                    <a:pt x="2061" y="91"/>
                  </a:lnTo>
                  <a:lnTo>
                    <a:pt x="2019" y="105"/>
                  </a:lnTo>
                  <a:lnTo>
                    <a:pt x="1978" y="112"/>
                  </a:lnTo>
                  <a:lnTo>
                    <a:pt x="1936" y="126"/>
                  </a:lnTo>
                  <a:lnTo>
                    <a:pt x="1901" y="133"/>
                  </a:lnTo>
                  <a:lnTo>
                    <a:pt x="1860" y="147"/>
                  </a:lnTo>
                  <a:lnTo>
                    <a:pt x="1832" y="161"/>
                  </a:lnTo>
                  <a:lnTo>
                    <a:pt x="1783" y="174"/>
                  </a:lnTo>
                  <a:lnTo>
                    <a:pt x="1756" y="188"/>
                  </a:lnTo>
                  <a:lnTo>
                    <a:pt x="1707" y="202"/>
                  </a:lnTo>
                  <a:lnTo>
                    <a:pt x="1679" y="216"/>
                  </a:lnTo>
                  <a:lnTo>
                    <a:pt x="1610" y="244"/>
                  </a:lnTo>
                  <a:lnTo>
                    <a:pt x="1589" y="251"/>
                  </a:lnTo>
                  <a:lnTo>
                    <a:pt x="1534" y="272"/>
                  </a:lnTo>
                  <a:lnTo>
                    <a:pt x="1506" y="285"/>
                  </a:lnTo>
                  <a:lnTo>
                    <a:pt x="1464" y="306"/>
                  </a:lnTo>
                  <a:lnTo>
                    <a:pt x="1430" y="327"/>
                  </a:lnTo>
                  <a:lnTo>
                    <a:pt x="1395" y="341"/>
                  </a:lnTo>
                  <a:lnTo>
                    <a:pt x="1360" y="362"/>
                  </a:lnTo>
                  <a:lnTo>
                    <a:pt x="1326" y="382"/>
                  </a:lnTo>
                  <a:lnTo>
                    <a:pt x="1291" y="396"/>
                  </a:lnTo>
                  <a:lnTo>
                    <a:pt x="1256" y="417"/>
                  </a:lnTo>
                  <a:lnTo>
                    <a:pt x="1222" y="438"/>
                  </a:lnTo>
                  <a:lnTo>
                    <a:pt x="1187" y="459"/>
                  </a:lnTo>
                  <a:lnTo>
                    <a:pt x="1152" y="480"/>
                  </a:lnTo>
                  <a:lnTo>
                    <a:pt x="1125" y="500"/>
                  </a:lnTo>
                  <a:lnTo>
                    <a:pt x="1090" y="521"/>
                  </a:lnTo>
                  <a:lnTo>
                    <a:pt x="1055" y="542"/>
                  </a:lnTo>
                  <a:lnTo>
                    <a:pt x="1020" y="563"/>
                  </a:lnTo>
                  <a:lnTo>
                    <a:pt x="993" y="584"/>
                  </a:lnTo>
                  <a:lnTo>
                    <a:pt x="958" y="604"/>
                  </a:lnTo>
                  <a:lnTo>
                    <a:pt x="951" y="611"/>
                  </a:lnTo>
                  <a:cubicBezTo>
                    <a:pt x="1" y="2810"/>
                    <a:pt x="792" y="5377"/>
                    <a:pt x="2817" y="6653"/>
                  </a:cubicBezTo>
                  <a:lnTo>
                    <a:pt x="2900" y="6653"/>
                  </a:lnTo>
                  <a:cubicBezTo>
                    <a:pt x="4551" y="6653"/>
                    <a:pt x="5945" y="5453"/>
                    <a:pt x="6195" y="3823"/>
                  </a:cubicBezTo>
                  <a:cubicBezTo>
                    <a:pt x="6209" y="3767"/>
                    <a:pt x="6216" y="3712"/>
                    <a:pt x="6216" y="3656"/>
                  </a:cubicBezTo>
                  <a:cubicBezTo>
                    <a:pt x="6230" y="3545"/>
                    <a:pt x="6236" y="3427"/>
                    <a:pt x="6236" y="3316"/>
                  </a:cubicBezTo>
                  <a:lnTo>
                    <a:pt x="6236" y="3199"/>
                  </a:lnTo>
                  <a:cubicBezTo>
                    <a:pt x="6243" y="3192"/>
                    <a:pt x="6243" y="3185"/>
                    <a:pt x="6243" y="3171"/>
                  </a:cubicBezTo>
                  <a:cubicBezTo>
                    <a:pt x="6236" y="3095"/>
                    <a:pt x="6230" y="3025"/>
                    <a:pt x="6223" y="2949"/>
                  </a:cubicBezTo>
                  <a:lnTo>
                    <a:pt x="6223" y="2921"/>
                  </a:lnTo>
                  <a:cubicBezTo>
                    <a:pt x="6216" y="2845"/>
                    <a:pt x="6202" y="2769"/>
                    <a:pt x="6188" y="2699"/>
                  </a:cubicBezTo>
                  <a:lnTo>
                    <a:pt x="6188" y="2671"/>
                  </a:lnTo>
                  <a:cubicBezTo>
                    <a:pt x="6174" y="2602"/>
                    <a:pt x="6153" y="2526"/>
                    <a:pt x="6139" y="2456"/>
                  </a:cubicBezTo>
                  <a:lnTo>
                    <a:pt x="6132" y="2429"/>
                  </a:lnTo>
                  <a:cubicBezTo>
                    <a:pt x="6112" y="2359"/>
                    <a:pt x="6091" y="2290"/>
                    <a:pt x="6063" y="2221"/>
                  </a:cubicBezTo>
                  <a:lnTo>
                    <a:pt x="6056" y="2193"/>
                  </a:lnTo>
                  <a:cubicBezTo>
                    <a:pt x="6028" y="2123"/>
                    <a:pt x="6008" y="2061"/>
                    <a:pt x="5973" y="1992"/>
                  </a:cubicBezTo>
                  <a:lnTo>
                    <a:pt x="5966" y="1971"/>
                  </a:lnTo>
                  <a:cubicBezTo>
                    <a:pt x="5938" y="1902"/>
                    <a:pt x="5904" y="1839"/>
                    <a:pt x="5869" y="1770"/>
                  </a:cubicBezTo>
                  <a:lnTo>
                    <a:pt x="5862" y="1749"/>
                  </a:lnTo>
                  <a:cubicBezTo>
                    <a:pt x="5827" y="1686"/>
                    <a:pt x="5786" y="1624"/>
                    <a:pt x="5751" y="1562"/>
                  </a:cubicBezTo>
                  <a:lnTo>
                    <a:pt x="5737" y="1541"/>
                  </a:lnTo>
                  <a:cubicBezTo>
                    <a:pt x="5578" y="1284"/>
                    <a:pt x="5383" y="1055"/>
                    <a:pt x="5161" y="854"/>
                  </a:cubicBezTo>
                  <a:lnTo>
                    <a:pt x="5134" y="826"/>
                  </a:lnTo>
                  <a:lnTo>
                    <a:pt x="5106" y="799"/>
                  </a:lnTo>
                  <a:lnTo>
                    <a:pt x="5078" y="778"/>
                  </a:lnTo>
                  <a:lnTo>
                    <a:pt x="5043" y="750"/>
                  </a:lnTo>
                  <a:lnTo>
                    <a:pt x="5016" y="729"/>
                  </a:lnTo>
                  <a:lnTo>
                    <a:pt x="4988" y="702"/>
                  </a:lnTo>
                  <a:lnTo>
                    <a:pt x="4953" y="681"/>
                  </a:lnTo>
                  <a:lnTo>
                    <a:pt x="4926" y="653"/>
                  </a:lnTo>
                  <a:lnTo>
                    <a:pt x="4891" y="632"/>
                  </a:lnTo>
                  <a:lnTo>
                    <a:pt x="4863" y="611"/>
                  </a:lnTo>
                  <a:lnTo>
                    <a:pt x="4828" y="584"/>
                  </a:lnTo>
                  <a:lnTo>
                    <a:pt x="4801" y="563"/>
                  </a:lnTo>
                  <a:lnTo>
                    <a:pt x="4766" y="542"/>
                  </a:lnTo>
                  <a:lnTo>
                    <a:pt x="4731" y="521"/>
                  </a:lnTo>
                  <a:lnTo>
                    <a:pt x="4697" y="500"/>
                  </a:lnTo>
                  <a:lnTo>
                    <a:pt x="4669" y="480"/>
                  </a:lnTo>
                  <a:lnTo>
                    <a:pt x="4634" y="459"/>
                  </a:lnTo>
                  <a:lnTo>
                    <a:pt x="4600" y="438"/>
                  </a:lnTo>
                  <a:lnTo>
                    <a:pt x="4565" y="417"/>
                  </a:lnTo>
                  <a:lnTo>
                    <a:pt x="4530" y="396"/>
                  </a:lnTo>
                  <a:lnTo>
                    <a:pt x="4496" y="382"/>
                  </a:lnTo>
                  <a:lnTo>
                    <a:pt x="4461" y="362"/>
                  </a:lnTo>
                  <a:lnTo>
                    <a:pt x="4426" y="348"/>
                  </a:lnTo>
                  <a:lnTo>
                    <a:pt x="4391" y="327"/>
                  </a:lnTo>
                  <a:lnTo>
                    <a:pt x="4357" y="306"/>
                  </a:lnTo>
                  <a:lnTo>
                    <a:pt x="4315" y="292"/>
                  </a:lnTo>
                  <a:lnTo>
                    <a:pt x="4287" y="278"/>
                  </a:lnTo>
                  <a:lnTo>
                    <a:pt x="4232" y="251"/>
                  </a:lnTo>
                  <a:lnTo>
                    <a:pt x="4211" y="244"/>
                  </a:lnTo>
                  <a:lnTo>
                    <a:pt x="4142" y="216"/>
                  </a:lnTo>
                  <a:lnTo>
                    <a:pt x="4114" y="202"/>
                  </a:lnTo>
                  <a:lnTo>
                    <a:pt x="4065" y="188"/>
                  </a:lnTo>
                  <a:lnTo>
                    <a:pt x="4038" y="174"/>
                  </a:lnTo>
                  <a:lnTo>
                    <a:pt x="3989" y="161"/>
                  </a:lnTo>
                  <a:lnTo>
                    <a:pt x="3954" y="154"/>
                  </a:lnTo>
                  <a:lnTo>
                    <a:pt x="3913" y="140"/>
                  </a:lnTo>
                  <a:lnTo>
                    <a:pt x="3878" y="126"/>
                  </a:lnTo>
                  <a:lnTo>
                    <a:pt x="3837" y="112"/>
                  </a:lnTo>
                  <a:lnTo>
                    <a:pt x="3802" y="105"/>
                  </a:lnTo>
                  <a:lnTo>
                    <a:pt x="3760" y="91"/>
                  </a:lnTo>
                  <a:lnTo>
                    <a:pt x="3726" y="84"/>
                  </a:lnTo>
                  <a:lnTo>
                    <a:pt x="3684" y="70"/>
                  </a:lnTo>
                  <a:lnTo>
                    <a:pt x="3649" y="63"/>
                  </a:lnTo>
                  <a:lnTo>
                    <a:pt x="3608" y="56"/>
                  </a:lnTo>
                  <a:lnTo>
                    <a:pt x="3566" y="50"/>
                  </a:lnTo>
                  <a:lnTo>
                    <a:pt x="3524" y="43"/>
                  </a:lnTo>
                  <a:lnTo>
                    <a:pt x="3490" y="36"/>
                  </a:lnTo>
                  <a:lnTo>
                    <a:pt x="3448" y="29"/>
                  </a:lnTo>
                  <a:lnTo>
                    <a:pt x="3407" y="22"/>
                  </a:lnTo>
                  <a:lnTo>
                    <a:pt x="3365" y="15"/>
                  </a:lnTo>
                  <a:lnTo>
                    <a:pt x="3330" y="8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1017724" y="3215146"/>
              <a:ext cx="12585" cy="48578"/>
            </a:xfrm>
            <a:custGeom>
              <a:rect b="b" l="l" r="r" t="t"/>
              <a:pathLst>
                <a:path extrusionOk="0" h="1849" w="479">
                  <a:moveTo>
                    <a:pt x="240" y="0"/>
                  </a:moveTo>
                  <a:cubicBezTo>
                    <a:pt x="120" y="0"/>
                    <a:pt x="0" y="80"/>
                    <a:pt x="0" y="239"/>
                  </a:cubicBezTo>
                  <a:lnTo>
                    <a:pt x="0" y="1613"/>
                  </a:lnTo>
                  <a:cubicBezTo>
                    <a:pt x="0" y="1745"/>
                    <a:pt x="104" y="1849"/>
                    <a:pt x="236" y="1849"/>
                  </a:cubicBezTo>
                  <a:cubicBezTo>
                    <a:pt x="368" y="1849"/>
                    <a:pt x="479" y="1738"/>
                    <a:pt x="479" y="1606"/>
                  </a:cubicBezTo>
                  <a:lnTo>
                    <a:pt x="479" y="239"/>
                  </a:lnTo>
                  <a:cubicBezTo>
                    <a:pt x="479" y="80"/>
                    <a:pt x="359" y="0"/>
                    <a:pt x="240" y="0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3"/>
            <p:cNvSpPr/>
            <p:nvPr/>
          </p:nvSpPr>
          <p:spPr>
            <a:xfrm>
              <a:off x="1017724" y="3538219"/>
              <a:ext cx="12585" cy="48604"/>
            </a:xfrm>
            <a:custGeom>
              <a:rect b="b" l="l" r="r" t="t"/>
              <a:pathLst>
                <a:path extrusionOk="0" h="1850" w="479">
                  <a:moveTo>
                    <a:pt x="237" y="1"/>
                  </a:moveTo>
                  <a:cubicBezTo>
                    <a:pt x="118" y="1"/>
                    <a:pt x="0" y="81"/>
                    <a:pt x="0" y="240"/>
                  </a:cubicBezTo>
                  <a:lnTo>
                    <a:pt x="0" y="1614"/>
                  </a:lnTo>
                  <a:cubicBezTo>
                    <a:pt x="0" y="1745"/>
                    <a:pt x="104" y="1849"/>
                    <a:pt x="236" y="1849"/>
                  </a:cubicBezTo>
                  <a:cubicBezTo>
                    <a:pt x="368" y="1849"/>
                    <a:pt x="479" y="1745"/>
                    <a:pt x="479" y="1614"/>
                  </a:cubicBezTo>
                  <a:lnTo>
                    <a:pt x="479" y="240"/>
                  </a:lnTo>
                  <a:cubicBezTo>
                    <a:pt x="475" y="81"/>
                    <a:pt x="356" y="1"/>
                    <a:pt x="237" y="1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925901" y="3238975"/>
              <a:ext cx="34259" cy="43875"/>
            </a:xfrm>
            <a:custGeom>
              <a:rect b="b" l="l" r="r" t="t"/>
              <a:pathLst>
                <a:path extrusionOk="0" h="1670" w="1304">
                  <a:moveTo>
                    <a:pt x="327" y="0"/>
                  </a:moveTo>
                  <a:cubicBezTo>
                    <a:pt x="163" y="0"/>
                    <a:pt x="1" y="173"/>
                    <a:pt x="110" y="359"/>
                  </a:cubicBezTo>
                  <a:lnTo>
                    <a:pt x="797" y="1552"/>
                  </a:lnTo>
                  <a:cubicBezTo>
                    <a:pt x="839" y="1621"/>
                    <a:pt x="915" y="1670"/>
                    <a:pt x="998" y="1670"/>
                  </a:cubicBezTo>
                  <a:lnTo>
                    <a:pt x="1005" y="1670"/>
                  </a:lnTo>
                  <a:cubicBezTo>
                    <a:pt x="1186" y="1670"/>
                    <a:pt x="1303" y="1469"/>
                    <a:pt x="1206" y="1309"/>
                  </a:cubicBezTo>
                  <a:lnTo>
                    <a:pt x="527" y="123"/>
                  </a:lnTo>
                  <a:cubicBezTo>
                    <a:pt x="477" y="36"/>
                    <a:pt x="402" y="0"/>
                    <a:pt x="327" y="0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3"/>
            <p:cNvSpPr/>
            <p:nvPr/>
          </p:nvSpPr>
          <p:spPr>
            <a:xfrm>
              <a:off x="1087556" y="3518961"/>
              <a:ext cx="34049" cy="43796"/>
            </a:xfrm>
            <a:custGeom>
              <a:rect b="b" l="l" r="r" t="t"/>
              <a:pathLst>
                <a:path extrusionOk="0" h="1667" w="1296">
                  <a:moveTo>
                    <a:pt x="321" y="0"/>
                  </a:moveTo>
                  <a:cubicBezTo>
                    <a:pt x="159" y="0"/>
                    <a:pt x="0" y="170"/>
                    <a:pt x="110" y="356"/>
                  </a:cubicBezTo>
                  <a:lnTo>
                    <a:pt x="790" y="1549"/>
                  </a:lnTo>
                  <a:cubicBezTo>
                    <a:pt x="831" y="1618"/>
                    <a:pt x="914" y="1667"/>
                    <a:pt x="998" y="1667"/>
                  </a:cubicBezTo>
                  <a:cubicBezTo>
                    <a:pt x="1178" y="1667"/>
                    <a:pt x="1296" y="1466"/>
                    <a:pt x="1206" y="1306"/>
                  </a:cubicBezTo>
                  <a:lnTo>
                    <a:pt x="519" y="120"/>
                  </a:lnTo>
                  <a:cubicBezTo>
                    <a:pt x="469" y="35"/>
                    <a:pt x="395" y="0"/>
                    <a:pt x="321" y="0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3"/>
            <p:cNvSpPr/>
            <p:nvPr/>
          </p:nvSpPr>
          <p:spPr>
            <a:xfrm>
              <a:off x="859274" y="3304788"/>
              <a:ext cx="49130" cy="30739"/>
            </a:xfrm>
            <a:custGeom>
              <a:rect b="b" l="l" r="r" t="t"/>
              <a:pathLst>
                <a:path extrusionOk="0" h="1170" w="1870">
                  <a:moveTo>
                    <a:pt x="346" y="0"/>
                  </a:moveTo>
                  <a:cubicBezTo>
                    <a:pt x="133" y="0"/>
                    <a:pt x="0" y="314"/>
                    <a:pt x="233" y="448"/>
                  </a:cubicBezTo>
                  <a:lnTo>
                    <a:pt x="1419" y="1135"/>
                  </a:lnTo>
                  <a:cubicBezTo>
                    <a:pt x="1453" y="1156"/>
                    <a:pt x="1495" y="1162"/>
                    <a:pt x="1537" y="1169"/>
                  </a:cubicBezTo>
                  <a:lnTo>
                    <a:pt x="1544" y="1169"/>
                  </a:lnTo>
                  <a:cubicBezTo>
                    <a:pt x="1786" y="1169"/>
                    <a:pt x="1870" y="843"/>
                    <a:pt x="1661" y="725"/>
                  </a:cubicBezTo>
                  <a:lnTo>
                    <a:pt x="475" y="39"/>
                  </a:lnTo>
                  <a:cubicBezTo>
                    <a:pt x="431" y="12"/>
                    <a:pt x="387" y="0"/>
                    <a:pt x="346" y="0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3"/>
            <p:cNvSpPr/>
            <p:nvPr/>
          </p:nvSpPr>
          <p:spPr>
            <a:xfrm>
              <a:off x="1139103" y="3466311"/>
              <a:ext cx="49024" cy="30660"/>
            </a:xfrm>
            <a:custGeom>
              <a:rect b="b" l="l" r="r" t="t"/>
              <a:pathLst>
                <a:path extrusionOk="0" h="1167" w="1866">
                  <a:moveTo>
                    <a:pt x="346" y="0"/>
                  </a:moveTo>
                  <a:cubicBezTo>
                    <a:pt x="133" y="0"/>
                    <a:pt x="0" y="318"/>
                    <a:pt x="229" y="452"/>
                  </a:cubicBezTo>
                  <a:lnTo>
                    <a:pt x="1422" y="1139"/>
                  </a:lnTo>
                  <a:cubicBezTo>
                    <a:pt x="1456" y="1160"/>
                    <a:pt x="1498" y="1167"/>
                    <a:pt x="1540" y="1167"/>
                  </a:cubicBezTo>
                  <a:cubicBezTo>
                    <a:pt x="1782" y="1167"/>
                    <a:pt x="1866" y="848"/>
                    <a:pt x="1658" y="723"/>
                  </a:cubicBezTo>
                  <a:lnTo>
                    <a:pt x="471" y="36"/>
                  </a:lnTo>
                  <a:cubicBezTo>
                    <a:pt x="428" y="11"/>
                    <a:pt x="386" y="0"/>
                    <a:pt x="346" y="0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3"/>
            <p:cNvSpPr/>
            <p:nvPr/>
          </p:nvSpPr>
          <p:spPr>
            <a:xfrm>
              <a:off x="836023" y="3394719"/>
              <a:ext cx="52703" cy="12611"/>
            </a:xfrm>
            <a:custGeom>
              <a:rect b="b" l="l" r="r" t="t"/>
              <a:pathLst>
                <a:path extrusionOk="0" h="480" w="2006">
                  <a:moveTo>
                    <a:pt x="320" y="1"/>
                  </a:moveTo>
                  <a:cubicBezTo>
                    <a:pt x="1" y="1"/>
                    <a:pt x="1" y="472"/>
                    <a:pt x="320" y="479"/>
                  </a:cubicBezTo>
                  <a:lnTo>
                    <a:pt x="1693" y="479"/>
                  </a:lnTo>
                  <a:cubicBezTo>
                    <a:pt x="2005" y="479"/>
                    <a:pt x="2005" y="1"/>
                    <a:pt x="1693" y="1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1159122" y="3394719"/>
              <a:ext cx="52703" cy="12611"/>
            </a:xfrm>
            <a:custGeom>
              <a:rect b="b" l="l" r="r" t="t"/>
              <a:pathLst>
                <a:path extrusionOk="0" h="480" w="2006">
                  <a:moveTo>
                    <a:pt x="320" y="1"/>
                  </a:moveTo>
                  <a:cubicBezTo>
                    <a:pt x="1" y="1"/>
                    <a:pt x="1" y="479"/>
                    <a:pt x="320" y="479"/>
                  </a:cubicBezTo>
                  <a:lnTo>
                    <a:pt x="1693" y="479"/>
                  </a:lnTo>
                  <a:cubicBezTo>
                    <a:pt x="2005" y="472"/>
                    <a:pt x="2005" y="1"/>
                    <a:pt x="1693" y="1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859721" y="3466311"/>
              <a:ext cx="49182" cy="30660"/>
            </a:xfrm>
            <a:custGeom>
              <a:rect b="b" l="l" r="r" t="t"/>
              <a:pathLst>
                <a:path extrusionOk="0" h="1167" w="1872">
                  <a:moveTo>
                    <a:pt x="1525" y="0"/>
                  </a:moveTo>
                  <a:cubicBezTo>
                    <a:pt x="1486" y="0"/>
                    <a:pt x="1444" y="11"/>
                    <a:pt x="1402" y="36"/>
                  </a:cubicBezTo>
                  <a:lnTo>
                    <a:pt x="216" y="723"/>
                  </a:lnTo>
                  <a:cubicBezTo>
                    <a:pt x="1" y="848"/>
                    <a:pt x="91" y="1167"/>
                    <a:pt x="334" y="1167"/>
                  </a:cubicBezTo>
                  <a:cubicBezTo>
                    <a:pt x="375" y="1167"/>
                    <a:pt x="417" y="1153"/>
                    <a:pt x="458" y="1132"/>
                  </a:cubicBezTo>
                  <a:lnTo>
                    <a:pt x="1638" y="452"/>
                  </a:lnTo>
                  <a:cubicBezTo>
                    <a:pt x="1872" y="318"/>
                    <a:pt x="1735" y="0"/>
                    <a:pt x="1525" y="0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1139628" y="3304840"/>
              <a:ext cx="49024" cy="30686"/>
            </a:xfrm>
            <a:custGeom>
              <a:rect b="b" l="l" r="r" t="t"/>
              <a:pathLst>
                <a:path extrusionOk="0" h="1168" w="1866">
                  <a:moveTo>
                    <a:pt x="1526" y="1"/>
                  </a:moveTo>
                  <a:cubicBezTo>
                    <a:pt x="1486" y="1"/>
                    <a:pt x="1445" y="12"/>
                    <a:pt x="1402" y="37"/>
                  </a:cubicBezTo>
                  <a:lnTo>
                    <a:pt x="209" y="723"/>
                  </a:lnTo>
                  <a:cubicBezTo>
                    <a:pt x="1" y="841"/>
                    <a:pt x="84" y="1167"/>
                    <a:pt x="334" y="1167"/>
                  </a:cubicBezTo>
                  <a:cubicBezTo>
                    <a:pt x="375" y="1167"/>
                    <a:pt x="410" y="1154"/>
                    <a:pt x="451" y="1133"/>
                  </a:cubicBezTo>
                  <a:lnTo>
                    <a:pt x="1638" y="446"/>
                  </a:lnTo>
                  <a:cubicBezTo>
                    <a:pt x="1865" y="312"/>
                    <a:pt x="1734" y="1"/>
                    <a:pt x="1526" y="1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926427" y="3518961"/>
              <a:ext cx="34075" cy="43796"/>
            </a:xfrm>
            <a:custGeom>
              <a:rect b="b" l="l" r="r" t="t"/>
              <a:pathLst>
                <a:path extrusionOk="0" h="1667" w="1297">
                  <a:moveTo>
                    <a:pt x="975" y="0"/>
                  </a:moveTo>
                  <a:cubicBezTo>
                    <a:pt x="901" y="0"/>
                    <a:pt x="827" y="35"/>
                    <a:pt x="777" y="120"/>
                  </a:cubicBezTo>
                  <a:lnTo>
                    <a:pt x="90" y="1313"/>
                  </a:lnTo>
                  <a:cubicBezTo>
                    <a:pt x="0" y="1466"/>
                    <a:pt x="111" y="1667"/>
                    <a:pt x="299" y="1667"/>
                  </a:cubicBezTo>
                  <a:cubicBezTo>
                    <a:pt x="382" y="1667"/>
                    <a:pt x="458" y="1618"/>
                    <a:pt x="507" y="1549"/>
                  </a:cubicBezTo>
                  <a:lnTo>
                    <a:pt x="1186" y="356"/>
                  </a:lnTo>
                  <a:cubicBezTo>
                    <a:pt x="1296" y="170"/>
                    <a:pt x="1137" y="0"/>
                    <a:pt x="975" y="0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1087871" y="3239106"/>
              <a:ext cx="34233" cy="43744"/>
            </a:xfrm>
            <a:custGeom>
              <a:rect b="b" l="l" r="r" t="t"/>
              <a:pathLst>
                <a:path extrusionOk="0" h="1665" w="1303">
                  <a:moveTo>
                    <a:pt x="980" y="1"/>
                  </a:moveTo>
                  <a:cubicBezTo>
                    <a:pt x="904" y="1"/>
                    <a:pt x="828" y="37"/>
                    <a:pt x="778" y="125"/>
                  </a:cubicBezTo>
                  <a:lnTo>
                    <a:pt x="98" y="1311"/>
                  </a:lnTo>
                  <a:cubicBezTo>
                    <a:pt x="1" y="1471"/>
                    <a:pt x="119" y="1665"/>
                    <a:pt x="299" y="1665"/>
                  </a:cubicBezTo>
                  <a:cubicBezTo>
                    <a:pt x="382" y="1665"/>
                    <a:pt x="465" y="1616"/>
                    <a:pt x="507" y="1547"/>
                  </a:cubicBezTo>
                  <a:lnTo>
                    <a:pt x="1194" y="361"/>
                  </a:lnTo>
                  <a:cubicBezTo>
                    <a:pt x="1303" y="171"/>
                    <a:pt x="1143" y="1"/>
                    <a:pt x="980" y="1"/>
                  </a:cubicBezTo>
                  <a:close/>
                </a:path>
              </a:pathLst>
            </a:custGeom>
            <a:solidFill>
              <a:srgbClr val="FB3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2" name="Google Shape;2002;p43"/>
          <p:cNvGrpSpPr/>
          <p:nvPr/>
        </p:nvGrpSpPr>
        <p:grpSpPr>
          <a:xfrm>
            <a:off x="5217524" y="1867334"/>
            <a:ext cx="395296" cy="371966"/>
            <a:chOff x="1908099" y="3682271"/>
            <a:chExt cx="395296" cy="371966"/>
          </a:xfrm>
        </p:grpSpPr>
        <p:sp>
          <p:nvSpPr>
            <p:cNvPr id="2003" name="Google Shape;2003;p43"/>
            <p:cNvSpPr/>
            <p:nvPr/>
          </p:nvSpPr>
          <p:spPr>
            <a:xfrm>
              <a:off x="1931613" y="3682271"/>
              <a:ext cx="371782" cy="371966"/>
            </a:xfrm>
            <a:custGeom>
              <a:rect b="b" l="l" r="r" t="t"/>
              <a:pathLst>
                <a:path extrusionOk="0" h="14158" w="14151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5B4AE"/>
                </a:highlight>
              </a:endParaRPr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2039487" y="3826244"/>
              <a:ext cx="30082" cy="42115"/>
            </a:xfrm>
            <a:custGeom>
              <a:rect b="b" l="l" r="r" t="t"/>
              <a:pathLst>
                <a:path extrusionOk="0" h="1603" w="1145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5B4AE"/>
                </a:highlight>
              </a:endParaRPr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2051520" y="3826349"/>
              <a:ext cx="18049" cy="29951"/>
            </a:xfrm>
            <a:custGeom>
              <a:rect b="b" l="l" r="r" t="t"/>
              <a:pathLst>
                <a:path extrusionOk="0" h="1140" w="687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5B4AE"/>
                </a:highlight>
              </a:endParaRPr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2165412" y="3826244"/>
              <a:ext cx="30082" cy="42115"/>
            </a:xfrm>
            <a:custGeom>
              <a:rect b="b" l="l" r="r" t="t"/>
              <a:pathLst>
                <a:path extrusionOk="0" h="1603" w="1145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5B4AE"/>
                </a:highlight>
              </a:endParaRPr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2177444" y="3826349"/>
              <a:ext cx="18049" cy="29951"/>
            </a:xfrm>
            <a:custGeom>
              <a:rect b="b" l="l" r="r" t="t"/>
              <a:pathLst>
                <a:path extrusionOk="0" h="1140" w="687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5B4AE"/>
                </a:highlight>
              </a:endParaRPr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2047501" y="3920825"/>
              <a:ext cx="140532" cy="39015"/>
            </a:xfrm>
            <a:custGeom>
              <a:rect b="b" l="l" r="r" t="t"/>
              <a:pathLst>
                <a:path extrusionOk="0" h="1485" w="5349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rgbClr val="4C5F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5B4AE"/>
                </a:highlight>
              </a:endParaRPr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1908099" y="3724018"/>
              <a:ext cx="353549" cy="330114"/>
            </a:xfrm>
            <a:custGeom>
              <a:rect b="b" l="l" r="r" t="t"/>
              <a:pathLst>
                <a:path extrusionOk="0" h="12565" w="13457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3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rgbClr val="2D6E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5B4AE"/>
                </a:highlight>
              </a:endParaRPr>
            </a:p>
          </p:txBody>
        </p:sp>
      </p:grpSp>
      <p:grpSp>
        <p:nvGrpSpPr>
          <p:cNvPr id="2010" name="Google Shape;2010;p43"/>
          <p:cNvGrpSpPr/>
          <p:nvPr/>
        </p:nvGrpSpPr>
        <p:grpSpPr>
          <a:xfrm>
            <a:off x="4640930" y="1641972"/>
            <a:ext cx="378902" cy="264065"/>
            <a:chOff x="7960705" y="3736235"/>
            <a:chExt cx="378902" cy="264065"/>
          </a:xfrm>
        </p:grpSpPr>
        <p:sp>
          <p:nvSpPr>
            <p:cNvPr id="2011" name="Google Shape;2011;p43"/>
            <p:cNvSpPr/>
            <p:nvPr/>
          </p:nvSpPr>
          <p:spPr>
            <a:xfrm>
              <a:off x="7960705" y="3736235"/>
              <a:ext cx="378902" cy="235638"/>
            </a:xfrm>
            <a:custGeom>
              <a:rect b="b" l="l" r="r" t="t"/>
              <a:pathLst>
                <a:path extrusionOk="0" h="8969" w="14422">
                  <a:moveTo>
                    <a:pt x="7319" y="0"/>
                  </a:moveTo>
                  <a:cubicBezTo>
                    <a:pt x="6514" y="0"/>
                    <a:pt x="6112" y="964"/>
                    <a:pt x="6674" y="1533"/>
                  </a:cubicBezTo>
                  <a:lnTo>
                    <a:pt x="3691" y="4821"/>
                  </a:lnTo>
                  <a:lnTo>
                    <a:pt x="1888" y="3274"/>
                  </a:lnTo>
                  <a:cubicBezTo>
                    <a:pt x="1888" y="3232"/>
                    <a:pt x="1895" y="3198"/>
                    <a:pt x="1895" y="3163"/>
                  </a:cubicBezTo>
                  <a:cubicBezTo>
                    <a:pt x="1895" y="2670"/>
                    <a:pt x="1489" y="2334"/>
                    <a:pt x="1059" y="2334"/>
                  </a:cubicBezTo>
                  <a:cubicBezTo>
                    <a:pt x="879" y="2334"/>
                    <a:pt x="695" y="2394"/>
                    <a:pt x="535" y="2525"/>
                  </a:cubicBezTo>
                  <a:cubicBezTo>
                    <a:pt x="1" y="2976"/>
                    <a:pt x="223" y="3850"/>
                    <a:pt x="917" y="3974"/>
                  </a:cubicBezTo>
                  <a:lnTo>
                    <a:pt x="917" y="8760"/>
                  </a:lnTo>
                  <a:cubicBezTo>
                    <a:pt x="917" y="8871"/>
                    <a:pt x="1007" y="8969"/>
                    <a:pt x="1125" y="8969"/>
                  </a:cubicBezTo>
                  <a:lnTo>
                    <a:pt x="13506" y="8969"/>
                  </a:lnTo>
                  <a:cubicBezTo>
                    <a:pt x="13624" y="8969"/>
                    <a:pt x="13714" y="8871"/>
                    <a:pt x="13714" y="8760"/>
                  </a:cubicBezTo>
                  <a:lnTo>
                    <a:pt x="13714" y="3974"/>
                  </a:lnTo>
                  <a:cubicBezTo>
                    <a:pt x="14130" y="3891"/>
                    <a:pt x="14421" y="3510"/>
                    <a:pt x="14380" y="3087"/>
                  </a:cubicBezTo>
                  <a:cubicBezTo>
                    <a:pt x="14345" y="2664"/>
                    <a:pt x="13991" y="2338"/>
                    <a:pt x="13561" y="2338"/>
                  </a:cubicBezTo>
                  <a:cubicBezTo>
                    <a:pt x="13062" y="2338"/>
                    <a:pt x="12680" y="2775"/>
                    <a:pt x="12743" y="3274"/>
                  </a:cubicBezTo>
                  <a:lnTo>
                    <a:pt x="10939" y="4821"/>
                  </a:lnTo>
                  <a:lnTo>
                    <a:pt x="7957" y="1533"/>
                  </a:lnTo>
                  <a:cubicBezTo>
                    <a:pt x="8519" y="964"/>
                    <a:pt x="8116" y="0"/>
                    <a:pt x="731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8295653" y="3797450"/>
              <a:ext cx="43034" cy="174423"/>
            </a:xfrm>
            <a:custGeom>
              <a:rect b="b" l="l" r="r" t="t"/>
              <a:pathLst>
                <a:path extrusionOk="0" h="6639" w="1638">
                  <a:moveTo>
                    <a:pt x="812" y="0"/>
                  </a:moveTo>
                  <a:cubicBezTo>
                    <a:pt x="414" y="0"/>
                    <a:pt x="68" y="287"/>
                    <a:pt x="1" y="687"/>
                  </a:cubicBezTo>
                  <a:lnTo>
                    <a:pt x="1" y="6639"/>
                  </a:lnTo>
                  <a:lnTo>
                    <a:pt x="757" y="6639"/>
                  </a:lnTo>
                  <a:cubicBezTo>
                    <a:pt x="868" y="6632"/>
                    <a:pt x="965" y="6541"/>
                    <a:pt x="965" y="6430"/>
                  </a:cubicBezTo>
                  <a:lnTo>
                    <a:pt x="965" y="1644"/>
                  </a:lnTo>
                  <a:cubicBezTo>
                    <a:pt x="1325" y="1575"/>
                    <a:pt x="1596" y="1284"/>
                    <a:pt x="1631" y="923"/>
                  </a:cubicBezTo>
                  <a:lnTo>
                    <a:pt x="1638" y="743"/>
                  </a:lnTo>
                  <a:cubicBezTo>
                    <a:pt x="1589" y="334"/>
                    <a:pt x="1256" y="14"/>
                    <a:pt x="840" y="1"/>
                  </a:cubicBezTo>
                  <a:cubicBezTo>
                    <a:pt x="831" y="0"/>
                    <a:pt x="821" y="0"/>
                    <a:pt x="812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8109407" y="3875821"/>
              <a:ext cx="76033" cy="64972"/>
            </a:xfrm>
            <a:custGeom>
              <a:rect b="b" l="l" r="r" t="t"/>
              <a:pathLst>
                <a:path extrusionOk="0" h="2473" w="2894">
                  <a:moveTo>
                    <a:pt x="1659" y="0"/>
                  </a:moveTo>
                  <a:cubicBezTo>
                    <a:pt x="556" y="0"/>
                    <a:pt x="1" y="1332"/>
                    <a:pt x="785" y="2109"/>
                  </a:cubicBezTo>
                  <a:cubicBezTo>
                    <a:pt x="1036" y="2360"/>
                    <a:pt x="1346" y="2473"/>
                    <a:pt x="1649" y="2473"/>
                  </a:cubicBezTo>
                  <a:cubicBezTo>
                    <a:pt x="2284" y="2473"/>
                    <a:pt x="2893" y="1981"/>
                    <a:pt x="2893" y="1235"/>
                  </a:cubicBezTo>
                  <a:cubicBezTo>
                    <a:pt x="2893" y="555"/>
                    <a:pt x="2338" y="0"/>
                    <a:pt x="1659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7961624" y="3897495"/>
              <a:ext cx="50496" cy="43245"/>
            </a:xfrm>
            <a:custGeom>
              <a:rect b="b" l="l" r="r" t="t"/>
              <a:pathLst>
                <a:path extrusionOk="0" h="1646" w="1922">
                  <a:moveTo>
                    <a:pt x="1103" y="1"/>
                  </a:moveTo>
                  <a:cubicBezTo>
                    <a:pt x="368" y="1"/>
                    <a:pt x="1" y="881"/>
                    <a:pt x="521" y="1402"/>
                  </a:cubicBezTo>
                  <a:cubicBezTo>
                    <a:pt x="689" y="1570"/>
                    <a:pt x="895" y="1645"/>
                    <a:pt x="1097" y="1645"/>
                  </a:cubicBezTo>
                  <a:cubicBezTo>
                    <a:pt x="1519" y="1645"/>
                    <a:pt x="1922" y="1316"/>
                    <a:pt x="1922" y="819"/>
                  </a:cubicBezTo>
                  <a:cubicBezTo>
                    <a:pt x="1922" y="368"/>
                    <a:pt x="1554" y="1"/>
                    <a:pt x="1103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8037447" y="3897495"/>
              <a:ext cx="50496" cy="43245"/>
            </a:xfrm>
            <a:custGeom>
              <a:rect b="b" l="l" r="r" t="t"/>
              <a:pathLst>
                <a:path extrusionOk="0" h="1646" w="1922">
                  <a:moveTo>
                    <a:pt x="1103" y="1"/>
                  </a:moveTo>
                  <a:cubicBezTo>
                    <a:pt x="368" y="1"/>
                    <a:pt x="0" y="881"/>
                    <a:pt x="520" y="1402"/>
                  </a:cubicBezTo>
                  <a:cubicBezTo>
                    <a:pt x="686" y="1570"/>
                    <a:pt x="892" y="1645"/>
                    <a:pt x="1094" y="1645"/>
                  </a:cubicBezTo>
                  <a:cubicBezTo>
                    <a:pt x="1515" y="1645"/>
                    <a:pt x="1921" y="1316"/>
                    <a:pt x="1921" y="819"/>
                  </a:cubicBezTo>
                  <a:cubicBezTo>
                    <a:pt x="1921" y="368"/>
                    <a:pt x="1554" y="1"/>
                    <a:pt x="1103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8286352" y="3897495"/>
              <a:ext cx="50522" cy="43245"/>
            </a:xfrm>
            <a:custGeom>
              <a:rect b="b" l="l" r="r" t="t"/>
              <a:pathLst>
                <a:path extrusionOk="0" h="1646" w="1923">
                  <a:moveTo>
                    <a:pt x="1104" y="1"/>
                  </a:moveTo>
                  <a:cubicBezTo>
                    <a:pt x="369" y="1"/>
                    <a:pt x="1" y="881"/>
                    <a:pt x="521" y="1402"/>
                  </a:cubicBezTo>
                  <a:cubicBezTo>
                    <a:pt x="687" y="1570"/>
                    <a:pt x="893" y="1645"/>
                    <a:pt x="1094" y="1645"/>
                  </a:cubicBezTo>
                  <a:cubicBezTo>
                    <a:pt x="1516" y="1645"/>
                    <a:pt x="1922" y="1316"/>
                    <a:pt x="1922" y="819"/>
                  </a:cubicBezTo>
                  <a:cubicBezTo>
                    <a:pt x="1922" y="368"/>
                    <a:pt x="1555" y="1"/>
                    <a:pt x="1104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8210556" y="3897495"/>
              <a:ext cx="50496" cy="43245"/>
            </a:xfrm>
            <a:custGeom>
              <a:rect b="b" l="l" r="r" t="t"/>
              <a:pathLst>
                <a:path extrusionOk="0" h="1646" w="1922">
                  <a:moveTo>
                    <a:pt x="1103" y="1"/>
                  </a:moveTo>
                  <a:cubicBezTo>
                    <a:pt x="368" y="1"/>
                    <a:pt x="0" y="881"/>
                    <a:pt x="521" y="1402"/>
                  </a:cubicBezTo>
                  <a:cubicBezTo>
                    <a:pt x="689" y="1570"/>
                    <a:pt x="895" y="1645"/>
                    <a:pt x="1097" y="1645"/>
                  </a:cubicBezTo>
                  <a:cubicBezTo>
                    <a:pt x="1519" y="1645"/>
                    <a:pt x="1922" y="1316"/>
                    <a:pt x="1922" y="819"/>
                  </a:cubicBezTo>
                  <a:cubicBezTo>
                    <a:pt x="1922" y="368"/>
                    <a:pt x="1554" y="1"/>
                    <a:pt x="1103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3"/>
            <p:cNvSpPr/>
            <p:nvPr/>
          </p:nvSpPr>
          <p:spPr>
            <a:xfrm>
              <a:off x="8143666" y="3875821"/>
              <a:ext cx="44138" cy="64919"/>
            </a:xfrm>
            <a:custGeom>
              <a:rect b="b" l="l" r="r" t="t"/>
              <a:pathLst>
                <a:path extrusionOk="0" h="2471" w="1680">
                  <a:moveTo>
                    <a:pt x="355" y="0"/>
                  </a:moveTo>
                  <a:cubicBezTo>
                    <a:pt x="230" y="0"/>
                    <a:pt x="112" y="14"/>
                    <a:pt x="1" y="49"/>
                  </a:cubicBezTo>
                  <a:cubicBezTo>
                    <a:pt x="1173" y="402"/>
                    <a:pt x="1173" y="2067"/>
                    <a:pt x="1" y="2421"/>
                  </a:cubicBezTo>
                  <a:cubicBezTo>
                    <a:pt x="117" y="2454"/>
                    <a:pt x="233" y="2470"/>
                    <a:pt x="348" y="2470"/>
                  </a:cubicBezTo>
                  <a:cubicBezTo>
                    <a:pt x="944" y="2470"/>
                    <a:pt x="1481" y="2038"/>
                    <a:pt x="1568" y="1415"/>
                  </a:cubicBezTo>
                  <a:cubicBezTo>
                    <a:pt x="1679" y="666"/>
                    <a:pt x="1104" y="0"/>
                    <a:pt x="355" y="0"/>
                  </a:cubicBezTo>
                  <a:close/>
                </a:path>
              </a:pathLst>
            </a:custGeom>
            <a:solidFill>
              <a:srgbClr val="98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7981302" y="3897495"/>
              <a:ext cx="33392" cy="43192"/>
            </a:xfrm>
            <a:custGeom>
              <a:rect b="b" l="l" r="r" t="t"/>
              <a:pathLst>
                <a:path extrusionOk="0" h="1644" w="1271">
                  <a:moveTo>
                    <a:pt x="354" y="1"/>
                  </a:moveTo>
                  <a:cubicBezTo>
                    <a:pt x="230" y="1"/>
                    <a:pt x="112" y="28"/>
                    <a:pt x="1" y="77"/>
                  </a:cubicBezTo>
                  <a:cubicBezTo>
                    <a:pt x="625" y="375"/>
                    <a:pt x="625" y="1263"/>
                    <a:pt x="1" y="1561"/>
                  </a:cubicBezTo>
                  <a:cubicBezTo>
                    <a:pt x="116" y="1617"/>
                    <a:pt x="237" y="1643"/>
                    <a:pt x="355" y="1643"/>
                  </a:cubicBezTo>
                  <a:cubicBezTo>
                    <a:pt x="723" y="1643"/>
                    <a:pt x="1068" y="1393"/>
                    <a:pt x="1152" y="999"/>
                  </a:cubicBezTo>
                  <a:cubicBezTo>
                    <a:pt x="1270" y="486"/>
                    <a:pt x="882" y="1"/>
                    <a:pt x="354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8057125" y="3897495"/>
              <a:ext cx="33366" cy="43192"/>
            </a:xfrm>
            <a:custGeom>
              <a:rect b="b" l="l" r="r" t="t"/>
              <a:pathLst>
                <a:path extrusionOk="0" h="1644" w="1270">
                  <a:moveTo>
                    <a:pt x="354" y="1"/>
                  </a:moveTo>
                  <a:cubicBezTo>
                    <a:pt x="229" y="1"/>
                    <a:pt x="104" y="28"/>
                    <a:pt x="0" y="77"/>
                  </a:cubicBezTo>
                  <a:cubicBezTo>
                    <a:pt x="624" y="375"/>
                    <a:pt x="624" y="1263"/>
                    <a:pt x="0" y="1561"/>
                  </a:cubicBezTo>
                  <a:cubicBezTo>
                    <a:pt x="115" y="1617"/>
                    <a:pt x="236" y="1643"/>
                    <a:pt x="354" y="1643"/>
                  </a:cubicBezTo>
                  <a:cubicBezTo>
                    <a:pt x="720" y="1643"/>
                    <a:pt x="1062" y="1393"/>
                    <a:pt x="1152" y="999"/>
                  </a:cubicBezTo>
                  <a:cubicBezTo>
                    <a:pt x="1270" y="486"/>
                    <a:pt x="881" y="1"/>
                    <a:pt x="354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8306057" y="3897495"/>
              <a:ext cx="33366" cy="43192"/>
            </a:xfrm>
            <a:custGeom>
              <a:rect b="b" l="l" r="r" t="t"/>
              <a:pathLst>
                <a:path extrusionOk="0" h="1644" w="1270">
                  <a:moveTo>
                    <a:pt x="354" y="1"/>
                  </a:moveTo>
                  <a:cubicBezTo>
                    <a:pt x="229" y="1"/>
                    <a:pt x="104" y="28"/>
                    <a:pt x="0" y="77"/>
                  </a:cubicBezTo>
                  <a:cubicBezTo>
                    <a:pt x="624" y="375"/>
                    <a:pt x="624" y="1263"/>
                    <a:pt x="0" y="1561"/>
                  </a:cubicBezTo>
                  <a:cubicBezTo>
                    <a:pt x="115" y="1617"/>
                    <a:pt x="236" y="1643"/>
                    <a:pt x="354" y="1643"/>
                  </a:cubicBezTo>
                  <a:cubicBezTo>
                    <a:pt x="719" y="1643"/>
                    <a:pt x="1062" y="1393"/>
                    <a:pt x="1151" y="999"/>
                  </a:cubicBezTo>
                  <a:cubicBezTo>
                    <a:pt x="1269" y="486"/>
                    <a:pt x="881" y="1"/>
                    <a:pt x="354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8230234" y="3897495"/>
              <a:ext cx="33366" cy="43192"/>
            </a:xfrm>
            <a:custGeom>
              <a:rect b="b" l="l" r="r" t="t"/>
              <a:pathLst>
                <a:path extrusionOk="0" h="1644" w="1270">
                  <a:moveTo>
                    <a:pt x="354" y="1"/>
                  </a:moveTo>
                  <a:cubicBezTo>
                    <a:pt x="229" y="1"/>
                    <a:pt x="112" y="28"/>
                    <a:pt x="1" y="77"/>
                  </a:cubicBezTo>
                  <a:cubicBezTo>
                    <a:pt x="625" y="375"/>
                    <a:pt x="625" y="1263"/>
                    <a:pt x="1" y="1561"/>
                  </a:cubicBezTo>
                  <a:cubicBezTo>
                    <a:pt x="116" y="1617"/>
                    <a:pt x="237" y="1643"/>
                    <a:pt x="355" y="1643"/>
                  </a:cubicBezTo>
                  <a:cubicBezTo>
                    <a:pt x="723" y="1643"/>
                    <a:pt x="1068" y="1393"/>
                    <a:pt x="1152" y="999"/>
                  </a:cubicBezTo>
                  <a:cubicBezTo>
                    <a:pt x="1270" y="486"/>
                    <a:pt x="881" y="1"/>
                    <a:pt x="354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3"/>
            <p:cNvSpPr/>
            <p:nvPr/>
          </p:nvSpPr>
          <p:spPr>
            <a:xfrm>
              <a:off x="7970373" y="3960733"/>
              <a:ext cx="365030" cy="39566"/>
            </a:xfrm>
            <a:custGeom>
              <a:rect b="b" l="l" r="r" t="t"/>
              <a:pathLst>
                <a:path extrusionOk="0" h="1506" w="13894">
                  <a:moveTo>
                    <a:pt x="757" y="0"/>
                  </a:moveTo>
                  <a:cubicBezTo>
                    <a:pt x="340" y="0"/>
                    <a:pt x="1" y="340"/>
                    <a:pt x="1" y="756"/>
                  </a:cubicBezTo>
                  <a:cubicBezTo>
                    <a:pt x="1" y="1173"/>
                    <a:pt x="340" y="1506"/>
                    <a:pt x="757" y="1506"/>
                  </a:cubicBezTo>
                  <a:lnTo>
                    <a:pt x="13138" y="1506"/>
                  </a:lnTo>
                  <a:cubicBezTo>
                    <a:pt x="13554" y="1506"/>
                    <a:pt x="13894" y="1173"/>
                    <a:pt x="13894" y="756"/>
                  </a:cubicBezTo>
                  <a:cubicBezTo>
                    <a:pt x="13894" y="340"/>
                    <a:pt x="13554" y="0"/>
                    <a:pt x="13138" y="0"/>
                  </a:cubicBezTo>
                  <a:close/>
                </a:path>
              </a:pathLst>
            </a:cu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3"/>
            <p:cNvSpPr/>
            <p:nvPr/>
          </p:nvSpPr>
          <p:spPr>
            <a:xfrm>
              <a:off x="8291108" y="3960733"/>
              <a:ext cx="44295" cy="39566"/>
            </a:xfrm>
            <a:custGeom>
              <a:rect b="b" l="l" r="r" t="t"/>
              <a:pathLst>
                <a:path extrusionOk="0" h="1506" w="1686">
                  <a:moveTo>
                    <a:pt x="0" y="0"/>
                  </a:moveTo>
                  <a:cubicBezTo>
                    <a:pt x="416" y="0"/>
                    <a:pt x="749" y="340"/>
                    <a:pt x="749" y="756"/>
                  </a:cubicBezTo>
                  <a:cubicBezTo>
                    <a:pt x="749" y="1173"/>
                    <a:pt x="416" y="1506"/>
                    <a:pt x="0" y="1506"/>
                  </a:cubicBezTo>
                  <a:lnTo>
                    <a:pt x="930" y="1506"/>
                  </a:lnTo>
                  <a:cubicBezTo>
                    <a:pt x="1346" y="1506"/>
                    <a:pt x="1686" y="1173"/>
                    <a:pt x="1686" y="756"/>
                  </a:cubicBezTo>
                  <a:cubicBezTo>
                    <a:pt x="1686" y="340"/>
                    <a:pt x="1346" y="0"/>
                    <a:pt x="930" y="0"/>
                  </a:cubicBezTo>
                  <a:close/>
                </a:path>
              </a:pathLst>
            </a:cu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3" name="Google Shape;1963;p43"/>
          <p:cNvSpPr txBox="1"/>
          <p:nvPr/>
        </p:nvSpPr>
        <p:spPr>
          <a:xfrm>
            <a:off x="720001" y="2979528"/>
            <a:ext cx="17064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65" name="Google Shape;1965;p43"/>
          <p:cNvSpPr txBox="1"/>
          <p:nvPr/>
        </p:nvSpPr>
        <p:spPr>
          <a:xfrm>
            <a:off x="2337800" y="3725300"/>
            <a:ext cx="10911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…</a:t>
            </a:r>
            <a:endParaRPr b="1" sz="2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025" name="Google Shape;2025;p43"/>
          <p:cNvCxnSpPr>
            <a:endCxn id="1965" idx="2"/>
          </p:cNvCxnSpPr>
          <p:nvPr/>
        </p:nvCxnSpPr>
        <p:spPr>
          <a:xfrm rot="-5400000">
            <a:off x="2777600" y="4221950"/>
            <a:ext cx="210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2026" name="Google Shape;2026;p43"/>
          <p:cNvSpPr txBox="1"/>
          <p:nvPr/>
        </p:nvSpPr>
        <p:spPr>
          <a:xfrm>
            <a:off x="3749925" y="3725300"/>
            <a:ext cx="10911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…</a:t>
            </a:r>
            <a:endParaRPr b="1" sz="2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027" name="Google Shape;2027;p43"/>
          <p:cNvCxnSpPr>
            <a:endCxn id="2026" idx="2"/>
          </p:cNvCxnSpPr>
          <p:nvPr/>
        </p:nvCxnSpPr>
        <p:spPr>
          <a:xfrm rot="-5400000">
            <a:off x="4189725" y="4221950"/>
            <a:ext cx="210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2028" name="Google Shape;2028;p43"/>
          <p:cNvCxnSpPr>
            <a:stCxn id="2026" idx="0"/>
            <a:endCxn id="1958" idx="2"/>
          </p:cNvCxnSpPr>
          <p:nvPr/>
        </p:nvCxnSpPr>
        <p:spPr>
          <a:xfrm flipH="1" rot="5400000">
            <a:off x="3564675" y="2994500"/>
            <a:ext cx="753600" cy="708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grpSp>
        <p:nvGrpSpPr>
          <p:cNvPr id="2029" name="Google Shape;2029;p43"/>
          <p:cNvGrpSpPr/>
          <p:nvPr/>
        </p:nvGrpSpPr>
        <p:grpSpPr>
          <a:xfrm>
            <a:off x="2685527" y="4389813"/>
            <a:ext cx="395638" cy="420544"/>
            <a:chOff x="4093603" y="4146138"/>
            <a:chExt cx="395638" cy="420544"/>
          </a:xfrm>
        </p:grpSpPr>
        <p:sp>
          <p:nvSpPr>
            <p:cNvPr id="2030" name="Google Shape;2030;p43"/>
            <p:cNvSpPr/>
            <p:nvPr/>
          </p:nvSpPr>
          <p:spPr>
            <a:xfrm>
              <a:off x="4158286" y="4218414"/>
              <a:ext cx="266088" cy="326567"/>
            </a:xfrm>
            <a:custGeom>
              <a:rect b="b" l="l" r="r" t="t"/>
              <a:pathLst>
                <a:path extrusionOk="0" h="12430" w="10128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3"/>
            <p:cNvSpPr/>
            <p:nvPr/>
          </p:nvSpPr>
          <p:spPr>
            <a:xfrm>
              <a:off x="4189813" y="4240089"/>
              <a:ext cx="203218" cy="203218"/>
            </a:xfrm>
            <a:custGeom>
              <a:rect b="b" l="l" r="r" t="t"/>
              <a:pathLst>
                <a:path extrusionOk="0" h="7735" w="7735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3"/>
            <p:cNvSpPr/>
            <p:nvPr/>
          </p:nvSpPr>
          <p:spPr>
            <a:xfrm>
              <a:off x="4211671" y="4261947"/>
              <a:ext cx="159658" cy="159684"/>
            </a:xfrm>
            <a:custGeom>
              <a:rect b="b" l="l" r="r" t="t"/>
              <a:pathLst>
                <a:path extrusionOk="0" h="6078" w="6077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3"/>
            <p:cNvSpPr/>
            <p:nvPr/>
          </p:nvSpPr>
          <p:spPr>
            <a:xfrm>
              <a:off x="4269629" y="4537677"/>
              <a:ext cx="43586" cy="29005"/>
            </a:xfrm>
            <a:custGeom>
              <a:rect b="b" l="l" r="r" t="t"/>
              <a:pathLst>
                <a:path extrusionOk="0" h="1104" w="1659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3"/>
            <p:cNvSpPr/>
            <p:nvPr/>
          </p:nvSpPr>
          <p:spPr>
            <a:xfrm>
              <a:off x="4434725" y="4334486"/>
              <a:ext cx="54515" cy="14608"/>
            </a:xfrm>
            <a:custGeom>
              <a:rect b="b" l="l" r="r" t="t"/>
              <a:pathLst>
                <a:path extrusionOk="0" h="556" w="2075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3"/>
            <p:cNvSpPr/>
            <p:nvPr/>
          </p:nvSpPr>
          <p:spPr>
            <a:xfrm>
              <a:off x="4093603" y="4334460"/>
              <a:ext cx="62896" cy="14634"/>
            </a:xfrm>
            <a:custGeom>
              <a:rect b="b" l="l" r="r" t="t"/>
              <a:pathLst>
                <a:path extrusionOk="0" h="557" w="2394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3"/>
            <p:cNvSpPr/>
            <p:nvPr/>
          </p:nvSpPr>
          <p:spPr>
            <a:xfrm>
              <a:off x="4284210" y="4146138"/>
              <a:ext cx="14424" cy="50417"/>
            </a:xfrm>
            <a:custGeom>
              <a:rect b="b" l="l" r="r" t="t"/>
              <a:pathLst>
                <a:path extrusionOk="0" h="1919" w="549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3"/>
            <p:cNvSpPr/>
            <p:nvPr/>
          </p:nvSpPr>
          <p:spPr>
            <a:xfrm>
              <a:off x="4358561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4195277" y="4466505"/>
              <a:ext cx="29268" cy="33287"/>
            </a:xfrm>
            <a:custGeom>
              <a:rect b="b" l="l" r="r" t="t"/>
              <a:pathLst>
                <a:path extrusionOk="0" h="1267" w="1114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4195172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4358272" y="4466505"/>
              <a:ext cx="29294" cy="33287"/>
            </a:xfrm>
            <a:custGeom>
              <a:rect b="b" l="l" r="r" t="t"/>
              <a:pathLst>
                <a:path extrusionOk="0" h="1267" w="1115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4412315" y="4410335"/>
              <a:ext cx="39934" cy="25668"/>
            </a:xfrm>
            <a:custGeom>
              <a:rect b="b" l="l" r="r" t="t"/>
              <a:pathLst>
                <a:path extrusionOk="0" h="977" w="152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4130306" y="4247340"/>
              <a:ext cx="39304" cy="25589"/>
            </a:xfrm>
            <a:custGeom>
              <a:rect b="b" l="l" r="r" t="t"/>
              <a:pathLst>
                <a:path extrusionOk="0" h="974" w="1496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4413418" y="4247182"/>
              <a:ext cx="39908" cy="25747"/>
            </a:xfrm>
            <a:custGeom>
              <a:rect b="b" l="l" r="r" t="t"/>
              <a:pathLst>
                <a:path extrusionOk="0" h="980" w="1519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4130595" y="4410624"/>
              <a:ext cx="39304" cy="25379"/>
            </a:xfrm>
            <a:custGeom>
              <a:rect b="b" l="l" r="r" t="t"/>
              <a:pathLst>
                <a:path extrusionOk="0" h="966" w="1496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4255231" y="4494118"/>
              <a:ext cx="72565" cy="50864"/>
            </a:xfrm>
            <a:custGeom>
              <a:rect b="b" l="l" r="r" t="t"/>
              <a:pathLst>
                <a:path extrusionOk="0" h="1936" w="2762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C7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4247954" y="4494118"/>
              <a:ext cx="87120" cy="14608"/>
            </a:xfrm>
            <a:custGeom>
              <a:rect b="b" l="l" r="r" t="t"/>
              <a:pathLst>
                <a:path extrusionOk="0" h="556" w="3316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rgbClr val="AD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7" name="Google Shape;2047;p43"/>
          <p:cNvGrpSpPr/>
          <p:nvPr/>
        </p:nvGrpSpPr>
        <p:grpSpPr>
          <a:xfrm>
            <a:off x="4097652" y="4389813"/>
            <a:ext cx="395638" cy="420544"/>
            <a:chOff x="4093603" y="4146138"/>
            <a:chExt cx="395638" cy="420544"/>
          </a:xfrm>
        </p:grpSpPr>
        <p:sp>
          <p:nvSpPr>
            <p:cNvPr id="2048" name="Google Shape;2048;p43"/>
            <p:cNvSpPr/>
            <p:nvPr/>
          </p:nvSpPr>
          <p:spPr>
            <a:xfrm>
              <a:off x="4158286" y="4218414"/>
              <a:ext cx="266088" cy="326567"/>
            </a:xfrm>
            <a:custGeom>
              <a:rect b="b" l="l" r="r" t="t"/>
              <a:pathLst>
                <a:path extrusionOk="0" h="12430" w="10128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4189813" y="4240089"/>
              <a:ext cx="203218" cy="203218"/>
            </a:xfrm>
            <a:custGeom>
              <a:rect b="b" l="l" r="r" t="t"/>
              <a:pathLst>
                <a:path extrusionOk="0" h="7735" w="7735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4211671" y="4261947"/>
              <a:ext cx="159658" cy="159684"/>
            </a:xfrm>
            <a:custGeom>
              <a:rect b="b" l="l" r="r" t="t"/>
              <a:pathLst>
                <a:path extrusionOk="0" h="6078" w="6077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4269629" y="4537677"/>
              <a:ext cx="43586" cy="29005"/>
            </a:xfrm>
            <a:custGeom>
              <a:rect b="b" l="l" r="r" t="t"/>
              <a:pathLst>
                <a:path extrusionOk="0" h="1104" w="1659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4434725" y="4334486"/>
              <a:ext cx="54515" cy="14608"/>
            </a:xfrm>
            <a:custGeom>
              <a:rect b="b" l="l" r="r" t="t"/>
              <a:pathLst>
                <a:path extrusionOk="0" h="556" w="2075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4093603" y="4334460"/>
              <a:ext cx="62896" cy="14634"/>
            </a:xfrm>
            <a:custGeom>
              <a:rect b="b" l="l" r="r" t="t"/>
              <a:pathLst>
                <a:path extrusionOk="0" h="557" w="2394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4284210" y="4146138"/>
              <a:ext cx="14424" cy="50417"/>
            </a:xfrm>
            <a:custGeom>
              <a:rect b="b" l="l" r="r" t="t"/>
              <a:pathLst>
                <a:path extrusionOk="0" h="1919" w="549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4358561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4195277" y="4466505"/>
              <a:ext cx="29268" cy="33287"/>
            </a:xfrm>
            <a:custGeom>
              <a:rect b="b" l="l" r="r" t="t"/>
              <a:pathLst>
                <a:path extrusionOk="0" h="1267" w="1114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4195172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4358272" y="4466505"/>
              <a:ext cx="29294" cy="33287"/>
            </a:xfrm>
            <a:custGeom>
              <a:rect b="b" l="l" r="r" t="t"/>
              <a:pathLst>
                <a:path extrusionOk="0" h="1267" w="1115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4412315" y="4410335"/>
              <a:ext cx="39934" cy="25668"/>
            </a:xfrm>
            <a:custGeom>
              <a:rect b="b" l="l" r="r" t="t"/>
              <a:pathLst>
                <a:path extrusionOk="0" h="977" w="152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4130306" y="4247340"/>
              <a:ext cx="39304" cy="25589"/>
            </a:xfrm>
            <a:custGeom>
              <a:rect b="b" l="l" r="r" t="t"/>
              <a:pathLst>
                <a:path extrusionOk="0" h="974" w="1496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4413418" y="4247182"/>
              <a:ext cx="39908" cy="25747"/>
            </a:xfrm>
            <a:custGeom>
              <a:rect b="b" l="l" r="r" t="t"/>
              <a:pathLst>
                <a:path extrusionOk="0" h="980" w="1519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4130595" y="4410624"/>
              <a:ext cx="39304" cy="25379"/>
            </a:xfrm>
            <a:custGeom>
              <a:rect b="b" l="l" r="r" t="t"/>
              <a:pathLst>
                <a:path extrusionOk="0" h="966" w="1496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4255231" y="4494118"/>
              <a:ext cx="72565" cy="50864"/>
            </a:xfrm>
            <a:custGeom>
              <a:rect b="b" l="l" r="r" t="t"/>
              <a:pathLst>
                <a:path extrusionOk="0" h="1936" w="2762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C7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4247954" y="4494118"/>
              <a:ext cx="87120" cy="14608"/>
            </a:xfrm>
            <a:custGeom>
              <a:rect b="b" l="l" r="r" t="t"/>
              <a:pathLst>
                <a:path extrusionOk="0" h="556" w="3316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rgbClr val="AD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5" name="Google Shape;2065;p43"/>
          <p:cNvSpPr txBox="1"/>
          <p:nvPr/>
        </p:nvSpPr>
        <p:spPr>
          <a:xfrm>
            <a:off x="6765900" y="2239300"/>
            <a:ext cx="1871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missioner"/>
              <a:buChar char="-"/>
            </a:pPr>
            <a:r>
              <a:rPr lang="en" sz="1500">
                <a:latin typeface="Commissioner"/>
                <a:ea typeface="Commissioner"/>
                <a:cs typeface="Commissioner"/>
                <a:sym typeface="Commissioner"/>
              </a:rPr>
              <a:t>Ten outcomes</a:t>
            </a:r>
            <a:endParaRPr sz="15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missioner"/>
              <a:buChar char="-"/>
            </a:pPr>
            <a:r>
              <a:rPr lang="en" sz="1500">
                <a:latin typeface="Commissioner"/>
                <a:ea typeface="Commissioner"/>
                <a:cs typeface="Commissioner"/>
                <a:sym typeface="Commissioner"/>
              </a:rPr>
              <a:t>Five choices</a:t>
            </a:r>
            <a:endParaRPr sz="15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missioner"/>
              <a:buChar char="-"/>
            </a:pPr>
            <a:r>
              <a:rPr lang="en" sz="1500">
                <a:latin typeface="Commissioner"/>
                <a:ea typeface="Commissioner"/>
                <a:cs typeface="Commissioner"/>
                <a:sym typeface="Commissioner"/>
              </a:rPr>
              <a:t>One choice on each page</a:t>
            </a:r>
            <a:endParaRPr sz="15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missioner"/>
              <a:buChar char="-"/>
            </a:pPr>
            <a:r>
              <a:rPr lang="en" sz="1500">
                <a:latin typeface="Commissioner"/>
                <a:ea typeface="Commissioner"/>
                <a:cs typeface="Commissioner"/>
                <a:sym typeface="Commissioner"/>
              </a:rPr>
              <a:t>History of two kingdoms</a:t>
            </a:r>
            <a:endParaRPr sz="1500"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schedule: Gantt chart</a:t>
            </a:r>
            <a:endParaRPr/>
          </a:p>
        </p:txBody>
      </p:sp>
      <p:pic>
        <p:nvPicPr>
          <p:cNvPr id="2071" name="Google Shape;20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00" y="1300650"/>
            <a:ext cx="8929577" cy="327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2" name="Google Shape;2072;p44"/>
          <p:cNvGrpSpPr/>
          <p:nvPr/>
        </p:nvGrpSpPr>
        <p:grpSpPr>
          <a:xfrm>
            <a:off x="8110181" y="343468"/>
            <a:ext cx="558764" cy="775855"/>
            <a:chOff x="1734809" y="2127514"/>
            <a:chExt cx="267466" cy="358744"/>
          </a:xfrm>
        </p:grpSpPr>
        <p:sp>
          <p:nvSpPr>
            <p:cNvPr id="2073" name="Google Shape;2073;p44"/>
            <p:cNvSpPr/>
            <p:nvPr/>
          </p:nvSpPr>
          <p:spPr>
            <a:xfrm>
              <a:off x="1734809" y="2127514"/>
              <a:ext cx="267466" cy="285729"/>
            </a:xfrm>
            <a:custGeom>
              <a:rect b="b" l="l" r="r" t="t"/>
              <a:pathLst>
                <a:path extrusionOk="0" h="8574" w="8026">
                  <a:moveTo>
                    <a:pt x="1143" y="1"/>
                  </a:moveTo>
                  <a:cubicBezTo>
                    <a:pt x="524" y="1"/>
                    <a:pt x="0" y="501"/>
                    <a:pt x="0" y="1144"/>
                  </a:cubicBezTo>
                  <a:lnTo>
                    <a:pt x="0" y="8574"/>
                  </a:lnTo>
                  <a:cubicBezTo>
                    <a:pt x="1572" y="8574"/>
                    <a:pt x="2953" y="8359"/>
                    <a:pt x="4001" y="8121"/>
                  </a:cubicBezTo>
                  <a:cubicBezTo>
                    <a:pt x="5477" y="7788"/>
                    <a:pt x="6359" y="7407"/>
                    <a:pt x="6359" y="7407"/>
                  </a:cubicBezTo>
                  <a:lnTo>
                    <a:pt x="8026" y="5716"/>
                  </a:lnTo>
                  <a:lnTo>
                    <a:pt x="8026" y="1668"/>
                  </a:lnTo>
                  <a:cubicBezTo>
                    <a:pt x="7811" y="24"/>
                    <a:pt x="6359" y="1"/>
                    <a:pt x="6359" y="1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1868109" y="2127514"/>
              <a:ext cx="134166" cy="270666"/>
            </a:xfrm>
            <a:custGeom>
              <a:rect b="b" l="l" r="r" t="t"/>
              <a:pathLst>
                <a:path extrusionOk="0" h="8122" w="4026">
                  <a:moveTo>
                    <a:pt x="1" y="1"/>
                  </a:moveTo>
                  <a:lnTo>
                    <a:pt x="1" y="8121"/>
                  </a:lnTo>
                  <a:cubicBezTo>
                    <a:pt x="1477" y="7788"/>
                    <a:pt x="2359" y="7407"/>
                    <a:pt x="2359" y="7407"/>
                  </a:cubicBezTo>
                  <a:lnTo>
                    <a:pt x="4026" y="5716"/>
                  </a:lnTo>
                  <a:lnTo>
                    <a:pt x="4026" y="1668"/>
                  </a:lnTo>
                  <a:cubicBezTo>
                    <a:pt x="3811" y="24"/>
                    <a:pt x="2359" y="1"/>
                    <a:pt x="2359" y="1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1745107" y="2384650"/>
              <a:ext cx="257169" cy="56386"/>
            </a:xfrm>
            <a:custGeom>
              <a:rect b="b" l="l" r="r" t="t"/>
              <a:pathLst>
                <a:path extrusionOk="0" h="1692" w="7717">
                  <a:moveTo>
                    <a:pt x="834" y="0"/>
                  </a:moveTo>
                  <a:cubicBezTo>
                    <a:pt x="382" y="0"/>
                    <a:pt x="1" y="382"/>
                    <a:pt x="1" y="858"/>
                  </a:cubicBezTo>
                  <a:cubicBezTo>
                    <a:pt x="1" y="1072"/>
                    <a:pt x="96" y="1286"/>
                    <a:pt x="239" y="1453"/>
                  </a:cubicBezTo>
                  <a:cubicBezTo>
                    <a:pt x="405" y="1596"/>
                    <a:pt x="620" y="1691"/>
                    <a:pt x="834" y="1691"/>
                  </a:cubicBezTo>
                  <a:lnTo>
                    <a:pt x="7717" y="1691"/>
                  </a:lnTo>
                  <a:cubicBezTo>
                    <a:pt x="7526" y="1525"/>
                    <a:pt x="7717" y="1382"/>
                    <a:pt x="7717" y="1382"/>
                  </a:cubicBezTo>
                  <a:lnTo>
                    <a:pt x="7717" y="334"/>
                  </a:lnTo>
                  <a:cubicBezTo>
                    <a:pt x="7717" y="334"/>
                    <a:pt x="7502" y="120"/>
                    <a:pt x="7717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1868909" y="2384650"/>
              <a:ext cx="133367" cy="56386"/>
            </a:xfrm>
            <a:custGeom>
              <a:rect b="b" l="l" r="r" t="t"/>
              <a:pathLst>
                <a:path extrusionOk="0" h="1692" w="4002">
                  <a:moveTo>
                    <a:pt x="1" y="0"/>
                  </a:moveTo>
                  <a:lnTo>
                    <a:pt x="1" y="1691"/>
                  </a:lnTo>
                  <a:lnTo>
                    <a:pt x="4002" y="1691"/>
                  </a:lnTo>
                  <a:cubicBezTo>
                    <a:pt x="3811" y="1525"/>
                    <a:pt x="4002" y="1382"/>
                    <a:pt x="4002" y="1382"/>
                  </a:cubicBezTo>
                  <a:lnTo>
                    <a:pt x="4002" y="334"/>
                  </a:lnTo>
                  <a:cubicBezTo>
                    <a:pt x="4002" y="334"/>
                    <a:pt x="3787" y="120"/>
                    <a:pt x="4002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1734809" y="2374319"/>
              <a:ext cx="267466" cy="77014"/>
            </a:xfrm>
            <a:custGeom>
              <a:rect b="b" l="l" r="r" t="t"/>
              <a:pathLst>
                <a:path extrusionOk="0" h="2311" w="8026">
                  <a:moveTo>
                    <a:pt x="1143" y="1"/>
                  </a:moveTo>
                  <a:cubicBezTo>
                    <a:pt x="524" y="1"/>
                    <a:pt x="0" y="525"/>
                    <a:pt x="0" y="1168"/>
                  </a:cubicBezTo>
                  <a:cubicBezTo>
                    <a:pt x="0" y="1811"/>
                    <a:pt x="524" y="2311"/>
                    <a:pt x="1143" y="2311"/>
                  </a:cubicBezTo>
                  <a:lnTo>
                    <a:pt x="7716" y="2311"/>
                  </a:lnTo>
                  <a:cubicBezTo>
                    <a:pt x="7883" y="2311"/>
                    <a:pt x="8026" y="2168"/>
                    <a:pt x="8026" y="2001"/>
                  </a:cubicBezTo>
                  <a:lnTo>
                    <a:pt x="8026" y="1692"/>
                  </a:lnTo>
                  <a:lnTo>
                    <a:pt x="1143" y="1692"/>
                  </a:lnTo>
                  <a:cubicBezTo>
                    <a:pt x="857" y="1692"/>
                    <a:pt x="619" y="1454"/>
                    <a:pt x="619" y="1168"/>
                  </a:cubicBezTo>
                  <a:cubicBezTo>
                    <a:pt x="619" y="882"/>
                    <a:pt x="857" y="644"/>
                    <a:pt x="1143" y="644"/>
                  </a:cubicBezTo>
                  <a:lnTo>
                    <a:pt x="8026" y="644"/>
                  </a:lnTo>
                  <a:lnTo>
                    <a:pt x="8026" y="310"/>
                  </a:lnTo>
                  <a:cubicBezTo>
                    <a:pt x="8026" y="144"/>
                    <a:pt x="7883" y="1"/>
                    <a:pt x="7716" y="1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1868109" y="2374319"/>
              <a:ext cx="134166" cy="21461"/>
            </a:xfrm>
            <a:custGeom>
              <a:rect b="b" l="l" r="r" t="t"/>
              <a:pathLst>
                <a:path extrusionOk="0" h="644" w="4026">
                  <a:moveTo>
                    <a:pt x="1" y="1"/>
                  </a:moveTo>
                  <a:lnTo>
                    <a:pt x="1" y="644"/>
                  </a:lnTo>
                  <a:lnTo>
                    <a:pt x="4026" y="644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1868909" y="2430672"/>
              <a:ext cx="133367" cy="20662"/>
            </a:xfrm>
            <a:custGeom>
              <a:rect b="b" l="l" r="r" t="t"/>
              <a:pathLst>
                <a:path extrusionOk="0" h="620" w="4002">
                  <a:moveTo>
                    <a:pt x="1" y="1"/>
                  </a:moveTo>
                  <a:lnTo>
                    <a:pt x="1" y="620"/>
                  </a:lnTo>
                  <a:lnTo>
                    <a:pt x="3692" y="620"/>
                  </a:lnTo>
                  <a:cubicBezTo>
                    <a:pt x="3859" y="620"/>
                    <a:pt x="4002" y="477"/>
                    <a:pt x="4002" y="310"/>
                  </a:cubicBezTo>
                  <a:lnTo>
                    <a:pt x="4002" y="1"/>
                  </a:ln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1791129" y="2414009"/>
              <a:ext cx="54020" cy="72249"/>
            </a:xfrm>
            <a:custGeom>
              <a:rect b="b" l="l" r="r" t="t"/>
              <a:pathLst>
                <a:path extrusionOk="0" h="2168" w="1621">
                  <a:moveTo>
                    <a:pt x="310" y="1"/>
                  </a:moveTo>
                  <a:cubicBezTo>
                    <a:pt x="120" y="1"/>
                    <a:pt x="1" y="143"/>
                    <a:pt x="1" y="310"/>
                  </a:cubicBezTo>
                  <a:lnTo>
                    <a:pt x="1" y="1858"/>
                  </a:lnTo>
                  <a:cubicBezTo>
                    <a:pt x="1" y="1977"/>
                    <a:pt x="49" y="2072"/>
                    <a:pt x="168" y="2120"/>
                  </a:cubicBezTo>
                  <a:cubicBezTo>
                    <a:pt x="207" y="2150"/>
                    <a:pt x="252" y="2163"/>
                    <a:pt x="296" y="2163"/>
                  </a:cubicBezTo>
                  <a:cubicBezTo>
                    <a:pt x="358" y="2163"/>
                    <a:pt x="422" y="2138"/>
                    <a:pt x="477" y="2096"/>
                  </a:cubicBezTo>
                  <a:lnTo>
                    <a:pt x="811" y="1882"/>
                  </a:lnTo>
                  <a:lnTo>
                    <a:pt x="1144" y="2096"/>
                  </a:lnTo>
                  <a:cubicBezTo>
                    <a:pt x="1192" y="2144"/>
                    <a:pt x="1239" y="2168"/>
                    <a:pt x="1311" y="2168"/>
                  </a:cubicBezTo>
                  <a:cubicBezTo>
                    <a:pt x="1358" y="2168"/>
                    <a:pt x="1406" y="2144"/>
                    <a:pt x="1454" y="2120"/>
                  </a:cubicBezTo>
                  <a:cubicBezTo>
                    <a:pt x="1573" y="2072"/>
                    <a:pt x="1620" y="1977"/>
                    <a:pt x="1620" y="1858"/>
                  </a:cubicBezTo>
                  <a:lnTo>
                    <a:pt x="1620" y="310"/>
                  </a:lnTo>
                  <a:cubicBezTo>
                    <a:pt x="1620" y="143"/>
                    <a:pt x="1477" y="1"/>
                    <a:pt x="1311" y="1"/>
                  </a:cubicBezTo>
                  <a:close/>
                </a:path>
              </a:pathLst>
            </a:custGeom>
            <a:solidFill>
              <a:srgbClr val="EB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1790362" y="2171970"/>
              <a:ext cx="156361" cy="157161"/>
            </a:xfrm>
            <a:custGeom>
              <a:rect b="b" l="l" r="r" t="t"/>
              <a:pathLst>
                <a:path extrusionOk="0" h="4716" w="4692">
                  <a:moveTo>
                    <a:pt x="2358" y="0"/>
                  </a:moveTo>
                  <a:cubicBezTo>
                    <a:pt x="1048" y="0"/>
                    <a:pt x="0" y="1048"/>
                    <a:pt x="0" y="2358"/>
                  </a:cubicBezTo>
                  <a:cubicBezTo>
                    <a:pt x="0" y="3668"/>
                    <a:pt x="1048" y="4715"/>
                    <a:pt x="2358" y="4715"/>
                  </a:cubicBezTo>
                  <a:cubicBezTo>
                    <a:pt x="3644" y="4715"/>
                    <a:pt x="4692" y="3668"/>
                    <a:pt x="4692" y="2358"/>
                  </a:cubicBezTo>
                  <a:cubicBezTo>
                    <a:pt x="4692" y="1739"/>
                    <a:pt x="4453" y="1143"/>
                    <a:pt x="4001" y="691"/>
                  </a:cubicBezTo>
                  <a:cubicBezTo>
                    <a:pt x="3572" y="238"/>
                    <a:pt x="2977" y="0"/>
                    <a:pt x="2358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1868909" y="2171970"/>
              <a:ext cx="77814" cy="157161"/>
            </a:xfrm>
            <a:custGeom>
              <a:rect b="b" l="l" r="r" t="t"/>
              <a:pathLst>
                <a:path extrusionOk="0" h="4716" w="2335">
                  <a:moveTo>
                    <a:pt x="1" y="0"/>
                  </a:moveTo>
                  <a:lnTo>
                    <a:pt x="1" y="4715"/>
                  </a:lnTo>
                  <a:cubicBezTo>
                    <a:pt x="1287" y="4715"/>
                    <a:pt x="2335" y="3668"/>
                    <a:pt x="2335" y="2358"/>
                  </a:cubicBezTo>
                  <a:cubicBezTo>
                    <a:pt x="2335" y="1048"/>
                    <a:pt x="1287" y="0"/>
                    <a:pt x="1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1779232" y="2161639"/>
              <a:ext cx="178589" cy="177822"/>
            </a:xfrm>
            <a:custGeom>
              <a:rect b="b" l="l" r="r" t="t"/>
              <a:pathLst>
                <a:path extrusionOk="0" h="5336" w="5359">
                  <a:moveTo>
                    <a:pt x="2692" y="620"/>
                  </a:moveTo>
                  <a:cubicBezTo>
                    <a:pt x="3811" y="620"/>
                    <a:pt x="4716" y="1549"/>
                    <a:pt x="4716" y="2668"/>
                  </a:cubicBezTo>
                  <a:cubicBezTo>
                    <a:pt x="4716" y="3787"/>
                    <a:pt x="3811" y="4692"/>
                    <a:pt x="2692" y="4692"/>
                  </a:cubicBezTo>
                  <a:cubicBezTo>
                    <a:pt x="1549" y="4692"/>
                    <a:pt x="644" y="3787"/>
                    <a:pt x="644" y="2668"/>
                  </a:cubicBezTo>
                  <a:cubicBezTo>
                    <a:pt x="644" y="1549"/>
                    <a:pt x="1549" y="620"/>
                    <a:pt x="2692" y="620"/>
                  </a:cubicBezTo>
                  <a:close/>
                  <a:moveTo>
                    <a:pt x="2692" y="1"/>
                  </a:moveTo>
                  <a:cubicBezTo>
                    <a:pt x="1215" y="1"/>
                    <a:pt x="1" y="1191"/>
                    <a:pt x="1" y="2668"/>
                  </a:cubicBezTo>
                  <a:cubicBezTo>
                    <a:pt x="1" y="4144"/>
                    <a:pt x="1215" y="5335"/>
                    <a:pt x="2692" y="5335"/>
                  </a:cubicBezTo>
                  <a:cubicBezTo>
                    <a:pt x="4144" y="5335"/>
                    <a:pt x="5359" y="4144"/>
                    <a:pt x="5359" y="2668"/>
                  </a:cubicBezTo>
                  <a:cubicBezTo>
                    <a:pt x="5359" y="1191"/>
                    <a:pt x="4144" y="1"/>
                    <a:pt x="2692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1868909" y="2161639"/>
              <a:ext cx="88911" cy="177822"/>
            </a:xfrm>
            <a:custGeom>
              <a:rect b="b" l="l" r="r" t="t"/>
              <a:pathLst>
                <a:path extrusionOk="0" h="5336" w="2668">
                  <a:moveTo>
                    <a:pt x="1" y="1"/>
                  </a:moveTo>
                  <a:lnTo>
                    <a:pt x="1" y="620"/>
                  </a:lnTo>
                  <a:cubicBezTo>
                    <a:pt x="1120" y="620"/>
                    <a:pt x="2025" y="1549"/>
                    <a:pt x="2025" y="2668"/>
                  </a:cubicBezTo>
                  <a:cubicBezTo>
                    <a:pt x="2025" y="3787"/>
                    <a:pt x="1120" y="4716"/>
                    <a:pt x="1" y="4716"/>
                  </a:cubicBezTo>
                  <a:lnTo>
                    <a:pt x="1" y="5335"/>
                  </a:lnTo>
                  <a:cubicBezTo>
                    <a:pt x="1453" y="5335"/>
                    <a:pt x="2668" y="4144"/>
                    <a:pt x="2668" y="2668"/>
                  </a:cubicBezTo>
                  <a:cubicBezTo>
                    <a:pt x="2668" y="1191"/>
                    <a:pt x="1453" y="1"/>
                    <a:pt x="1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1834784" y="2200529"/>
              <a:ext cx="44489" cy="83379"/>
            </a:xfrm>
            <a:custGeom>
              <a:rect b="b" l="l" r="r" t="t"/>
              <a:pathLst>
                <a:path extrusionOk="0" h="2502" w="1335">
                  <a:moveTo>
                    <a:pt x="1025" y="1"/>
                  </a:moveTo>
                  <a:cubicBezTo>
                    <a:pt x="834" y="1"/>
                    <a:pt x="691" y="143"/>
                    <a:pt x="691" y="334"/>
                  </a:cubicBezTo>
                  <a:lnTo>
                    <a:pt x="691" y="1382"/>
                  </a:lnTo>
                  <a:lnTo>
                    <a:pt x="120" y="1953"/>
                  </a:lnTo>
                  <a:cubicBezTo>
                    <a:pt x="1" y="2072"/>
                    <a:pt x="1" y="2263"/>
                    <a:pt x="120" y="2406"/>
                  </a:cubicBezTo>
                  <a:cubicBezTo>
                    <a:pt x="191" y="2453"/>
                    <a:pt x="263" y="2501"/>
                    <a:pt x="334" y="2501"/>
                  </a:cubicBezTo>
                  <a:cubicBezTo>
                    <a:pt x="429" y="2501"/>
                    <a:pt x="501" y="2453"/>
                    <a:pt x="572" y="2406"/>
                  </a:cubicBezTo>
                  <a:lnTo>
                    <a:pt x="1239" y="1715"/>
                  </a:lnTo>
                  <a:cubicBezTo>
                    <a:pt x="1287" y="1668"/>
                    <a:pt x="1334" y="1572"/>
                    <a:pt x="1334" y="1501"/>
                  </a:cubicBezTo>
                  <a:lnTo>
                    <a:pt x="1334" y="334"/>
                  </a:lnTo>
                  <a:cubicBezTo>
                    <a:pt x="1334" y="143"/>
                    <a:pt x="1191" y="1"/>
                    <a:pt x="1025" y="1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1868909" y="2200529"/>
              <a:ext cx="10364" cy="65117"/>
            </a:xfrm>
            <a:custGeom>
              <a:rect b="b" l="l" r="r" t="t"/>
              <a:pathLst>
                <a:path extrusionOk="0" h="1954" w="311">
                  <a:moveTo>
                    <a:pt x="1" y="1"/>
                  </a:moveTo>
                  <a:lnTo>
                    <a:pt x="1" y="1953"/>
                  </a:lnTo>
                  <a:lnTo>
                    <a:pt x="215" y="1715"/>
                  </a:lnTo>
                  <a:cubicBezTo>
                    <a:pt x="263" y="1668"/>
                    <a:pt x="310" y="1572"/>
                    <a:pt x="310" y="1501"/>
                  </a:cubicBezTo>
                  <a:lnTo>
                    <a:pt x="310" y="334"/>
                  </a:lnTo>
                  <a:cubicBezTo>
                    <a:pt x="310" y="143"/>
                    <a:pt x="167" y="1"/>
                    <a:pt x="1" y="1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1946690" y="2318000"/>
              <a:ext cx="55586" cy="56353"/>
            </a:xfrm>
            <a:custGeom>
              <a:rect b="b" l="l" r="r" t="t"/>
              <a:pathLst>
                <a:path extrusionOk="0" h="1691" w="1668">
                  <a:moveTo>
                    <a:pt x="1668" y="0"/>
                  </a:moveTo>
                  <a:cubicBezTo>
                    <a:pt x="739" y="0"/>
                    <a:pt x="1" y="762"/>
                    <a:pt x="1" y="1691"/>
                  </a:cubicBezTo>
                  <a:lnTo>
                    <a:pt x="1668" y="169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8" name="Google Shape;20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00" y="174438"/>
            <a:ext cx="891100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94" name="Google Shape;2094;p45"/>
          <p:cNvSpPr txBox="1"/>
          <p:nvPr>
            <p:ph idx="1" type="subTitle"/>
          </p:nvPr>
        </p:nvSpPr>
        <p:spPr>
          <a:xfrm>
            <a:off x="720000" y="1069000"/>
            <a:ext cx="77040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D. Espla, "Interactive series and movies on Netflix: what it means and titles," El Output. [Online]. Available: https://eloutput.com/en/movie-series/lists/netflix-interactive-content/. [Accessed: Oct. 5, 2023].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A. Chatziioannou, "Is the interactive horror movie making its long-overdue comeback?," Washington Post, Nov. 2022. [Online]. Available: https://www.washingtonpost.com/video-games/2022/11/07/interactive-horror-movie-the-quarry-until-dawn/. [Accessed: Oct. 5, 2023]. ISSN: 0190-8286.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G. Hendrix, "Choose Your Own Adventure," in Culturebox, Slate, Feb. 2011. [Online]. Available: https://slate.com/culture/2011/02/choose-your-own-adventure-books-how-the-cave-of-time-taught-us-to-love-interactive-entertainment.html. [Accessed: Oct. 5, 2023]. ISSN: 1091-2339.</a:t>
            </a:r>
            <a:endParaRPr/>
          </a:p>
        </p:txBody>
      </p:sp>
      <p:grpSp>
        <p:nvGrpSpPr>
          <p:cNvPr id="2095" name="Google Shape;2095;p45"/>
          <p:cNvGrpSpPr/>
          <p:nvPr/>
        </p:nvGrpSpPr>
        <p:grpSpPr>
          <a:xfrm>
            <a:off x="192761" y="188847"/>
            <a:ext cx="1588124" cy="880163"/>
            <a:chOff x="1259350" y="2314775"/>
            <a:chExt cx="3253019" cy="1802874"/>
          </a:xfrm>
        </p:grpSpPr>
        <p:sp>
          <p:nvSpPr>
            <p:cNvPr id="2096" name="Google Shape;2096;p45"/>
            <p:cNvSpPr/>
            <p:nvPr/>
          </p:nvSpPr>
          <p:spPr>
            <a:xfrm>
              <a:off x="3731078" y="3172519"/>
              <a:ext cx="367145" cy="673654"/>
            </a:xfrm>
            <a:custGeom>
              <a:rect b="b" l="l" r="r" t="t"/>
              <a:pathLst>
                <a:path extrusionOk="0" h="17442" w="9506">
                  <a:moveTo>
                    <a:pt x="7182" y="1"/>
                  </a:moveTo>
                  <a:cubicBezTo>
                    <a:pt x="7182" y="1"/>
                    <a:pt x="1" y="4691"/>
                    <a:pt x="1885" y="12726"/>
                  </a:cubicBezTo>
                  <a:cubicBezTo>
                    <a:pt x="2050" y="13429"/>
                    <a:pt x="2286" y="14161"/>
                    <a:pt x="2601" y="14917"/>
                  </a:cubicBezTo>
                  <a:cubicBezTo>
                    <a:pt x="2941" y="15730"/>
                    <a:pt x="3375" y="16571"/>
                    <a:pt x="3917" y="17442"/>
                  </a:cubicBezTo>
                  <a:cubicBezTo>
                    <a:pt x="8110" y="14292"/>
                    <a:pt x="9419" y="10801"/>
                    <a:pt x="9501" y="7774"/>
                  </a:cubicBezTo>
                  <a:cubicBezTo>
                    <a:pt x="9504" y="7633"/>
                    <a:pt x="9506" y="7491"/>
                    <a:pt x="9506" y="7350"/>
                  </a:cubicBezTo>
                  <a:cubicBezTo>
                    <a:pt x="9489" y="5664"/>
                    <a:pt x="9104" y="4139"/>
                    <a:pt x="8654" y="2921"/>
                  </a:cubicBezTo>
                  <a:cubicBezTo>
                    <a:pt x="7990" y="1128"/>
                    <a:pt x="7182" y="1"/>
                    <a:pt x="7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3831533" y="3285294"/>
              <a:ext cx="266688" cy="560876"/>
            </a:xfrm>
            <a:custGeom>
              <a:rect b="b" l="l" r="r" t="t"/>
              <a:pathLst>
                <a:path extrusionOk="0" h="14522" w="6905">
                  <a:moveTo>
                    <a:pt x="6053" y="1"/>
                  </a:moveTo>
                  <a:cubicBezTo>
                    <a:pt x="6072" y="856"/>
                    <a:pt x="6024" y="1715"/>
                    <a:pt x="5912" y="2564"/>
                  </a:cubicBezTo>
                  <a:cubicBezTo>
                    <a:pt x="5727" y="3962"/>
                    <a:pt x="5366" y="5337"/>
                    <a:pt x="4836" y="6645"/>
                  </a:cubicBezTo>
                  <a:cubicBezTo>
                    <a:pt x="4315" y="7926"/>
                    <a:pt x="3650" y="9199"/>
                    <a:pt x="2721" y="10233"/>
                  </a:cubicBezTo>
                  <a:cubicBezTo>
                    <a:pt x="1991" y="11042"/>
                    <a:pt x="1057" y="11710"/>
                    <a:pt x="0" y="11997"/>
                  </a:cubicBezTo>
                  <a:cubicBezTo>
                    <a:pt x="340" y="12810"/>
                    <a:pt x="774" y="13651"/>
                    <a:pt x="1316" y="14522"/>
                  </a:cubicBezTo>
                  <a:cubicBezTo>
                    <a:pt x="5509" y="11373"/>
                    <a:pt x="6818" y="7881"/>
                    <a:pt x="6900" y="4854"/>
                  </a:cubicBezTo>
                  <a:cubicBezTo>
                    <a:pt x="6903" y="4713"/>
                    <a:pt x="6905" y="4571"/>
                    <a:pt x="6905" y="4431"/>
                  </a:cubicBezTo>
                  <a:cubicBezTo>
                    <a:pt x="6888" y="2744"/>
                    <a:pt x="6503" y="1219"/>
                    <a:pt x="6053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3890701" y="3239798"/>
              <a:ext cx="114825" cy="588259"/>
            </a:xfrm>
            <a:custGeom>
              <a:rect b="b" l="l" r="r" t="t"/>
              <a:pathLst>
                <a:path extrusionOk="0" h="15231" w="2973">
                  <a:moveTo>
                    <a:pt x="2598" y="1"/>
                  </a:moveTo>
                  <a:cubicBezTo>
                    <a:pt x="2808" y="2902"/>
                    <a:pt x="2617" y="5879"/>
                    <a:pt x="2046" y="8731"/>
                  </a:cubicBezTo>
                  <a:cubicBezTo>
                    <a:pt x="1591" y="10945"/>
                    <a:pt x="901" y="13158"/>
                    <a:pt x="1" y="15231"/>
                  </a:cubicBezTo>
                  <a:cubicBezTo>
                    <a:pt x="1022" y="13210"/>
                    <a:pt x="1761" y="10985"/>
                    <a:pt x="2228" y="8768"/>
                  </a:cubicBezTo>
                  <a:cubicBezTo>
                    <a:pt x="2813" y="5909"/>
                    <a:pt x="2973" y="2896"/>
                    <a:pt x="25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3897923" y="3349251"/>
              <a:ext cx="166077" cy="144912"/>
            </a:xfrm>
            <a:custGeom>
              <a:rect b="b" l="l" r="r" t="t"/>
              <a:pathLst>
                <a:path extrusionOk="0" h="3752" w="4300">
                  <a:moveTo>
                    <a:pt x="4300" y="1"/>
                  </a:moveTo>
                  <a:cubicBezTo>
                    <a:pt x="3765" y="1218"/>
                    <a:pt x="2911" y="2250"/>
                    <a:pt x="2344" y="3453"/>
                  </a:cubicBezTo>
                  <a:lnTo>
                    <a:pt x="2344" y="3453"/>
                  </a:lnTo>
                  <a:cubicBezTo>
                    <a:pt x="2057" y="2871"/>
                    <a:pt x="1725" y="2312"/>
                    <a:pt x="1348" y="1784"/>
                  </a:cubicBezTo>
                  <a:cubicBezTo>
                    <a:pt x="946" y="1220"/>
                    <a:pt x="497" y="690"/>
                    <a:pt x="1" y="210"/>
                  </a:cubicBezTo>
                  <a:lnTo>
                    <a:pt x="1" y="210"/>
                  </a:lnTo>
                  <a:cubicBezTo>
                    <a:pt x="915" y="1237"/>
                    <a:pt x="1696" y="2387"/>
                    <a:pt x="2289" y="3628"/>
                  </a:cubicBezTo>
                  <a:lnTo>
                    <a:pt x="2348" y="3752"/>
                  </a:lnTo>
                  <a:lnTo>
                    <a:pt x="2404" y="3627"/>
                  </a:lnTo>
                  <a:cubicBezTo>
                    <a:pt x="2957" y="2384"/>
                    <a:pt x="3841" y="1292"/>
                    <a:pt x="43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3858645" y="3546491"/>
              <a:ext cx="187165" cy="169244"/>
            </a:xfrm>
            <a:custGeom>
              <a:rect b="b" l="l" r="r" t="t"/>
              <a:pathLst>
                <a:path extrusionOk="0" h="4382" w="4846">
                  <a:moveTo>
                    <a:pt x="1" y="1"/>
                  </a:moveTo>
                  <a:cubicBezTo>
                    <a:pt x="776" y="1367"/>
                    <a:pt x="1446" y="2793"/>
                    <a:pt x="1962" y="4279"/>
                  </a:cubicBezTo>
                  <a:lnTo>
                    <a:pt x="1997" y="4382"/>
                  </a:lnTo>
                  <a:lnTo>
                    <a:pt x="2069" y="4300"/>
                  </a:lnTo>
                  <a:cubicBezTo>
                    <a:pt x="3122" y="3098"/>
                    <a:pt x="4067" y="1798"/>
                    <a:pt x="4845" y="403"/>
                  </a:cubicBezTo>
                  <a:lnTo>
                    <a:pt x="4845" y="403"/>
                  </a:lnTo>
                  <a:cubicBezTo>
                    <a:pt x="4001" y="1711"/>
                    <a:pt x="3076" y="2968"/>
                    <a:pt x="2045" y="4135"/>
                  </a:cubicBezTo>
                  <a:lnTo>
                    <a:pt x="2045" y="4135"/>
                  </a:lnTo>
                  <a:cubicBezTo>
                    <a:pt x="1923" y="3798"/>
                    <a:pt x="1792" y="3464"/>
                    <a:pt x="1654" y="3133"/>
                  </a:cubicBezTo>
                  <a:cubicBezTo>
                    <a:pt x="1200" y="2041"/>
                    <a:pt x="648" y="98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3855787" y="3608749"/>
              <a:ext cx="656582" cy="320374"/>
            </a:xfrm>
            <a:custGeom>
              <a:rect b="b" l="l" r="r" t="t"/>
              <a:pathLst>
                <a:path extrusionOk="0" h="8295" w="17000">
                  <a:moveTo>
                    <a:pt x="10589" y="1"/>
                  </a:moveTo>
                  <a:cubicBezTo>
                    <a:pt x="8305" y="1"/>
                    <a:pt x="5696" y="636"/>
                    <a:pt x="3263" y="2711"/>
                  </a:cubicBezTo>
                  <a:cubicBezTo>
                    <a:pt x="2713" y="3180"/>
                    <a:pt x="2171" y="3724"/>
                    <a:pt x="1644" y="4352"/>
                  </a:cubicBezTo>
                  <a:cubicBezTo>
                    <a:pt x="1076" y="5026"/>
                    <a:pt x="527" y="5797"/>
                    <a:pt x="1" y="6677"/>
                  </a:cubicBezTo>
                  <a:cubicBezTo>
                    <a:pt x="2394" y="7835"/>
                    <a:pt x="4526" y="8295"/>
                    <a:pt x="6402" y="8295"/>
                  </a:cubicBezTo>
                  <a:cubicBezTo>
                    <a:pt x="8226" y="8295"/>
                    <a:pt x="9808" y="7860"/>
                    <a:pt x="11153" y="7213"/>
                  </a:cubicBezTo>
                  <a:cubicBezTo>
                    <a:pt x="11281" y="7152"/>
                    <a:pt x="11407" y="7088"/>
                    <a:pt x="11532" y="7022"/>
                  </a:cubicBezTo>
                  <a:cubicBezTo>
                    <a:pt x="13023" y="6235"/>
                    <a:pt x="14204" y="5196"/>
                    <a:pt x="15079" y="4236"/>
                  </a:cubicBezTo>
                  <a:cubicBezTo>
                    <a:pt x="16369" y="2825"/>
                    <a:pt x="17000" y="1590"/>
                    <a:pt x="17000" y="1590"/>
                  </a:cubicBezTo>
                  <a:cubicBezTo>
                    <a:pt x="17000" y="1590"/>
                    <a:pt x="14201" y="1"/>
                    <a:pt x="10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3855787" y="3772349"/>
              <a:ext cx="582389" cy="156769"/>
            </a:xfrm>
            <a:custGeom>
              <a:rect b="b" l="l" r="r" t="t"/>
              <a:pathLst>
                <a:path extrusionOk="0" h="4059" w="15079">
                  <a:moveTo>
                    <a:pt x="15079" y="0"/>
                  </a:moveTo>
                  <a:cubicBezTo>
                    <a:pt x="14327" y="410"/>
                    <a:pt x="13541" y="761"/>
                    <a:pt x="12735" y="1049"/>
                  </a:cubicBezTo>
                  <a:cubicBezTo>
                    <a:pt x="11407" y="1525"/>
                    <a:pt x="10020" y="1835"/>
                    <a:pt x="8615" y="1961"/>
                  </a:cubicBezTo>
                  <a:cubicBezTo>
                    <a:pt x="8113" y="2007"/>
                    <a:pt x="7603" y="2035"/>
                    <a:pt x="7093" y="2035"/>
                  </a:cubicBezTo>
                  <a:cubicBezTo>
                    <a:pt x="6204" y="2035"/>
                    <a:pt x="5313" y="1950"/>
                    <a:pt x="4458" y="1726"/>
                  </a:cubicBezTo>
                  <a:cubicBezTo>
                    <a:pt x="3404" y="1448"/>
                    <a:pt x="2383" y="923"/>
                    <a:pt x="1644" y="116"/>
                  </a:cubicBezTo>
                  <a:cubicBezTo>
                    <a:pt x="1076" y="790"/>
                    <a:pt x="527" y="1561"/>
                    <a:pt x="1" y="2441"/>
                  </a:cubicBezTo>
                  <a:cubicBezTo>
                    <a:pt x="2394" y="3599"/>
                    <a:pt x="4526" y="4059"/>
                    <a:pt x="6402" y="4059"/>
                  </a:cubicBezTo>
                  <a:cubicBezTo>
                    <a:pt x="8226" y="4059"/>
                    <a:pt x="9808" y="3624"/>
                    <a:pt x="11153" y="2977"/>
                  </a:cubicBezTo>
                  <a:cubicBezTo>
                    <a:pt x="11281" y="2916"/>
                    <a:pt x="11407" y="2852"/>
                    <a:pt x="11532" y="2786"/>
                  </a:cubicBezTo>
                  <a:cubicBezTo>
                    <a:pt x="13023" y="1999"/>
                    <a:pt x="14204" y="960"/>
                    <a:pt x="1507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3875754" y="3685489"/>
              <a:ext cx="568871" cy="180290"/>
            </a:xfrm>
            <a:custGeom>
              <a:rect b="b" l="l" r="r" t="t"/>
              <a:pathLst>
                <a:path extrusionOk="0" h="4668" w="14729">
                  <a:moveTo>
                    <a:pt x="14728" y="1"/>
                  </a:moveTo>
                  <a:lnTo>
                    <a:pt x="14728" y="1"/>
                  </a:lnTo>
                  <a:cubicBezTo>
                    <a:pt x="12246" y="1516"/>
                    <a:pt x="9512" y="2710"/>
                    <a:pt x="6716" y="3509"/>
                  </a:cubicBezTo>
                  <a:cubicBezTo>
                    <a:pt x="4539" y="4118"/>
                    <a:pt x="2256" y="4519"/>
                    <a:pt x="1" y="4667"/>
                  </a:cubicBezTo>
                  <a:cubicBezTo>
                    <a:pt x="2265" y="4651"/>
                    <a:pt x="4580" y="4288"/>
                    <a:pt x="6765" y="3688"/>
                  </a:cubicBezTo>
                  <a:cubicBezTo>
                    <a:pt x="9574" y="2897"/>
                    <a:pt x="12328" y="1659"/>
                    <a:pt x="14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4217360" y="3656562"/>
              <a:ext cx="163373" cy="146379"/>
            </a:xfrm>
            <a:custGeom>
              <a:rect b="b" l="l" r="r" t="t"/>
              <a:pathLst>
                <a:path extrusionOk="0" h="3790" w="4230">
                  <a:moveTo>
                    <a:pt x="2074" y="0"/>
                  </a:moveTo>
                  <a:cubicBezTo>
                    <a:pt x="1579" y="1285"/>
                    <a:pt x="916" y="2504"/>
                    <a:pt x="84" y="3601"/>
                  </a:cubicBezTo>
                  <a:lnTo>
                    <a:pt x="1" y="3710"/>
                  </a:lnTo>
                  <a:lnTo>
                    <a:pt x="138" y="3702"/>
                  </a:lnTo>
                  <a:cubicBezTo>
                    <a:pt x="306" y="3693"/>
                    <a:pt x="473" y="3689"/>
                    <a:pt x="641" y="3689"/>
                  </a:cubicBezTo>
                  <a:cubicBezTo>
                    <a:pt x="1491" y="3689"/>
                    <a:pt x="2346" y="3790"/>
                    <a:pt x="3198" y="3790"/>
                  </a:cubicBezTo>
                  <a:cubicBezTo>
                    <a:pt x="3543" y="3790"/>
                    <a:pt x="3887" y="3773"/>
                    <a:pt x="4230" y="3727"/>
                  </a:cubicBezTo>
                  <a:lnTo>
                    <a:pt x="4230" y="3727"/>
                  </a:lnTo>
                  <a:cubicBezTo>
                    <a:pt x="4061" y="3737"/>
                    <a:pt x="3892" y="3742"/>
                    <a:pt x="3724" y="3742"/>
                  </a:cubicBezTo>
                  <a:cubicBezTo>
                    <a:pt x="2672" y="3742"/>
                    <a:pt x="1630" y="3564"/>
                    <a:pt x="576" y="3564"/>
                  </a:cubicBezTo>
                  <a:cubicBezTo>
                    <a:pt x="473" y="3564"/>
                    <a:pt x="369" y="3566"/>
                    <a:pt x="265" y="3570"/>
                  </a:cubicBezTo>
                  <a:lnTo>
                    <a:pt x="265" y="3570"/>
                  </a:lnTo>
                  <a:cubicBezTo>
                    <a:pt x="651" y="3048"/>
                    <a:pt x="995" y="2496"/>
                    <a:pt x="1292" y="1920"/>
                  </a:cubicBezTo>
                  <a:cubicBezTo>
                    <a:pt x="1610" y="1306"/>
                    <a:pt x="1874" y="663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3996253" y="3708276"/>
              <a:ext cx="187010" cy="173492"/>
            </a:xfrm>
            <a:custGeom>
              <a:rect b="b" l="l" r="r" t="t"/>
              <a:pathLst>
                <a:path extrusionOk="0" h="4492" w="4842">
                  <a:moveTo>
                    <a:pt x="2980" y="0"/>
                  </a:moveTo>
                  <a:lnTo>
                    <a:pt x="2980" y="0"/>
                  </a:lnTo>
                  <a:cubicBezTo>
                    <a:pt x="2120" y="1316"/>
                    <a:pt x="1159" y="2567"/>
                    <a:pt x="76" y="3705"/>
                  </a:cubicBezTo>
                  <a:lnTo>
                    <a:pt x="1" y="3783"/>
                  </a:lnTo>
                  <a:lnTo>
                    <a:pt x="106" y="3809"/>
                  </a:lnTo>
                  <a:cubicBezTo>
                    <a:pt x="1655" y="4196"/>
                    <a:pt x="3244" y="4440"/>
                    <a:pt x="4841" y="4492"/>
                  </a:cubicBezTo>
                  <a:cubicBezTo>
                    <a:pt x="3292" y="4342"/>
                    <a:pt x="1750" y="4095"/>
                    <a:pt x="240" y="3713"/>
                  </a:cubicBezTo>
                  <a:lnTo>
                    <a:pt x="240" y="3713"/>
                  </a:lnTo>
                  <a:cubicBezTo>
                    <a:pt x="484" y="3450"/>
                    <a:pt x="722" y="3180"/>
                    <a:pt x="953" y="2906"/>
                  </a:cubicBezTo>
                  <a:cubicBezTo>
                    <a:pt x="1715" y="2002"/>
                    <a:pt x="2397" y="1029"/>
                    <a:pt x="2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3865288" y="3237210"/>
              <a:ext cx="563039" cy="605330"/>
            </a:xfrm>
            <a:custGeom>
              <a:rect b="b" l="l" r="r" t="t"/>
              <a:pathLst>
                <a:path extrusionOk="0" h="15673" w="14578">
                  <a:moveTo>
                    <a:pt x="11122" y="0"/>
                  </a:moveTo>
                  <a:cubicBezTo>
                    <a:pt x="11118" y="0"/>
                    <a:pt x="11113" y="1"/>
                    <a:pt x="11109" y="4"/>
                  </a:cubicBezTo>
                  <a:cubicBezTo>
                    <a:pt x="10727" y="260"/>
                    <a:pt x="10362" y="542"/>
                    <a:pt x="10021" y="849"/>
                  </a:cubicBezTo>
                  <a:cubicBezTo>
                    <a:pt x="9874" y="982"/>
                    <a:pt x="9732" y="1118"/>
                    <a:pt x="9595" y="1260"/>
                  </a:cubicBezTo>
                  <a:cubicBezTo>
                    <a:pt x="9139" y="1729"/>
                    <a:pt x="8738" y="2251"/>
                    <a:pt x="8414" y="2818"/>
                  </a:cubicBezTo>
                  <a:cubicBezTo>
                    <a:pt x="8092" y="3386"/>
                    <a:pt x="7860" y="3997"/>
                    <a:pt x="7719" y="4634"/>
                  </a:cubicBezTo>
                  <a:cubicBezTo>
                    <a:pt x="7582" y="5264"/>
                    <a:pt x="7522" y="5907"/>
                    <a:pt x="7447" y="6546"/>
                  </a:cubicBezTo>
                  <a:cubicBezTo>
                    <a:pt x="7370" y="7185"/>
                    <a:pt x="7279" y="7827"/>
                    <a:pt x="7079" y="8441"/>
                  </a:cubicBezTo>
                  <a:cubicBezTo>
                    <a:pt x="7062" y="8493"/>
                    <a:pt x="7044" y="8545"/>
                    <a:pt x="7026" y="8597"/>
                  </a:cubicBezTo>
                  <a:cubicBezTo>
                    <a:pt x="6880" y="8804"/>
                    <a:pt x="6732" y="9007"/>
                    <a:pt x="6579" y="9209"/>
                  </a:cubicBezTo>
                  <a:cubicBezTo>
                    <a:pt x="6498" y="9315"/>
                    <a:pt x="6417" y="9420"/>
                    <a:pt x="6333" y="9524"/>
                  </a:cubicBezTo>
                  <a:cubicBezTo>
                    <a:pt x="6670" y="8561"/>
                    <a:pt x="6854" y="7546"/>
                    <a:pt x="6887" y="6525"/>
                  </a:cubicBezTo>
                  <a:cubicBezTo>
                    <a:pt x="6919" y="5477"/>
                    <a:pt x="6789" y="4424"/>
                    <a:pt x="6504" y="3413"/>
                  </a:cubicBezTo>
                  <a:cubicBezTo>
                    <a:pt x="6342" y="2844"/>
                    <a:pt x="6129" y="2291"/>
                    <a:pt x="5870" y="1761"/>
                  </a:cubicBezTo>
                  <a:cubicBezTo>
                    <a:pt x="5866" y="1752"/>
                    <a:pt x="5855" y="1746"/>
                    <a:pt x="5846" y="1746"/>
                  </a:cubicBezTo>
                  <a:cubicBezTo>
                    <a:pt x="5840" y="1746"/>
                    <a:pt x="5834" y="1748"/>
                    <a:pt x="5831" y="1755"/>
                  </a:cubicBezTo>
                  <a:cubicBezTo>
                    <a:pt x="5242" y="2689"/>
                    <a:pt x="4666" y="3685"/>
                    <a:pt x="4515" y="4797"/>
                  </a:cubicBezTo>
                  <a:cubicBezTo>
                    <a:pt x="4367" y="5880"/>
                    <a:pt x="4702" y="6947"/>
                    <a:pt x="5209" y="7897"/>
                  </a:cubicBezTo>
                  <a:cubicBezTo>
                    <a:pt x="5520" y="8480"/>
                    <a:pt x="5894" y="9028"/>
                    <a:pt x="6268" y="9572"/>
                  </a:cubicBezTo>
                  <a:cubicBezTo>
                    <a:pt x="6267" y="9574"/>
                    <a:pt x="6266" y="9576"/>
                    <a:pt x="6266" y="9578"/>
                  </a:cubicBezTo>
                  <a:cubicBezTo>
                    <a:pt x="6263" y="9587"/>
                    <a:pt x="6265" y="9597"/>
                    <a:pt x="6270" y="9604"/>
                  </a:cubicBezTo>
                  <a:cubicBezTo>
                    <a:pt x="5800" y="10195"/>
                    <a:pt x="5296" y="10758"/>
                    <a:pt x="4763" y="11293"/>
                  </a:cubicBezTo>
                  <a:cubicBezTo>
                    <a:pt x="4664" y="11392"/>
                    <a:pt x="4563" y="11490"/>
                    <a:pt x="4463" y="11587"/>
                  </a:cubicBezTo>
                  <a:cubicBezTo>
                    <a:pt x="4471" y="11557"/>
                    <a:pt x="4480" y="11527"/>
                    <a:pt x="4488" y="11497"/>
                  </a:cubicBezTo>
                  <a:cubicBezTo>
                    <a:pt x="4522" y="11370"/>
                    <a:pt x="4551" y="11240"/>
                    <a:pt x="4579" y="11112"/>
                  </a:cubicBezTo>
                  <a:cubicBezTo>
                    <a:pt x="4794" y="10063"/>
                    <a:pt x="4776" y="8974"/>
                    <a:pt x="4586" y="7924"/>
                  </a:cubicBezTo>
                  <a:cubicBezTo>
                    <a:pt x="4390" y="6836"/>
                    <a:pt x="4015" y="5785"/>
                    <a:pt x="3543" y="4786"/>
                  </a:cubicBezTo>
                  <a:cubicBezTo>
                    <a:pt x="3485" y="4663"/>
                    <a:pt x="3425" y="4539"/>
                    <a:pt x="3363" y="4417"/>
                  </a:cubicBezTo>
                  <a:cubicBezTo>
                    <a:pt x="3358" y="4407"/>
                    <a:pt x="3349" y="4402"/>
                    <a:pt x="3339" y="4402"/>
                  </a:cubicBezTo>
                  <a:cubicBezTo>
                    <a:pt x="3330" y="4402"/>
                    <a:pt x="3320" y="4408"/>
                    <a:pt x="3317" y="4421"/>
                  </a:cubicBezTo>
                  <a:cubicBezTo>
                    <a:pt x="3127" y="5407"/>
                    <a:pt x="2734" y="6351"/>
                    <a:pt x="2637" y="7354"/>
                  </a:cubicBezTo>
                  <a:cubicBezTo>
                    <a:pt x="2589" y="7845"/>
                    <a:pt x="2623" y="8339"/>
                    <a:pt x="2777" y="8809"/>
                  </a:cubicBezTo>
                  <a:cubicBezTo>
                    <a:pt x="2940" y="9306"/>
                    <a:pt x="3211" y="9761"/>
                    <a:pt x="3505" y="10189"/>
                  </a:cubicBezTo>
                  <a:cubicBezTo>
                    <a:pt x="3803" y="10626"/>
                    <a:pt x="4181" y="11048"/>
                    <a:pt x="4358" y="11553"/>
                  </a:cubicBezTo>
                  <a:cubicBezTo>
                    <a:pt x="4370" y="11587"/>
                    <a:pt x="4380" y="11621"/>
                    <a:pt x="4390" y="11656"/>
                  </a:cubicBezTo>
                  <a:cubicBezTo>
                    <a:pt x="4255" y="11784"/>
                    <a:pt x="4118" y="11910"/>
                    <a:pt x="3979" y="12036"/>
                  </a:cubicBezTo>
                  <a:cubicBezTo>
                    <a:pt x="3563" y="12410"/>
                    <a:pt x="3130" y="12766"/>
                    <a:pt x="2684" y="13105"/>
                  </a:cubicBezTo>
                  <a:cubicBezTo>
                    <a:pt x="2441" y="13288"/>
                    <a:pt x="2194" y="13466"/>
                    <a:pt x="1939" y="13635"/>
                  </a:cubicBezTo>
                  <a:cubicBezTo>
                    <a:pt x="1998" y="13492"/>
                    <a:pt x="2052" y="13348"/>
                    <a:pt x="2102" y="13203"/>
                  </a:cubicBezTo>
                  <a:cubicBezTo>
                    <a:pt x="2237" y="12908"/>
                    <a:pt x="2345" y="12601"/>
                    <a:pt x="2425" y="12287"/>
                  </a:cubicBezTo>
                  <a:cubicBezTo>
                    <a:pt x="2554" y="11791"/>
                    <a:pt x="2615" y="11279"/>
                    <a:pt x="2623" y="10766"/>
                  </a:cubicBezTo>
                  <a:cubicBezTo>
                    <a:pt x="2629" y="10258"/>
                    <a:pt x="2581" y="9749"/>
                    <a:pt x="2495" y="9249"/>
                  </a:cubicBezTo>
                  <a:cubicBezTo>
                    <a:pt x="2408" y="8749"/>
                    <a:pt x="2284" y="8257"/>
                    <a:pt x="2136" y="7772"/>
                  </a:cubicBezTo>
                  <a:cubicBezTo>
                    <a:pt x="1985" y="7281"/>
                    <a:pt x="1824" y="6781"/>
                    <a:pt x="1576" y="6329"/>
                  </a:cubicBezTo>
                  <a:cubicBezTo>
                    <a:pt x="1545" y="6271"/>
                    <a:pt x="1511" y="6215"/>
                    <a:pt x="1477" y="6159"/>
                  </a:cubicBezTo>
                  <a:cubicBezTo>
                    <a:pt x="1473" y="6152"/>
                    <a:pt x="1466" y="6149"/>
                    <a:pt x="1459" y="6149"/>
                  </a:cubicBezTo>
                  <a:cubicBezTo>
                    <a:pt x="1449" y="6149"/>
                    <a:pt x="1437" y="6157"/>
                    <a:pt x="1434" y="6168"/>
                  </a:cubicBezTo>
                  <a:cubicBezTo>
                    <a:pt x="1272" y="6749"/>
                    <a:pt x="1013" y="7296"/>
                    <a:pt x="798" y="7857"/>
                  </a:cubicBezTo>
                  <a:cubicBezTo>
                    <a:pt x="693" y="8127"/>
                    <a:pt x="599" y="8400"/>
                    <a:pt x="529" y="8680"/>
                  </a:cubicBezTo>
                  <a:cubicBezTo>
                    <a:pt x="470" y="8920"/>
                    <a:pt x="429" y="9163"/>
                    <a:pt x="407" y="9409"/>
                  </a:cubicBezTo>
                  <a:cubicBezTo>
                    <a:pt x="360" y="9893"/>
                    <a:pt x="382" y="10386"/>
                    <a:pt x="473" y="10863"/>
                  </a:cubicBezTo>
                  <a:cubicBezTo>
                    <a:pt x="564" y="11344"/>
                    <a:pt x="721" y="11813"/>
                    <a:pt x="946" y="12248"/>
                  </a:cubicBezTo>
                  <a:cubicBezTo>
                    <a:pt x="1161" y="12670"/>
                    <a:pt x="1442" y="13059"/>
                    <a:pt x="1647" y="13486"/>
                  </a:cubicBezTo>
                  <a:cubicBezTo>
                    <a:pt x="1677" y="13547"/>
                    <a:pt x="1704" y="13609"/>
                    <a:pt x="1730" y="13672"/>
                  </a:cubicBezTo>
                  <a:cubicBezTo>
                    <a:pt x="1741" y="13698"/>
                    <a:pt x="1750" y="13725"/>
                    <a:pt x="1760" y="13752"/>
                  </a:cubicBezTo>
                  <a:cubicBezTo>
                    <a:pt x="1689" y="13798"/>
                    <a:pt x="1413" y="13964"/>
                    <a:pt x="1413" y="13964"/>
                  </a:cubicBezTo>
                  <a:cubicBezTo>
                    <a:pt x="1085" y="14153"/>
                    <a:pt x="746" y="14321"/>
                    <a:pt x="390" y="14456"/>
                  </a:cubicBezTo>
                  <a:cubicBezTo>
                    <a:pt x="287" y="14495"/>
                    <a:pt x="183" y="14530"/>
                    <a:pt x="79" y="14564"/>
                  </a:cubicBezTo>
                  <a:cubicBezTo>
                    <a:pt x="0" y="14589"/>
                    <a:pt x="34" y="14700"/>
                    <a:pt x="106" y="14700"/>
                  </a:cubicBezTo>
                  <a:cubicBezTo>
                    <a:pt x="113" y="14700"/>
                    <a:pt x="120" y="14699"/>
                    <a:pt x="128" y="14696"/>
                  </a:cubicBezTo>
                  <a:cubicBezTo>
                    <a:pt x="746" y="14500"/>
                    <a:pt x="1322" y="14199"/>
                    <a:pt x="1868" y="13851"/>
                  </a:cubicBezTo>
                  <a:cubicBezTo>
                    <a:pt x="2055" y="14000"/>
                    <a:pt x="2243" y="14147"/>
                    <a:pt x="2436" y="14289"/>
                  </a:cubicBezTo>
                  <a:cubicBezTo>
                    <a:pt x="2701" y="14483"/>
                    <a:pt x="2972" y="14668"/>
                    <a:pt x="3256" y="14834"/>
                  </a:cubicBezTo>
                  <a:cubicBezTo>
                    <a:pt x="3732" y="15112"/>
                    <a:pt x="4238" y="15322"/>
                    <a:pt x="4772" y="15457"/>
                  </a:cubicBezTo>
                  <a:cubicBezTo>
                    <a:pt x="5280" y="15587"/>
                    <a:pt x="5803" y="15652"/>
                    <a:pt x="6327" y="15668"/>
                  </a:cubicBezTo>
                  <a:cubicBezTo>
                    <a:pt x="6415" y="15671"/>
                    <a:pt x="6503" y="15672"/>
                    <a:pt x="6591" y="15672"/>
                  </a:cubicBezTo>
                  <a:cubicBezTo>
                    <a:pt x="7029" y="15672"/>
                    <a:pt x="7467" y="15638"/>
                    <a:pt x="7902" y="15580"/>
                  </a:cubicBezTo>
                  <a:cubicBezTo>
                    <a:pt x="8316" y="15525"/>
                    <a:pt x="8733" y="15453"/>
                    <a:pt x="9152" y="15453"/>
                  </a:cubicBezTo>
                  <a:cubicBezTo>
                    <a:pt x="9261" y="15453"/>
                    <a:pt x="9369" y="15458"/>
                    <a:pt x="9478" y="15469"/>
                  </a:cubicBezTo>
                  <a:cubicBezTo>
                    <a:pt x="9543" y="15477"/>
                    <a:pt x="9606" y="15486"/>
                    <a:pt x="9670" y="15498"/>
                  </a:cubicBezTo>
                  <a:cubicBezTo>
                    <a:pt x="9671" y="15498"/>
                    <a:pt x="9673" y="15498"/>
                    <a:pt x="9674" y="15498"/>
                  </a:cubicBezTo>
                  <a:cubicBezTo>
                    <a:pt x="9695" y="15498"/>
                    <a:pt x="9704" y="15470"/>
                    <a:pt x="9688" y="15456"/>
                  </a:cubicBezTo>
                  <a:cubicBezTo>
                    <a:pt x="9392" y="15174"/>
                    <a:pt x="9073" y="14917"/>
                    <a:pt x="8732" y="14687"/>
                  </a:cubicBezTo>
                  <a:cubicBezTo>
                    <a:pt x="8565" y="14572"/>
                    <a:pt x="8391" y="14464"/>
                    <a:pt x="8213" y="14361"/>
                  </a:cubicBezTo>
                  <a:cubicBezTo>
                    <a:pt x="7680" y="14057"/>
                    <a:pt x="7111" y="13816"/>
                    <a:pt x="6522" y="13644"/>
                  </a:cubicBezTo>
                  <a:cubicBezTo>
                    <a:pt x="5968" y="13485"/>
                    <a:pt x="5398" y="13387"/>
                    <a:pt x="4823" y="13356"/>
                  </a:cubicBezTo>
                  <a:cubicBezTo>
                    <a:pt x="4681" y="13348"/>
                    <a:pt x="4538" y="13344"/>
                    <a:pt x="4396" y="13344"/>
                  </a:cubicBezTo>
                  <a:cubicBezTo>
                    <a:pt x="3993" y="13344"/>
                    <a:pt x="3591" y="13375"/>
                    <a:pt x="3193" y="13438"/>
                  </a:cubicBezTo>
                  <a:cubicBezTo>
                    <a:pt x="2829" y="13495"/>
                    <a:pt x="2469" y="13578"/>
                    <a:pt x="2117" y="13686"/>
                  </a:cubicBezTo>
                  <a:cubicBezTo>
                    <a:pt x="2239" y="13603"/>
                    <a:pt x="2359" y="13520"/>
                    <a:pt x="2478" y="13434"/>
                  </a:cubicBezTo>
                  <a:cubicBezTo>
                    <a:pt x="3032" y="13031"/>
                    <a:pt x="3563" y="12599"/>
                    <a:pt x="4072" y="12142"/>
                  </a:cubicBezTo>
                  <a:cubicBezTo>
                    <a:pt x="4214" y="12014"/>
                    <a:pt x="4351" y="11887"/>
                    <a:pt x="4489" y="11756"/>
                  </a:cubicBezTo>
                  <a:cubicBezTo>
                    <a:pt x="4618" y="11878"/>
                    <a:pt x="4753" y="11993"/>
                    <a:pt x="4893" y="12100"/>
                  </a:cubicBezTo>
                  <a:cubicBezTo>
                    <a:pt x="5685" y="12703"/>
                    <a:pt x="6657" y="13056"/>
                    <a:pt x="7656" y="13099"/>
                  </a:cubicBezTo>
                  <a:cubicBezTo>
                    <a:pt x="7740" y="13102"/>
                    <a:pt x="7825" y="13104"/>
                    <a:pt x="7909" y="13104"/>
                  </a:cubicBezTo>
                  <a:cubicBezTo>
                    <a:pt x="8916" y="13104"/>
                    <a:pt x="9906" y="12861"/>
                    <a:pt x="10899" y="12714"/>
                  </a:cubicBezTo>
                  <a:cubicBezTo>
                    <a:pt x="11327" y="12652"/>
                    <a:pt x="11758" y="12607"/>
                    <a:pt x="12190" y="12607"/>
                  </a:cubicBezTo>
                  <a:cubicBezTo>
                    <a:pt x="12375" y="12607"/>
                    <a:pt x="12561" y="12615"/>
                    <a:pt x="12746" y="12634"/>
                  </a:cubicBezTo>
                  <a:lnTo>
                    <a:pt x="12746" y="12633"/>
                  </a:lnTo>
                  <a:cubicBezTo>
                    <a:pt x="12746" y="12633"/>
                    <a:pt x="12747" y="12633"/>
                    <a:pt x="12747" y="12633"/>
                  </a:cubicBezTo>
                  <a:cubicBezTo>
                    <a:pt x="12769" y="12633"/>
                    <a:pt x="12784" y="12605"/>
                    <a:pt x="12765" y="12591"/>
                  </a:cubicBezTo>
                  <a:cubicBezTo>
                    <a:pt x="12354" y="12271"/>
                    <a:pt x="11916" y="11986"/>
                    <a:pt x="11456" y="11740"/>
                  </a:cubicBezTo>
                  <a:cubicBezTo>
                    <a:pt x="10811" y="11396"/>
                    <a:pt x="10123" y="11131"/>
                    <a:pt x="9408" y="10970"/>
                  </a:cubicBezTo>
                  <a:cubicBezTo>
                    <a:pt x="9034" y="10886"/>
                    <a:pt x="8652" y="10830"/>
                    <a:pt x="8269" y="10805"/>
                  </a:cubicBezTo>
                  <a:cubicBezTo>
                    <a:pt x="8120" y="10796"/>
                    <a:pt x="7971" y="10791"/>
                    <a:pt x="7821" y="10791"/>
                  </a:cubicBezTo>
                  <a:cubicBezTo>
                    <a:pt x="7238" y="10791"/>
                    <a:pt x="6655" y="10863"/>
                    <a:pt x="6088" y="11012"/>
                  </a:cubicBezTo>
                  <a:cubicBezTo>
                    <a:pt x="5597" y="11140"/>
                    <a:pt x="5124" y="11327"/>
                    <a:pt x="4680" y="11570"/>
                  </a:cubicBezTo>
                  <a:cubicBezTo>
                    <a:pt x="4741" y="11510"/>
                    <a:pt x="4801" y="11452"/>
                    <a:pt x="4862" y="11391"/>
                  </a:cubicBezTo>
                  <a:cubicBezTo>
                    <a:pt x="5407" y="10844"/>
                    <a:pt x="5923" y="10266"/>
                    <a:pt x="6405" y="9662"/>
                  </a:cubicBezTo>
                  <a:cubicBezTo>
                    <a:pt x="6667" y="9772"/>
                    <a:pt x="6933" y="9879"/>
                    <a:pt x="7202" y="9976"/>
                  </a:cubicBezTo>
                  <a:cubicBezTo>
                    <a:pt x="7550" y="10101"/>
                    <a:pt x="7905" y="10209"/>
                    <a:pt x="8269" y="10286"/>
                  </a:cubicBezTo>
                  <a:cubicBezTo>
                    <a:pt x="8622" y="10360"/>
                    <a:pt x="8985" y="10403"/>
                    <a:pt x="9347" y="10403"/>
                  </a:cubicBezTo>
                  <a:cubicBezTo>
                    <a:pt x="9598" y="10403"/>
                    <a:pt x="9849" y="10382"/>
                    <a:pt x="10096" y="10336"/>
                  </a:cubicBezTo>
                  <a:cubicBezTo>
                    <a:pt x="10659" y="10231"/>
                    <a:pt x="11172" y="9984"/>
                    <a:pt x="11642" y="9662"/>
                  </a:cubicBezTo>
                  <a:cubicBezTo>
                    <a:pt x="12112" y="9340"/>
                    <a:pt x="12537" y="8958"/>
                    <a:pt x="12972" y="8592"/>
                  </a:cubicBezTo>
                  <a:cubicBezTo>
                    <a:pt x="13406" y="8226"/>
                    <a:pt x="13855" y="7868"/>
                    <a:pt x="14363" y="7610"/>
                  </a:cubicBezTo>
                  <a:cubicBezTo>
                    <a:pt x="14426" y="7577"/>
                    <a:pt x="14490" y="7548"/>
                    <a:pt x="14555" y="7518"/>
                  </a:cubicBezTo>
                  <a:cubicBezTo>
                    <a:pt x="14577" y="7509"/>
                    <a:pt x="14575" y="7479"/>
                    <a:pt x="14551" y="7472"/>
                  </a:cubicBezTo>
                  <a:cubicBezTo>
                    <a:pt x="14051" y="7346"/>
                    <a:pt x="13539" y="7266"/>
                    <a:pt x="13024" y="7235"/>
                  </a:cubicBezTo>
                  <a:cubicBezTo>
                    <a:pt x="12960" y="7229"/>
                    <a:pt x="12896" y="7225"/>
                    <a:pt x="12833" y="7223"/>
                  </a:cubicBezTo>
                  <a:cubicBezTo>
                    <a:pt x="12714" y="7218"/>
                    <a:pt x="12595" y="7216"/>
                    <a:pt x="12476" y="7216"/>
                  </a:cubicBezTo>
                  <a:cubicBezTo>
                    <a:pt x="12016" y="7216"/>
                    <a:pt x="11555" y="7252"/>
                    <a:pt x="11100" y="7323"/>
                  </a:cubicBezTo>
                  <a:cubicBezTo>
                    <a:pt x="10530" y="7411"/>
                    <a:pt x="9968" y="7554"/>
                    <a:pt x="9425" y="7750"/>
                  </a:cubicBezTo>
                  <a:cubicBezTo>
                    <a:pt x="8882" y="7945"/>
                    <a:pt x="8357" y="8192"/>
                    <a:pt x="7862" y="8488"/>
                  </a:cubicBezTo>
                  <a:cubicBezTo>
                    <a:pt x="7415" y="8755"/>
                    <a:pt x="6993" y="9063"/>
                    <a:pt x="6604" y="9407"/>
                  </a:cubicBezTo>
                  <a:cubicBezTo>
                    <a:pt x="6632" y="9370"/>
                    <a:pt x="6662" y="9331"/>
                    <a:pt x="6689" y="9293"/>
                  </a:cubicBezTo>
                  <a:cubicBezTo>
                    <a:pt x="6848" y="9085"/>
                    <a:pt x="7001" y="8875"/>
                    <a:pt x="7150" y="8662"/>
                  </a:cubicBezTo>
                  <a:cubicBezTo>
                    <a:pt x="7687" y="8371"/>
                    <a:pt x="8186" y="8015"/>
                    <a:pt x="8632" y="7601"/>
                  </a:cubicBezTo>
                  <a:cubicBezTo>
                    <a:pt x="8808" y="7438"/>
                    <a:pt x="8975" y="7267"/>
                    <a:pt x="9134" y="7089"/>
                  </a:cubicBezTo>
                  <a:cubicBezTo>
                    <a:pt x="9408" y="6781"/>
                    <a:pt x="9655" y="6451"/>
                    <a:pt x="9874" y="6102"/>
                  </a:cubicBezTo>
                  <a:cubicBezTo>
                    <a:pt x="10223" y="5543"/>
                    <a:pt x="10492" y="4939"/>
                    <a:pt x="10681" y="4308"/>
                  </a:cubicBezTo>
                  <a:cubicBezTo>
                    <a:pt x="10877" y="3660"/>
                    <a:pt x="10991" y="2991"/>
                    <a:pt x="11057" y="2318"/>
                  </a:cubicBezTo>
                  <a:cubicBezTo>
                    <a:pt x="11125" y="1640"/>
                    <a:pt x="11143" y="960"/>
                    <a:pt x="11146" y="278"/>
                  </a:cubicBezTo>
                  <a:cubicBezTo>
                    <a:pt x="11147" y="192"/>
                    <a:pt x="11146" y="106"/>
                    <a:pt x="11146" y="22"/>
                  </a:cubicBezTo>
                  <a:cubicBezTo>
                    <a:pt x="11146" y="8"/>
                    <a:pt x="11134" y="0"/>
                    <a:pt x="11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4209636" y="3237287"/>
              <a:ext cx="86167" cy="273795"/>
            </a:xfrm>
            <a:custGeom>
              <a:rect b="b" l="l" r="r" t="t"/>
              <a:pathLst>
                <a:path extrusionOk="0" h="7089" w="2231">
                  <a:moveTo>
                    <a:pt x="2207" y="1"/>
                  </a:moveTo>
                  <a:cubicBezTo>
                    <a:pt x="2202" y="1"/>
                    <a:pt x="2197" y="2"/>
                    <a:pt x="2193" y="4"/>
                  </a:cubicBezTo>
                  <a:cubicBezTo>
                    <a:pt x="1811" y="259"/>
                    <a:pt x="1446" y="541"/>
                    <a:pt x="1105" y="849"/>
                  </a:cubicBezTo>
                  <a:cubicBezTo>
                    <a:pt x="1384" y="1733"/>
                    <a:pt x="1357" y="2709"/>
                    <a:pt x="1124" y="3607"/>
                  </a:cubicBezTo>
                  <a:cubicBezTo>
                    <a:pt x="940" y="4326"/>
                    <a:pt x="1" y="7021"/>
                    <a:pt x="218" y="7088"/>
                  </a:cubicBezTo>
                  <a:cubicBezTo>
                    <a:pt x="492" y="6781"/>
                    <a:pt x="740" y="6451"/>
                    <a:pt x="958" y="6101"/>
                  </a:cubicBezTo>
                  <a:cubicBezTo>
                    <a:pt x="1309" y="5543"/>
                    <a:pt x="1576" y="4939"/>
                    <a:pt x="1766" y="4308"/>
                  </a:cubicBezTo>
                  <a:cubicBezTo>
                    <a:pt x="1961" y="3659"/>
                    <a:pt x="2075" y="2992"/>
                    <a:pt x="2141" y="2319"/>
                  </a:cubicBezTo>
                  <a:cubicBezTo>
                    <a:pt x="2209" y="1640"/>
                    <a:pt x="2227" y="959"/>
                    <a:pt x="2230" y="277"/>
                  </a:cubicBezTo>
                  <a:cubicBezTo>
                    <a:pt x="2231" y="191"/>
                    <a:pt x="2231" y="107"/>
                    <a:pt x="2231" y="21"/>
                  </a:cubicBezTo>
                  <a:cubicBezTo>
                    <a:pt x="2231" y="8"/>
                    <a:pt x="2219" y="1"/>
                    <a:pt x="2207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3959331" y="3778374"/>
              <a:ext cx="280786" cy="64152"/>
            </a:xfrm>
            <a:custGeom>
              <a:rect b="b" l="l" r="r" t="t"/>
              <a:pathLst>
                <a:path extrusionOk="0" h="1661" w="7270">
                  <a:moveTo>
                    <a:pt x="877" y="1"/>
                  </a:moveTo>
                  <a:cubicBezTo>
                    <a:pt x="757" y="1"/>
                    <a:pt x="637" y="10"/>
                    <a:pt x="519" y="34"/>
                  </a:cubicBezTo>
                  <a:cubicBezTo>
                    <a:pt x="328" y="70"/>
                    <a:pt x="143" y="147"/>
                    <a:pt x="1" y="277"/>
                  </a:cubicBezTo>
                  <a:cubicBezTo>
                    <a:pt x="266" y="471"/>
                    <a:pt x="537" y="656"/>
                    <a:pt x="821" y="822"/>
                  </a:cubicBezTo>
                  <a:cubicBezTo>
                    <a:pt x="1297" y="1100"/>
                    <a:pt x="1805" y="1310"/>
                    <a:pt x="2337" y="1447"/>
                  </a:cubicBezTo>
                  <a:cubicBezTo>
                    <a:pt x="2845" y="1575"/>
                    <a:pt x="3368" y="1642"/>
                    <a:pt x="3892" y="1656"/>
                  </a:cubicBezTo>
                  <a:cubicBezTo>
                    <a:pt x="3980" y="1659"/>
                    <a:pt x="4068" y="1660"/>
                    <a:pt x="4156" y="1660"/>
                  </a:cubicBezTo>
                  <a:cubicBezTo>
                    <a:pt x="4594" y="1660"/>
                    <a:pt x="5032" y="1626"/>
                    <a:pt x="5467" y="1568"/>
                  </a:cubicBezTo>
                  <a:cubicBezTo>
                    <a:pt x="5880" y="1513"/>
                    <a:pt x="6296" y="1442"/>
                    <a:pt x="6714" y="1442"/>
                  </a:cubicBezTo>
                  <a:cubicBezTo>
                    <a:pt x="6824" y="1442"/>
                    <a:pt x="6933" y="1447"/>
                    <a:pt x="7043" y="1458"/>
                  </a:cubicBezTo>
                  <a:cubicBezTo>
                    <a:pt x="7108" y="1465"/>
                    <a:pt x="7171" y="1474"/>
                    <a:pt x="7235" y="1486"/>
                  </a:cubicBezTo>
                  <a:cubicBezTo>
                    <a:pt x="7237" y="1486"/>
                    <a:pt x="7238" y="1486"/>
                    <a:pt x="7239" y="1486"/>
                  </a:cubicBezTo>
                  <a:cubicBezTo>
                    <a:pt x="7261" y="1486"/>
                    <a:pt x="7269" y="1459"/>
                    <a:pt x="7255" y="1444"/>
                  </a:cubicBezTo>
                  <a:cubicBezTo>
                    <a:pt x="6957" y="1164"/>
                    <a:pt x="6638" y="905"/>
                    <a:pt x="6299" y="675"/>
                  </a:cubicBezTo>
                  <a:cubicBezTo>
                    <a:pt x="6190" y="704"/>
                    <a:pt x="6079" y="721"/>
                    <a:pt x="5999" y="732"/>
                  </a:cubicBezTo>
                  <a:cubicBezTo>
                    <a:pt x="5774" y="766"/>
                    <a:pt x="5549" y="780"/>
                    <a:pt x="5325" y="780"/>
                  </a:cubicBezTo>
                  <a:cubicBezTo>
                    <a:pt x="4292" y="780"/>
                    <a:pt x="3269" y="468"/>
                    <a:pt x="2271" y="232"/>
                  </a:cubicBezTo>
                  <a:cubicBezTo>
                    <a:pt x="1963" y="160"/>
                    <a:pt x="1653" y="88"/>
                    <a:pt x="1340" y="40"/>
                  </a:cubicBezTo>
                  <a:cubicBezTo>
                    <a:pt x="1188" y="17"/>
                    <a:pt x="1032" y="1"/>
                    <a:pt x="877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4143439" y="3516636"/>
              <a:ext cx="284880" cy="122433"/>
            </a:xfrm>
            <a:custGeom>
              <a:rect b="b" l="l" r="r" t="t"/>
              <a:pathLst>
                <a:path extrusionOk="0" h="3170" w="7376">
                  <a:moveTo>
                    <a:pt x="5822" y="1"/>
                  </a:moveTo>
                  <a:cubicBezTo>
                    <a:pt x="5789" y="66"/>
                    <a:pt x="5750" y="127"/>
                    <a:pt x="5714" y="180"/>
                  </a:cubicBezTo>
                  <a:cubicBezTo>
                    <a:pt x="5541" y="429"/>
                    <a:pt x="5340" y="662"/>
                    <a:pt x="5119" y="874"/>
                  </a:cubicBezTo>
                  <a:cubicBezTo>
                    <a:pt x="4666" y="1310"/>
                    <a:pt x="4129" y="1657"/>
                    <a:pt x="3557" y="1918"/>
                  </a:cubicBezTo>
                  <a:cubicBezTo>
                    <a:pt x="2981" y="2180"/>
                    <a:pt x="2369" y="2360"/>
                    <a:pt x="1746" y="2465"/>
                  </a:cubicBezTo>
                  <a:cubicBezTo>
                    <a:pt x="1434" y="2518"/>
                    <a:pt x="1120" y="2544"/>
                    <a:pt x="806" y="2573"/>
                  </a:cubicBezTo>
                  <a:cubicBezTo>
                    <a:pt x="541" y="2596"/>
                    <a:pt x="246" y="2627"/>
                    <a:pt x="0" y="2743"/>
                  </a:cubicBezTo>
                  <a:cubicBezTo>
                    <a:pt x="348" y="2867"/>
                    <a:pt x="703" y="2975"/>
                    <a:pt x="1067" y="3052"/>
                  </a:cubicBezTo>
                  <a:cubicBezTo>
                    <a:pt x="1420" y="3126"/>
                    <a:pt x="1783" y="3170"/>
                    <a:pt x="2145" y="3170"/>
                  </a:cubicBezTo>
                  <a:cubicBezTo>
                    <a:pt x="2396" y="3170"/>
                    <a:pt x="2647" y="3149"/>
                    <a:pt x="2894" y="3102"/>
                  </a:cubicBezTo>
                  <a:cubicBezTo>
                    <a:pt x="3457" y="2999"/>
                    <a:pt x="3970" y="2750"/>
                    <a:pt x="4440" y="2428"/>
                  </a:cubicBezTo>
                  <a:cubicBezTo>
                    <a:pt x="4910" y="2108"/>
                    <a:pt x="5335" y="1724"/>
                    <a:pt x="5770" y="1358"/>
                  </a:cubicBezTo>
                  <a:cubicBezTo>
                    <a:pt x="6204" y="993"/>
                    <a:pt x="6653" y="636"/>
                    <a:pt x="7161" y="377"/>
                  </a:cubicBezTo>
                  <a:cubicBezTo>
                    <a:pt x="7224" y="345"/>
                    <a:pt x="7288" y="314"/>
                    <a:pt x="7353" y="284"/>
                  </a:cubicBezTo>
                  <a:cubicBezTo>
                    <a:pt x="7375" y="275"/>
                    <a:pt x="7373" y="245"/>
                    <a:pt x="7349" y="240"/>
                  </a:cubicBezTo>
                  <a:cubicBezTo>
                    <a:pt x="6849" y="113"/>
                    <a:pt x="6337" y="33"/>
                    <a:pt x="582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4054223" y="3690665"/>
              <a:ext cx="304847" cy="52681"/>
            </a:xfrm>
            <a:custGeom>
              <a:rect b="b" l="l" r="r" t="t"/>
              <a:pathLst>
                <a:path extrusionOk="0" h="1364" w="7893">
                  <a:moveTo>
                    <a:pt x="6564" y="1"/>
                  </a:moveTo>
                  <a:cubicBezTo>
                    <a:pt x="6491" y="63"/>
                    <a:pt x="6402" y="110"/>
                    <a:pt x="6321" y="145"/>
                  </a:cubicBezTo>
                  <a:cubicBezTo>
                    <a:pt x="6176" y="210"/>
                    <a:pt x="6024" y="262"/>
                    <a:pt x="5872" y="308"/>
                  </a:cubicBezTo>
                  <a:cubicBezTo>
                    <a:pt x="5573" y="401"/>
                    <a:pt x="5266" y="465"/>
                    <a:pt x="4957" y="508"/>
                  </a:cubicBezTo>
                  <a:cubicBezTo>
                    <a:pt x="4626" y="553"/>
                    <a:pt x="4293" y="572"/>
                    <a:pt x="3961" y="572"/>
                  </a:cubicBezTo>
                  <a:cubicBezTo>
                    <a:pt x="3031" y="572"/>
                    <a:pt x="2099" y="424"/>
                    <a:pt x="1187" y="271"/>
                  </a:cubicBezTo>
                  <a:cubicBezTo>
                    <a:pt x="954" y="231"/>
                    <a:pt x="705" y="161"/>
                    <a:pt x="464" y="161"/>
                  </a:cubicBezTo>
                  <a:cubicBezTo>
                    <a:pt x="418" y="161"/>
                    <a:pt x="372" y="164"/>
                    <a:pt x="327" y="169"/>
                  </a:cubicBezTo>
                  <a:cubicBezTo>
                    <a:pt x="192" y="186"/>
                    <a:pt x="62" y="252"/>
                    <a:pt x="1" y="359"/>
                  </a:cubicBezTo>
                  <a:cubicBezTo>
                    <a:pt x="793" y="962"/>
                    <a:pt x="1765" y="1315"/>
                    <a:pt x="2764" y="1358"/>
                  </a:cubicBezTo>
                  <a:cubicBezTo>
                    <a:pt x="2848" y="1361"/>
                    <a:pt x="2933" y="1363"/>
                    <a:pt x="3017" y="1363"/>
                  </a:cubicBezTo>
                  <a:cubicBezTo>
                    <a:pt x="4024" y="1363"/>
                    <a:pt x="5014" y="1120"/>
                    <a:pt x="6007" y="973"/>
                  </a:cubicBezTo>
                  <a:cubicBezTo>
                    <a:pt x="6435" y="911"/>
                    <a:pt x="6866" y="866"/>
                    <a:pt x="7298" y="866"/>
                  </a:cubicBezTo>
                  <a:cubicBezTo>
                    <a:pt x="7483" y="866"/>
                    <a:pt x="7669" y="874"/>
                    <a:pt x="7854" y="893"/>
                  </a:cubicBezTo>
                  <a:cubicBezTo>
                    <a:pt x="7854" y="893"/>
                    <a:pt x="7855" y="893"/>
                    <a:pt x="7855" y="893"/>
                  </a:cubicBezTo>
                  <a:cubicBezTo>
                    <a:pt x="7877" y="893"/>
                    <a:pt x="7892" y="865"/>
                    <a:pt x="7873" y="851"/>
                  </a:cubicBezTo>
                  <a:cubicBezTo>
                    <a:pt x="7462" y="532"/>
                    <a:pt x="7024" y="246"/>
                    <a:pt x="6564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4152206" y="3334420"/>
              <a:ext cx="119035" cy="216749"/>
            </a:xfrm>
            <a:custGeom>
              <a:rect b="b" l="l" r="r" t="t"/>
              <a:pathLst>
                <a:path extrusionOk="0" h="5612" w="3082">
                  <a:moveTo>
                    <a:pt x="3081" y="0"/>
                  </a:moveTo>
                  <a:lnTo>
                    <a:pt x="3081" y="0"/>
                  </a:lnTo>
                  <a:cubicBezTo>
                    <a:pt x="2403" y="1887"/>
                    <a:pt x="1570" y="3773"/>
                    <a:pt x="229" y="5284"/>
                  </a:cubicBezTo>
                  <a:lnTo>
                    <a:pt x="229" y="5284"/>
                  </a:lnTo>
                  <a:cubicBezTo>
                    <a:pt x="347" y="4947"/>
                    <a:pt x="462" y="4609"/>
                    <a:pt x="575" y="4269"/>
                  </a:cubicBezTo>
                  <a:cubicBezTo>
                    <a:pt x="1007" y="2965"/>
                    <a:pt x="1392" y="1644"/>
                    <a:pt x="1718" y="309"/>
                  </a:cubicBezTo>
                  <a:lnTo>
                    <a:pt x="1718" y="309"/>
                  </a:lnTo>
                  <a:cubicBezTo>
                    <a:pt x="1325" y="1626"/>
                    <a:pt x="911" y="2934"/>
                    <a:pt x="468" y="4234"/>
                  </a:cubicBezTo>
                  <a:cubicBezTo>
                    <a:pt x="320" y="4667"/>
                    <a:pt x="168" y="5098"/>
                    <a:pt x="12" y="5528"/>
                  </a:cubicBezTo>
                  <a:cubicBezTo>
                    <a:pt x="1" y="5560"/>
                    <a:pt x="18" y="5596"/>
                    <a:pt x="49" y="5607"/>
                  </a:cubicBezTo>
                  <a:cubicBezTo>
                    <a:pt x="56" y="5610"/>
                    <a:pt x="63" y="5611"/>
                    <a:pt x="70" y="5611"/>
                  </a:cubicBezTo>
                  <a:cubicBezTo>
                    <a:pt x="87" y="5611"/>
                    <a:pt x="104" y="5604"/>
                    <a:pt x="115" y="5592"/>
                  </a:cubicBezTo>
                  <a:cubicBezTo>
                    <a:pt x="851" y="4818"/>
                    <a:pt x="1441" y="3915"/>
                    <a:pt x="1923" y="2965"/>
                  </a:cubicBezTo>
                  <a:cubicBezTo>
                    <a:pt x="2400" y="2015"/>
                    <a:pt x="2775" y="1017"/>
                    <a:pt x="3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4065231" y="3389417"/>
              <a:ext cx="46193" cy="192186"/>
            </a:xfrm>
            <a:custGeom>
              <a:rect b="b" l="l" r="r" t="t"/>
              <a:pathLst>
                <a:path extrusionOk="0" h="4976" w="1196">
                  <a:moveTo>
                    <a:pt x="829" y="1"/>
                  </a:moveTo>
                  <a:lnTo>
                    <a:pt x="829" y="1"/>
                  </a:lnTo>
                  <a:cubicBezTo>
                    <a:pt x="932" y="1471"/>
                    <a:pt x="1069" y="2992"/>
                    <a:pt x="1065" y="4471"/>
                  </a:cubicBezTo>
                  <a:lnTo>
                    <a:pt x="1065" y="4471"/>
                  </a:lnTo>
                  <a:lnTo>
                    <a:pt x="897" y="3856"/>
                  </a:lnTo>
                  <a:cubicBezTo>
                    <a:pt x="628" y="2888"/>
                    <a:pt x="291" y="1697"/>
                    <a:pt x="0" y="743"/>
                  </a:cubicBezTo>
                  <a:lnTo>
                    <a:pt x="0" y="743"/>
                  </a:lnTo>
                  <a:cubicBezTo>
                    <a:pt x="312" y="2078"/>
                    <a:pt x="707" y="3601"/>
                    <a:pt x="1060" y="4930"/>
                  </a:cubicBezTo>
                  <a:cubicBezTo>
                    <a:pt x="1068" y="4961"/>
                    <a:pt x="1094" y="4976"/>
                    <a:pt x="1120" y="4976"/>
                  </a:cubicBezTo>
                  <a:cubicBezTo>
                    <a:pt x="1152" y="4976"/>
                    <a:pt x="1184" y="4955"/>
                    <a:pt x="1184" y="4916"/>
                  </a:cubicBezTo>
                  <a:cubicBezTo>
                    <a:pt x="1195" y="4504"/>
                    <a:pt x="1189" y="4092"/>
                    <a:pt x="1176" y="3681"/>
                  </a:cubicBezTo>
                  <a:cubicBezTo>
                    <a:pt x="1132" y="2448"/>
                    <a:pt x="993" y="1222"/>
                    <a:pt x="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4131930" y="3547302"/>
              <a:ext cx="169476" cy="63997"/>
            </a:xfrm>
            <a:custGeom>
              <a:rect b="b" l="l" r="r" t="t"/>
              <a:pathLst>
                <a:path extrusionOk="0" h="1657" w="4388">
                  <a:moveTo>
                    <a:pt x="4387" y="0"/>
                  </a:moveTo>
                  <a:cubicBezTo>
                    <a:pt x="3230" y="98"/>
                    <a:pt x="2163" y="611"/>
                    <a:pt x="1113" y="1067"/>
                  </a:cubicBezTo>
                  <a:lnTo>
                    <a:pt x="62" y="1536"/>
                  </a:lnTo>
                  <a:cubicBezTo>
                    <a:pt x="0" y="1561"/>
                    <a:pt x="20" y="1656"/>
                    <a:pt x="85" y="1656"/>
                  </a:cubicBezTo>
                  <a:cubicBezTo>
                    <a:pt x="86" y="1656"/>
                    <a:pt x="87" y="1656"/>
                    <a:pt x="88" y="1656"/>
                  </a:cubicBezTo>
                  <a:cubicBezTo>
                    <a:pt x="1514" y="1638"/>
                    <a:pt x="2982" y="1608"/>
                    <a:pt x="4330" y="1094"/>
                  </a:cubicBezTo>
                  <a:lnTo>
                    <a:pt x="4330" y="1094"/>
                  </a:lnTo>
                  <a:cubicBezTo>
                    <a:pt x="3647" y="1304"/>
                    <a:pt x="2938" y="1410"/>
                    <a:pt x="2227" y="1466"/>
                  </a:cubicBezTo>
                  <a:cubicBezTo>
                    <a:pt x="1618" y="1511"/>
                    <a:pt x="1006" y="1521"/>
                    <a:pt x="394" y="1528"/>
                  </a:cubicBezTo>
                  <a:lnTo>
                    <a:pt x="394" y="1528"/>
                  </a:lnTo>
                  <a:cubicBezTo>
                    <a:pt x="1602" y="989"/>
                    <a:pt x="3149" y="175"/>
                    <a:pt x="4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3988142" y="3504123"/>
              <a:ext cx="48317" cy="157927"/>
            </a:xfrm>
            <a:custGeom>
              <a:rect b="b" l="l" r="r" t="t"/>
              <a:pathLst>
                <a:path extrusionOk="0" h="4089" w="1251">
                  <a:moveTo>
                    <a:pt x="642" y="0"/>
                  </a:moveTo>
                  <a:cubicBezTo>
                    <a:pt x="839" y="1096"/>
                    <a:pt x="990" y="2200"/>
                    <a:pt x="1078" y="3310"/>
                  </a:cubicBezTo>
                  <a:lnTo>
                    <a:pt x="1078" y="3310"/>
                  </a:lnTo>
                  <a:cubicBezTo>
                    <a:pt x="982" y="3024"/>
                    <a:pt x="860" y="2748"/>
                    <a:pt x="733" y="2477"/>
                  </a:cubicBezTo>
                  <a:cubicBezTo>
                    <a:pt x="503" y="1999"/>
                    <a:pt x="246" y="1505"/>
                    <a:pt x="0" y="1035"/>
                  </a:cubicBezTo>
                  <a:lnTo>
                    <a:pt x="0" y="1035"/>
                  </a:lnTo>
                  <a:cubicBezTo>
                    <a:pt x="209" y="1531"/>
                    <a:pt x="433" y="2021"/>
                    <a:pt x="648" y="2515"/>
                  </a:cubicBezTo>
                  <a:cubicBezTo>
                    <a:pt x="857" y="3001"/>
                    <a:pt x="1052" y="3498"/>
                    <a:pt x="1125" y="4022"/>
                  </a:cubicBezTo>
                  <a:lnTo>
                    <a:pt x="1125" y="4022"/>
                  </a:lnTo>
                  <a:cubicBezTo>
                    <a:pt x="1125" y="4024"/>
                    <a:pt x="1125" y="4027"/>
                    <a:pt x="1125" y="4029"/>
                  </a:cubicBezTo>
                  <a:lnTo>
                    <a:pt x="1125" y="4029"/>
                  </a:lnTo>
                  <a:lnTo>
                    <a:pt x="1125" y="4029"/>
                  </a:lnTo>
                  <a:cubicBezTo>
                    <a:pt x="1126" y="4031"/>
                    <a:pt x="1126" y="4033"/>
                    <a:pt x="1126" y="4034"/>
                  </a:cubicBezTo>
                  <a:cubicBezTo>
                    <a:pt x="1130" y="4066"/>
                    <a:pt x="1156" y="4088"/>
                    <a:pt x="1186" y="4088"/>
                  </a:cubicBezTo>
                  <a:cubicBezTo>
                    <a:pt x="1189" y="4088"/>
                    <a:pt x="1192" y="4088"/>
                    <a:pt x="1195" y="4088"/>
                  </a:cubicBezTo>
                  <a:cubicBezTo>
                    <a:pt x="1228" y="4084"/>
                    <a:pt x="1251" y="4055"/>
                    <a:pt x="1250" y="4024"/>
                  </a:cubicBezTo>
                  <a:cubicBezTo>
                    <a:pt x="1234" y="3684"/>
                    <a:pt x="1208" y="3345"/>
                    <a:pt x="1176" y="3007"/>
                  </a:cubicBezTo>
                  <a:cubicBezTo>
                    <a:pt x="1077" y="1993"/>
                    <a:pt x="903" y="985"/>
                    <a:pt x="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4055343" y="3670350"/>
              <a:ext cx="186663" cy="42021"/>
            </a:xfrm>
            <a:custGeom>
              <a:rect b="b" l="l" r="r" t="t"/>
              <a:pathLst>
                <a:path extrusionOk="0" h="1088" w="4833">
                  <a:moveTo>
                    <a:pt x="2588" y="0"/>
                  </a:moveTo>
                  <a:cubicBezTo>
                    <a:pt x="2142" y="0"/>
                    <a:pt x="1696" y="25"/>
                    <a:pt x="1253" y="75"/>
                  </a:cubicBezTo>
                  <a:cubicBezTo>
                    <a:pt x="855" y="119"/>
                    <a:pt x="459" y="181"/>
                    <a:pt x="68" y="264"/>
                  </a:cubicBezTo>
                  <a:cubicBezTo>
                    <a:pt x="1" y="278"/>
                    <a:pt x="4" y="380"/>
                    <a:pt x="73" y="386"/>
                  </a:cubicBezTo>
                  <a:cubicBezTo>
                    <a:pt x="1311" y="536"/>
                    <a:pt x="2537" y="775"/>
                    <a:pt x="3745" y="1088"/>
                  </a:cubicBezTo>
                  <a:cubicBezTo>
                    <a:pt x="2678" y="730"/>
                    <a:pt x="1578" y="476"/>
                    <a:pt x="465" y="315"/>
                  </a:cubicBezTo>
                  <a:lnTo>
                    <a:pt x="465" y="315"/>
                  </a:lnTo>
                  <a:cubicBezTo>
                    <a:pt x="731" y="268"/>
                    <a:pt x="999" y="228"/>
                    <a:pt x="1267" y="197"/>
                  </a:cubicBezTo>
                  <a:cubicBezTo>
                    <a:pt x="1825" y="130"/>
                    <a:pt x="2387" y="98"/>
                    <a:pt x="2950" y="98"/>
                  </a:cubicBezTo>
                  <a:cubicBezTo>
                    <a:pt x="3578" y="98"/>
                    <a:pt x="4208" y="139"/>
                    <a:pt x="4832" y="217"/>
                  </a:cubicBezTo>
                  <a:cubicBezTo>
                    <a:pt x="4094" y="71"/>
                    <a:pt x="3341" y="0"/>
                    <a:pt x="2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3903639" y="3601179"/>
              <a:ext cx="42948" cy="149662"/>
            </a:xfrm>
            <a:custGeom>
              <a:rect b="b" l="l" r="r" t="t"/>
              <a:pathLst>
                <a:path extrusionOk="0" h="3875" w="1112">
                  <a:moveTo>
                    <a:pt x="1" y="0"/>
                  </a:moveTo>
                  <a:lnTo>
                    <a:pt x="1" y="0"/>
                  </a:lnTo>
                  <a:cubicBezTo>
                    <a:pt x="176" y="629"/>
                    <a:pt x="362" y="1256"/>
                    <a:pt x="511" y="1891"/>
                  </a:cubicBezTo>
                  <a:cubicBezTo>
                    <a:pt x="659" y="2524"/>
                    <a:pt x="771" y="3166"/>
                    <a:pt x="798" y="3815"/>
                  </a:cubicBezTo>
                  <a:cubicBezTo>
                    <a:pt x="800" y="3849"/>
                    <a:pt x="828" y="3875"/>
                    <a:pt x="862" y="3875"/>
                  </a:cubicBezTo>
                  <a:cubicBezTo>
                    <a:pt x="863" y="3875"/>
                    <a:pt x="864" y="3875"/>
                    <a:pt x="865" y="3875"/>
                  </a:cubicBezTo>
                  <a:cubicBezTo>
                    <a:pt x="896" y="3874"/>
                    <a:pt x="920" y="3850"/>
                    <a:pt x="924" y="3819"/>
                  </a:cubicBezTo>
                  <a:cubicBezTo>
                    <a:pt x="961" y="3510"/>
                    <a:pt x="993" y="3201"/>
                    <a:pt x="1017" y="2890"/>
                  </a:cubicBezTo>
                  <a:cubicBezTo>
                    <a:pt x="1091" y="1959"/>
                    <a:pt x="1111" y="1024"/>
                    <a:pt x="1065" y="91"/>
                  </a:cubicBezTo>
                  <a:lnTo>
                    <a:pt x="1065" y="91"/>
                  </a:lnTo>
                  <a:cubicBezTo>
                    <a:pt x="1036" y="1121"/>
                    <a:pt x="976" y="2148"/>
                    <a:pt x="870" y="3171"/>
                  </a:cubicBezTo>
                  <a:lnTo>
                    <a:pt x="870" y="3171"/>
                  </a:lnTo>
                  <a:cubicBezTo>
                    <a:pt x="814" y="2731"/>
                    <a:pt x="723" y="2295"/>
                    <a:pt x="609" y="1867"/>
                  </a:cubicBezTo>
                  <a:cubicBezTo>
                    <a:pt x="441" y="1233"/>
                    <a:pt x="227" y="6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3957013" y="3775362"/>
              <a:ext cx="144487" cy="40090"/>
            </a:xfrm>
            <a:custGeom>
              <a:rect b="b" l="l" r="r" t="t"/>
              <a:pathLst>
                <a:path extrusionOk="0" h="1038" w="3741">
                  <a:moveTo>
                    <a:pt x="3737" y="285"/>
                  </a:moveTo>
                  <a:lnTo>
                    <a:pt x="3737" y="285"/>
                  </a:lnTo>
                  <a:cubicBezTo>
                    <a:pt x="3738" y="285"/>
                    <a:pt x="3738" y="286"/>
                    <a:pt x="3739" y="286"/>
                  </a:cubicBezTo>
                  <a:lnTo>
                    <a:pt x="3740" y="286"/>
                  </a:lnTo>
                  <a:cubicBezTo>
                    <a:pt x="3739" y="286"/>
                    <a:pt x="3738" y="285"/>
                    <a:pt x="3737" y="285"/>
                  </a:cubicBezTo>
                  <a:close/>
                  <a:moveTo>
                    <a:pt x="1042" y="1"/>
                  </a:moveTo>
                  <a:cubicBezTo>
                    <a:pt x="721" y="1"/>
                    <a:pt x="400" y="13"/>
                    <a:pt x="80" y="36"/>
                  </a:cubicBezTo>
                  <a:cubicBezTo>
                    <a:pt x="7" y="40"/>
                    <a:pt x="1" y="149"/>
                    <a:pt x="74" y="161"/>
                  </a:cubicBezTo>
                  <a:cubicBezTo>
                    <a:pt x="1130" y="336"/>
                    <a:pt x="2163" y="639"/>
                    <a:pt x="3157" y="1038"/>
                  </a:cubicBezTo>
                  <a:cubicBezTo>
                    <a:pt x="2436" y="673"/>
                    <a:pt x="1671" y="395"/>
                    <a:pt x="887" y="203"/>
                  </a:cubicBezTo>
                  <a:cubicBezTo>
                    <a:pt x="789" y="178"/>
                    <a:pt x="691" y="155"/>
                    <a:pt x="593" y="134"/>
                  </a:cubicBezTo>
                  <a:lnTo>
                    <a:pt x="593" y="134"/>
                  </a:lnTo>
                  <a:cubicBezTo>
                    <a:pt x="819" y="125"/>
                    <a:pt x="1044" y="121"/>
                    <a:pt x="1270" y="121"/>
                  </a:cubicBezTo>
                  <a:cubicBezTo>
                    <a:pt x="2094" y="121"/>
                    <a:pt x="2919" y="178"/>
                    <a:pt x="3737" y="285"/>
                  </a:cubicBezTo>
                  <a:lnTo>
                    <a:pt x="3737" y="285"/>
                  </a:lnTo>
                  <a:cubicBezTo>
                    <a:pt x="3140" y="153"/>
                    <a:pt x="2532" y="70"/>
                    <a:pt x="1921" y="30"/>
                  </a:cubicBezTo>
                  <a:cubicBezTo>
                    <a:pt x="1628" y="11"/>
                    <a:pt x="1335" y="1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1673525" y="3172828"/>
              <a:ext cx="367184" cy="673654"/>
            </a:xfrm>
            <a:custGeom>
              <a:rect b="b" l="l" r="r" t="t"/>
              <a:pathLst>
                <a:path extrusionOk="0" h="17442" w="9507">
                  <a:moveTo>
                    <a:pt x="2325" y="1"/>
                  </a:moveTo>
                  <a:cubicBezTo>
                    <a:pt x="2325" y="1"/>
                    <a:pt x="1516" y="1128"/>
                    <a:pt x="853" y="2920"/>
                  </a:cubicBezTo>
                  <a:cubicBezTo>
                    <a:pt x="401" y="4139"/>
                    <a:pt x="18" y="5664"/>
                    <a:pt x="1" y="7349"/>
                  </a:cubicBezTo>
                  <a:cubicBezTo>
                    <a:pt x="0" y="7491"/>
                    <a:pt x="1" y="7633"/>
                    <a:pt x="5" y="7774"/>
                  </a:cubicBezTo>
                  <a:cubicBezTo>
                    <a:pt x="87" y="10800"/>
                    <a:pt x="1396" y="14292"/>
                    <a:pt x="5590" y="17441"/>
                  </a:cubicBezTo>
                  <a:cubicBezTo>
                    <a:pt x="6131" y="16571"/>
                    <a:pt x="6564" y="15730"/>
                    <a:pt x="6905" y="14916"/>
                  </a:cubicBezTo>
                  <a:cubicBezTo>
                    <a:pt x="7220" y="14161"/>
                    <a:pt x="7455" y="13429"/>
                    <a:pt x="7620" y="12725"/>
                  </a:cubicBezTo>
                  <a:cubicBezTo>
                    <a:pt x="9506" y="4691"/>
                    <a:pt x="2325" y="1"/>
                    <a:pt x="2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1673525" y="3285603"/>
              <a:ext cx="266688" cy="560876"/>
            </a:xfrm>
            <a:custGeom>
              <a:rect b="b" l="l" r="r" t="t"/>
              <a:pathLst>
                <a:path extrusionOk="0" h="14522" w="6905">
                  <a:moveTo>
                    <a:pt x="853" y="0"/>
                  </a:moveTo>
                  <a:lnTo>
                    <a:pt x="853" y="0"/>
                  </a:lnTo>
                  <a:cubicBezTo>
                    <a:pt x="401" y="1219"/>
                    <a:pt x="18" y="2744"/>
                    <a:pt x="1" y="4429"/>
                  </a:cubicBezTo>
                  <a:cubicBezTo>
                    <a:pt x="0" y="4571"/>
                    <a:pt x="1" y="4713"/>
                    <a:pt x="5" y="4854"/>
                  </a:cubicBezTo>
                  <a:cubicBezTo>
                    <a:pt x="87" y="7880"/>
                    <a:pt x="1396" y="11372"/>
                    <a:pt x="5590" y="14521"/>
                  </a:cubicBezTo>
                  <a:cubicBezTo>
                    <a:pt x="6131" y="13651"/>
                    <a:pt x="6564" y="12810"/>
                    <a:pt x="6905" y="11996"/>
                  </a:cubicBezTo>
                  <a:cubicBezTo>
                    <a:pt x="5847" y="11709"/>
                    <a:pt x="4914" y="11042"/>
                    <a:pt x="4184" y="10233"/>
                  </a:cubicBezTo>
                  <a:cubicBezTo>
                    <a:pt x="3255" y="9199"/>
                    <a:pt x="2590" y="7926"/>
                    <a:pt x="2070" y="6645"/>
                  </a:cubicBezTo>
                  <a:cubicBezTo>
                    <a:pt x="1539" y="5337"/>
                    <a:pt x="1178" y="3962"/>
                    <a:pt x="994" y="2564"/>
                  </a:cubicBezTo>
                  <a:cubicBezTo>
                    <a:pt x="881" y="1715"/>
                    <a:pt x="833" y="856"/>
                    <a:pt x="853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1766217" y="3240107"/>
              <a:ext cx="114863" cy="588259"/>
            </a:xfrm>
            <a:custGeom>
              <a:rect b="b" l="l" r="r" t="t"/>
              <a:pathLst>
                <a:path extrusionOk="0" h="15231" w="2974">
                  <a:moveTo>
                    <a:pt x="374" y="0"/>
                  </a:moveTo>
                  <a:lnTo>
                    <a:pt x="374" y="0"/>
                  </a:lnTo>
                  <a:cubicBezTo>
                    <a:pt x="0" y="2895"/>
                    <a:pt x="161" y="5909"/>
                    <a:pt x="746" y="8767"/>
                  </a:cubicBezTo>
                  <a:cubicBezTo>
                    <a:pt x="1212" y="10985"/>
                    <a:pt x="1952" y="13210"/>
                    <a:pt x="2973" y="15231"/>
                  </a:cubicBezTo>
                  <a:cubicBezTo>
                    <a:pt x="2072" y="13158"/>
                    <a:pt x="1382" y="10944"/>
                    <a:pt x="928" y="8731"/>
                  </a:cubicBezTo>
                  <a:cubicBezTo>
                    <a:pt x="356" y="5879"/>
                    <a:pt x="165" y="2902"/>
                    <a:pt x="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1707783" y="3349560"/>
              <a:ext cx="166077" cy="144912"/>
            </a:xfrm>
            <a:custGeom>
              <a:rect b="b" l="l" r="r" t="t"/>
              <a:pathLst>
                <a:path extrusionOk="0" h="3752" w="4300">
                  <a:moveTo>
                    <a:pt x="0" y="0"/>
                  </a:moveTo>
                  <a:lnTo>
                    <a:pt x="0" y="0"/>
                  </a:lnTo>
                  <a:cubicBezTo>
                    <a:pt x="457" y="1291"/>
                    <a:pt x="1342" y="2384"/>
                    <a:pt x="1895" y="3627"/>
                  </a:cubicBezTo>
                  <a:lnTo>
                    <a:pt x="1951" y="3751"/>
                  </a:lnTo>
                  <a:lnTo>
                    <a:pt x="2011" y="3628"/>
                  </a:lnTo>
                  <a:cubicBezTo>
                    <a:pt x="2603" y="2386"/>
                    <a:pt x="3385" y="1237"/>
                    <a:pt x="4299" y="209"/>
                  </a:cubicBezTo>
                  <a:lnTo>
                    <a:pt x="4299" y="209"/>
                  </a:lnTo>
                  <a:cubicBezTo>
                    <a:pt x="3803" y="690"/>
                    <a:pt x="3352" y="1220"/>
                    <a:pt x="2951" y="1784"/>
                  </a:cubicBezTo>
                  <a:cubicBezTo>
                    <a:pt x="2574" y="2311"/>
                    <a:pt x="2242" y="2871"/>
                    <a:pt x="1955" y="3453"/>
                  </a:cubicBezTo>
                  <a:lnTo>
                    <a:pt x="1955" y="3453"/>
                  </a:lnTo>
                  <a:cubicBezTo>
                    <a:pt x="1389" y="2250"/>
                    <a:pt x="534" y="121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1725935" y="3546800"/>
              <a:ext cx="187203" cy="169205"/>
            </a:xfrm>
            <a:custGeom>
              <a:rect b="b" l="l" r="r" t="t"/>
              <a:pathLst>
                <a:path extrusionOk="0" h="4381" w="4847">
                  <a:moveTo>
                    <a:pt x="4846" y="0"/>
                  </a:moveTo>
                  <a:lnTo>
                    <a:pt x="4846" y="0"/>
                  </a:lnTo>
                  <a:cubicBezTo>
                    <a:pt x="4198" y="989"/>
                    <a:pt x="3646" y="2041"/>
                    <a:pt x="3192" y="3132"/>
                  </a:cubicBezTo>
                  <a:cubicBezTo>
                    <a:pt x="3053" y="3464"/>
                    <a:pt x="2924" y="3798"/>
                    <a:pt x="2802" y="4136"/>
                  </a:cubicBezTo>
                  <a:lnTo>
                    <a:pt x="2802" y="4136"/>
                  </a:lnTo>
                  <a:cubicBezTo>
                    <a:pt x="1770" y="2968"/>
                    <a:pt x="845" y="1711"/>
                    <a:pt x="0" y="402"/>
                  </a:cubicBezTo>
                  <a:lnTo>
                    <a:pt x="0" y="402"/>
                  </a:lnTo>
                  <a:cubicBezTo>
                    <a:pt x="780" y="1798"/>
                    <a:pt x="1724" y="3098"/>
                    <a:pt x="2777" y="4300"/>
                  </a:cubicBezTo>
                  <a:lnTo>
                    <a:pt x="2849" y="4380"/>
                  </a:lnTo>
                  <a:lnTo>
                    <a:pt x="2885" y="4278"/>
                  </a:lnTo>
                  <a:cubicBezTo>
                    <a:pt x="3399" y="2793"/>
                    <a:pt x="4071" y="1366"/>
                    <a:pt x="4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1259350" y="3609058"/>
              <a:ext cx="656621" cy="320374"/>
            </a:xfrm>
            <a:custGeom>
              <a:rect b="b" l="l" r="r" t="t"/>
              <a:pathLst>
                <a:path extrusionOk="0" h="8295" w="17001">
                  <a:moveTo>
                    <a:pt x="6413" y="0"/>
                  </a:moveTo>
                  <a:cubicBezTo>
                    <a:pt x="2800" y="0"/>
                    <a:pt x="1" y="1590"/>
                    <a:pt x="1" y="1590"/>
                  </a:cubicBezTo>
                  <a:cubicBezTo>
                    <a:pt x="1" y="1590"/>
                    <a:pt x="633" y="2825"/>
                    <a:pt x="1922" y="4236"/>
                  </a:cubicBezTo>
                  <a:cubicBezTo>
                    <a:pt x="2799" y="5196"/>
                    <a:pt x="3978" y="6235"/>
                    <a:pt x="5469" y="7022"/>
                  </a:cubicBezTo>
                  <a:cubicBezTo>
                    <a:pt x="5594" y="7088"/>
                    <a:pt x="5720" y="7152"/>
                    <a:pt x="5848" y="7213"/>
                  </a:cubicBezTo>
                  <a:cubicBezTo>
                    <a:pt x="7193" y="7860"/>
                    <a:pt x="8775" y="8294"/>
                    <a:pt x="10599" y="8294"/>
                  </a:cubicBezTo>
                  <a:cubicBezTo>
                    <a:pt x="12475" y="8294"/>
                    <a:pt x="14607" y="7835"/>
                    <a:pt x="17000" y="6676"/>
                  </a:cubicBezTo>
                  <a:cubicBezTo>
                    <a:pt x="16474" y="5797"/>
                    <a:pt x="15925" y="5026"/>
                    <a:pt x="15357" y="4351"/>
                  </a:cubicBezTo>
                  <a:cubicBezTo>
                    <a:pt x="14831" y="3724"/>
                    <a:pt x="14288" y="3180"/>
                    <a:pt x="13737" y="2711"/>
                  </a:cubicBezTo>
                  <a:cubicBezTo>
                    <a:pt x="11306" y="636"/>
                    <a:pt x="8697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1333542" y="3772619"/>
              <a:ext cx="582427" cy="156807"/>
            </a:xfrm>
            <a:custGeom>
              <a:rect b="b" l="l" r="r" t="t"/>
              <a:pathLst>
                <a:path extrusionOk="0" h="4060" w="15080">
                  <a:moveTo>
                    <a:pt x="1" y="1"/>
                  </a:moveTo>
                  <a:cubicBezTo>
                    <a:pt x="878" y="961"/>
                    <a:pt x="2057" y="2000"/>
                    <a:pt x="3548" y="2787"/>
                  </a:cubicBezTo>
                  <a:cubicBezTo>
                    <a:pt x="3673" y="2853"/>
                    <a:pt x="3799" y="2917"/>
                    <a:pt x="3927" y="2978"/>
                  </a:cubicBezTo>
                  <a:cubicBezTo>
                    <a:pt x="5272" y="3625"/>
                    <a:pt x="6854" y="4059"/>
                    <a:pt x="8678" y="4059"/>
                  </a:cubicBezTo>
                  <a:cubicBezTo>
                    <a:pt x="10554" y="4059"/>
                    <a:pt x="12686" y="3600"/>
                    <a:pt x="15079" y="2441"/>
                  </a:cubicBezTo>
                  <a:cubicBezTo>
                    <a:pt x="14553" y="1562"/>
                    <a:pt x="14004" y="791"/>
                    <a:pt x="13436" y="116"/>
                  </a:cubicBezTo>
                  <a:cubicBezTo>
                    <a:pt x="12697" y="924"/>
                    <a:pt x="11676" y="1449"/>
                    <a:pt x="10623" y="1727"/>
                  </a:cubicBezTo>
                  <a:cubicBezTo>
                    <a:pt x="9768" y="1951"/>
                    <a:pt x="8876" y="2035"/>
                    <a:pt x="7987" y="2035"/>
                  </a:cubicBezTo>
                  <a:cubicBezTo>
                    <a:pt x="7476" y="2035"/>
                    <a:pt x="6967" y="2008"/>
                    <a:pt x="6465" y="1962"/>
                  </a:cubicBezTo>
                  <a:cubicBezTo>
                    <a:pt x="5060" y="1836"/>
                    <a:pt x="3673" y="1526"/>
                    <a:pt x="2345" y="1050"/>
                  </a:cubicBezTo>
                  <a:cubicBezTo>
                    <a:pt x="1539" y="762"/>
                    <a:pt x="753" y="41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1327130" y="3685798"/>
              <a:ext cx="568871" cy="180290"/>
            </a:xfrm>
            <a:custGeom>
              <a:rect b="b" l="l" r="r" t="t"/>
              <a:pathLst>
                <a:path extrusionOk="0" h="4668" w="14729">
                  <a:moveTo>
                    <a:pt x="1" y="1"/>
                  </a:moveTo>
                  <a:cubicBezTo>
                    <a:pt x="2402" y="1659"/>
                    <a:pt x="5154" y="2897"/>
                    <a:pt x="7964" y="3688"/>
                  </a:cubicBezTo>
                  <a:cubicBezTo>
                    <a:pt x="10148" y="4288"/>
                    <a:pt x="12464" y="4650"/>
                    <a:pt x="14728" y="4667"/>
                  </a:cubicBezTo>
                  <a:cubicBezTo>
                    <a:pt x="12473" y="4519"/>
                    <a:pt x="10190" y="4118"/>
                    <a:pt x="8014" y="3509"/>
                  </a:cubicBezTo>
                  <a:cubicBezTo>
                    <a:pt x="5218" y="2710"/>
                    <a:pt x="2484" y="151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1390972" y="3656871"/>
              <a:ext cx="163373" cy="146379"/>
            </a:xfrm>
            <a:custGeom>
              <a:rect b="b" l="l" r="r" t="t"/>
              <a:pathLst>
                <a:path extrusionOk="0" h="3790" w="4230">
                  <a:moveTo>
                    <a:pt x="2157" y="0"/>
                  </a:moveTo>
                  <a:lnTo>
                    <a:pt x="2157" y="0"/>
                  </a:lnTo>
                  <a:cubicBezTo>
                    <a:pt x="2357" y="662"/>
                    <a:pt x="2622" y="1305"/>
                    <a:pt x="2939" y="1920"/>
                  </a:cubicBezTo>
                  <a:cubicBezTo>
                    <a:pt x="3235" y="2496"/>
                    <a:pt x="3581" y="3048"/>
                    <a:pt x="3967" y="3570"/>
                  </a:cubicBezTo>
                  <a:lnTo>
                    <a:pt x="3967" y="3570"/>
                  </a:lnTo>
                  <a:cubicBezTo>
                    <a:pt x="3862" y="3566"/>
                    <a:pt x="3758" y="3564"/>
                    <a:pt x="3655" y="3564"/>
                  </a:cubicBezTo>
                  <a:cubicBezTo>
                    <a:pt x="2601" y="3564"/>
                    <a:pt x="1559" y="3742"/>
                    <a:pt x="507" y="3742"/>
                  </a:cubicBezTo>
                  <a:cubicBezTo>
                    <a:pt x="339" y="3742"/>
                    <a:pt x="170" y="3737"/>
                    <a:pt x="1" y="3726"/>
                  </a:cubicBezTo>
                  <a:lnTo>
                    <a:pt x="1" y="3726"/>
                  </a:lnTo>
                  <a:cubicBezTo>
                    <a:pt x="344" y="3773"/>
                    <a:pt x="689" y="3790"/>
                    <a:pt x="1033" y="3790"/>
                  </a:cubicBezTo>
                  <a:cubicBezTo>
                    <a:pt x="1885" y="3790"/>
                    <a:pt x="2741" y="3688"/>
                    <a:pt x="3591" y="3688"/>
                  </a:cubicBezTo>
                  <a:cubicBezTo>
                    <a:pt x="3759" y="3688"/>
                    <a:pt x="3926" y="3692"/>
                    <a:pt x="4094" y="3702"/>
                  </a:cubicBezTo>
                  <a:lnTo>
                    <a:pt x="4230" y="3710"/>
                  </a:lnTo>
                  <a:lnTo>
                    <a:pt x="4147" y="3600"/>
                  </a:lnTo>
                  <a:cubicBezTo>
                    <a:pt x="3316" y="2504"/>
                    <a:pt x="2652" y="1285"/>
                    <a:pt x="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1588481" y="3708585"/>
              <a:ext cx="187010" cy="173492"/>
            </a:xfrm>
            <a:custGeom>
              <a:rect b="b" l="l" r="r" t="t"/>
              <a:pathLst>
                <a:path extrusionOk="0" h="4492" w="4842">
                  <a:moveTo>
                    <a:pt x="1862" y="0"/>
                  </a:moveTo>
                  <a:lnTo>
                    <a:pt x="1862" y="0"/>
                  </a:lnTo>
                  <a:cubicBezTo>
                    <a:pt x="2445" y="1029"/>
                    <a:pt x="3128" y="2002"/>
                    <a:pt x="3889" y="2906"/>
                  </a:cubicBezTo>
                  <a:cubicBezTo>
                    <a:pt x="4121" y="3180"/>
                    <a:pt x="4358" y="3450"/>
                    <a:pt x="4602" y="3713"/>
                  </a:cubicBezTo>
                  <a:lnTo>
                    <a:pt x="4602" y="3713"/>
                  </a:lnTo>
                  <a:cubicBezTo>
                    <a:pt x="3093" y="4095"/>
                    <a:pt x="1550" y="4342"/>
                    <a:pt x="0" y="4492"/>
                  </a:cubicBezTo>
                  <a:cubicBezTo>
                    <a:pt x="1598" y="4440"/>
                    <a:pt x="3187" y="4195"/>
                    <a:pt x="4736" y="3808"/>
                  </a:cubicBezTo>
                  <a:lnTo>
                    <a:pt x="4841" y="3782"/>
                  </a:lnTo>
                  <a:lnTo>
                    <a:pt x="4767" y="3703"/>
                  </a:lnTo>
                  <a:cubicBezTo>
                    <a:pt x="3683" y="2565"/>
                    <a:pt x="2722" y="1316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1343429" y="3237480"/>
              <a:ext cx="563039" cy="605330"/>
            </a:xfrm>
            <a:custGeom>
              <a:rect b="b" l="l" r="r" t="t"/>
              <a:pathLst>
                <a:path extrusionOk="0" h="15673" w="14578">
                  <a:moveTo>
                    <a:pt x="3456" y="1"/>
                  </a:moveTo>
                  <a:cubicBezTo>
                    <a:pt x="3444" y="1"/>
                    <a:pt x="3432" y="9"/>
                    <a:pt x="3432" y="22"/>
                  </a:cubicBezTo>
                  <a:cubicBezTo>
                    <a:pt x="3432" y="107"/>
                    <a:pt x="3432" y="193"/>
                    <a:pt x="3432" y="279"/>
                  </a:cubicBezTo>
                  <a:cubicBezTo>
                    <a:pt x="3436" y="959"/>
                    <a:pt x="3454" y="1641"/>
                    <a:pt x="3521" y="2319"/>
                  </a:cubicBezTo>
                  <a:cubicBezTo>
                    <a:pt x="3587" y="2992"/>
                    <a:pt x="3702" y="3661"/>
                    <a:pt x="3897" y="4309"/>
                  </a:cubicBezTo>
                  <a:cubicBezTo>
                    <a:pt x="4086" y="4940"/>
                    <a:pt x="4354" y="5544"/>
                    <a:pt x="4705" y="6103"/>
                  </a:cubicBezTo>
                  <a:cubicBezTo>
                    <a:pt x="4923" y="6452"/>
                    <a:pt x="5170" y="6782"/>
                    <a:pt x="5444" y="7089"/>
                  </a:cubicBezTo>
                  <a:cubicBezTo>
                    <a:pt x="5603" y="7268"/>
                    <a:pt x="5770" y="7439"/>
                    <a:pt x="5947" y="7600"/>
                  </a:cubicBezTo>
                  <a:cubicBezTo>
                    <a:pt x="6394" y="8015"/>
                    <a:pt x="6891" y="8372"/>
                    <a:pt x="7427" y="8663"/>
                  </a:cubicBezTo>
                  <a:cubicBezTo>
                    <a:pt x="7577" y="8876"/>
                    <a:pt x="7730" y="9086"/>
                    <a:pt x="7889" y="9294"/>
                  </a:cubicBezTo>
                  <a:cubicBezTo>
                    <a:pt x="7917" y="9332"/>
                    <a:pt x="7946" y="9369"/>
                    <a:pt x="7974" y="9407"/>
                  </a:cubicBezTo>
                  <a:cubicBezTo>
                    <a:pt x="7585" y="9064"/>
                    <a:pt x="7162" y="8755"/>
                    <a:pt x="6716" y="8489"/>
                  </a:cubicBezTo>
                  <a:cubicBezTo>
                    <a:pt x="6221" y="8193"/>
                    <a:pt x="5696" y="7946"/>
                    <a:pt x="5153" y="7750"/>
                  </a:cubicBezTo>
                  <a:cubicBezTo>
                    <a:pt x="4610" y="7555"/>
                    <a:pt x="4048" y="7412"/>
                    <a:pt x="3478" y="7324"/>
                  </a:cubicBezTo>
                  <a:cubicBezTo>
                    <a:pt x="3022" y="7252"/>
                    <a:pt x="2562" y="7216"/>
                    <a:pt x="2101" y="7216"/>
                  </a:cubicBezTo>
                  <a:cubicBezTo>
                    <a:pt x="1983" y="7216"/>
                    <a:pt x="1864" y="7219"/>
                    <a:pt x="1745" y="7224"/>
                  </a:cubicBezTo>
                  <a:cubicBezTo>
                    <a:pt x="1681" y="7226"/>
                    <a:pt x="1618" y="7230"/>
                    <a:pt x="1554" y="7234"/>
                  </a:cubicBezTo>
                  <a:cubicBezTo>
                    <a:pt x="1038" y="7266"/>
                    <a:pt x="527" y="7346"/>
                    <a:pt x="27" y="7473"/>
                  </a:cubicBezTo>
                  <a:cubicBezTo>
                    <a:pt x="3" y="7479"/>
                    <a:pt x="1" y="7508"/>
                    <a:pt x="23" y="7518"/>
                  </a:cubicBezTo>
                  <a:cubicBezTo>
                    <a:pt x="88" y="7547"/>
                    <a:pt x="151" y="7578"/>
                    <a:pt x="216" y="7611"/>
                  </a:cubicBezTo>
                  <a:cubicBezTo>
                    <a:pt x="723" y="7869"/>
                    <a:pt x="1172" y="8226"/>
                    <a:pt x="1606" y="8593"/>
                  </a:cubicBezTo>
                  <a:cubicBezTo>
                    <a:pt x="2041" y="8959"/>
                    <a:pt x="2466" y="9341"/>
                    <a:pt x="2936" y="9663"/>
                  </a:cubicBezTo>
                  <a:cubicBezTo>
                    <a:pt x="3406" y="9984"/>
                    <a:pt x="3921" y="10232"/>
                    <a:pt x="4482" y="10337"/>
                  </a:cubicBezTo>
                  <a:cubicBezTo>
                    <a:pt x="4728" y="10383"/>
                    <a:pt x="4977" y="10404"/>
                    <a:pt x="5227" y="10404"/>
                  </a:cubicBezTo>
                  <a:cubicBezTo>
                    <a:pt x="5591" y="10404"/>
                    <a:pt x="5955" y="10360"/>
                    <a:pt x="6310" y="10285"/>
                  </a:cubicBezTo>
                  <a:cubicBezTo>
                    <a:pt x="6673" y="10208"/>
                    <a:pt x="7027" y="10101"/>
                    <a:pt x="7377" y="9976"/>
                  </a:cubicBezTo>
                  <a:cubicBezTo>
                    <a:pt x="7644" y="9880"/>
                    <a:pt x="7911" y="9772"/>
                    <a:pt x="8174" y="9662"/>
                  </a:cubicBezTo>
                  <a:cubicBezTo>
                    <a:pt x="8655" y="10267"/>
                    <a:pt x="9170" y="10845"/>
                    <a:pt x="9717" y="11392"/>
                  </a:cubicBezTo>
                  <a:cubicBezTo>
                    <a:pt x="9777" y="11451"/>
                    <a:pt x="9838" y="11511"/>
                    <a:pt x="9899" y="11571"/>
                  </a:cubicBezTo>
                  <a:cubicBezTo>
                    <a:pt x="9455" y="11328"/>
                    <a:pt x="8981" y="11141"/>
                    <a:pt x="8490" y="11011"/>
                  </a:cubicBezTo>
                  <a:cubicBezTo>
                    <a:pt x="7925" y="10864"/>
                    <a:pt x="7344" y="10791"/>
                    <a:pt x="6761" y="10791"/>
                  </a:cubicBezTo>
                  <a:cubicBezTo>
                    <a:pt x="6611" y="10791"/>
                    <a:pt x="6460" y="10796"/>
                    <a:pt x="6309" y="10806"/>
                  </a:cubicBezTo>
                  <a:cubicBezTo>
                    <a:pt x="5926" y="10831"/>
                    <a:pt x="5545" y="10885"/>
                    <a:pt x="5170" y="10971"/>
                  </a:cubicBezTo>
                  <a:cubicBezTo>
                    <a:pt x="4456" y="11132"/>
                    <a:pt x="3767" y="11396"/>
                    <a:pt x="3122" y="11741"/>
                  </a:cubicBezTo>
                  <a:cubicBezTo>
                    <a:pt x="2662" y="11986"/>
                    <a:pt x="2224" y="12272"/>
                    <a:pt x="1814" y="12592"/>
                  </a:cubicBezTo>
                  <a:cubicBezTo>
                    <a:pt x="1795" y="12606"/>
                    <a:pt x="1809" y="12633"/>
                    <a:pt x="1831" y="12633"/>
                  </a:cubicBezTo>
                  <a:cubicBezTo>
                    <a:pt x="1831" y="12633"/>
                    <a:pt x="1832" y="12633"/>
                    <a:pt x="1832" y="12633"/>
                  </a:cubicBezTo>
                  <a:lnTo>
                    <a:pt x="1832" y="12635"/>
                  </a:lnTo>
                  <a:cubicBezTo>
                    <a:pt x="2018" y="12616"/>
                    <a:pt x="2203" y="12608"/>
                    <a:pt x="2389" y="12608"/>
                  </a:cubicBezTo>
                  <a:cubicBezTo>
                    <a:pt x="2820" y="12608"/>
                    <a:pt x="3251" y="12652"/>
                    <a:pt x="3679" y="12715"/>
                  </a:cubicBezTo>
                  <a:cubicBezTo>
                    <a:pt x="4671" y="12861"/>
                    <a:pt x="5662" y="13105"/>
                    <a:pt x="6669" y="13105"/>
                  </a:cubicBezTo>
                  <a:cubicBezTo>
                    <a:pt x="6753" y="13105"/>
                    <a:pt x="6838" y="13103"/>
                    <a:pt x="6922" y="13100"/>
                  </a:cubicBezTo>
                  <a:cubicBezTo>
                    <a:pt x="7921" y="13057"/>
                    <a:pt x="8893" y="12703"/>
                    <a:pt x="9685" y="12101"/>
                  </a:cubicBezTo>
                  <a:cubicBezTo>
                    <a:pt x="9826" y="11994"/>
                    <a:pt x="9961" y="11879"/>
                    <a:pt x="10089" y="11757"/>
                  </a:cubicBezTo>
                  <a:cubicBezTo>
                    <a:pt x="10226" y="11886"/>
                    <a:pt x="10365" y="12015"/>
                    <a:pt x="10506" y="12141"/>
                  </a:cubicBezTo>
                  <a:cubicBezTo>
                    <a:pt x="11015" y="12600"/>
                    <a:pt x="11546" y="13032"/>
                    <a:pt x="12101" y="13433"/>
                  </a:cubicBezTo>
                  <a:cubicBezTo>
                    <a:pt x="12219" y="13519"/>
                    <a:pt x="12338" y="13604"/>
                    <a:pt x="12460" y="13685"/>
                  </a:cubicBezTo>
                  <a:cubicBezTo>
                    <a:pt x="12108" y="13578"/>
                    <a:pt x="11749" y="13494"/>
                    <a:pt x="11385" y="13439"/>
                  </a:cubicBezTo>
                  <a:cubicBezTo>
                    <a:pt x="10990" y="13376"/>
                    <a:pt x="10589" y="13345"/>
                    <a:pt x="10188" y="13345"/>
                  </a:cubicBezTo>
                  <a:cubicBezTo>
                    <a:pt x="10044" y="13345"/>
                    <a:pt x="9899" y="13349"/>
                    <a:pt x="9755" y="13357"/>
                  </a:cubicBezTo>
                  <a:cubicBezTo>
                    <a:pt x="9181" y="13388"/>
                    <a:pt x="8609" y="13484"/>
                    <a:pt x="8056" y="13645"/>
                  </a:cubicBezTo>
                  <a:cubicBezTo>
                    <a:pt x="7466" y="13817"/>
                    <a:pt x="6898" y="14057"/>
                    <a:pt x="6365" y="14362"/>
                  </a:cubicBezTo>
                  <a:cubicBezTo>
                    <a:pt x="6187" y="14463"/>
                    <a:pt x="6014" y="14572"/>
                    <a:pt x="5845" y="14688"/>
                  </a:cubicBezTo>
                  <a:cubicBezTo>
                    <a:pt x="5506" y="14918"/>
                    <a:pt x="5187" y="15175"/>
                    <a:pt x="4889" y="15457"/>
                  </a:cubicBezTo>
                  <a:cubicBezTo>
                    <a:pt x="4875" y="15470"/>
                    <a:pt x="4883" y="15498"/>
                    <a:pt x="4904" y="15498"/>
                  </a:cubicBezTo>
                  <a:cubicBezTo>
                    <a:pt x="4905" y="15498"/>
                    <a:pt x="4906" y="15497"/>
                    <a:pt x="4908" y="15497"/>
                  </a:cubicBezTo>
                  <a:cubicBezTo>
                    <a:pt x="4971" y="15487"/>
                    <a:pt x="5036" y="15478"/>
                    <a:pt x="5101" y="15470"/>
                  </a:cubicBezTo>
                  <a:cubicBezTo>
                    <a:pt x="5210" y="15459"/>
                    <a:pt x="5318" y="15454"/>
                    <a:pt x="5427" y="15454"/>
                  </a:cubicBezTo>
                  <a:cubicBezTo>
                    <a:pt x="5844" y="15454"/>
                    <a:pt x="6262" y="15526"/>
                    <a:pt x="6675" y="15580"/>
                  </a:cubicBezTo>
                  <a:cubicBezTo>
                    <a:pt x="7112" y="15638"/>
                    <a:pt x="7552" y="15673"/>
                    <a:pt x="7992" y="15673"/>
                  </a:cubicBezTo>
                  <a:cubicBezTo>
                    <a:pt x="8079" y="15673"/>
                    <a:pt x="8165" y="15671"/>
                    <a:pt x="8251" y="15669"/>
                  </a:cubicBezTo>
                  <a:cubicBezTo>
                    <a:pt x="8774" y="15653"/>
                    <a:pt x="9298" y="15588"/>
                    <a:pt x="9806" y="15458"/>
                  </a:cubicBezTo>
                  <a:cubicBezTo>
                    <a:pt x="10339" y="15322"/>
                    <a:pt x="10846" y="15113"/>
                    <a:pt x="11321" y="14835"/>
                  </a:cubicBezTo>
                  <a:cubicBezTo>
                    <a:pt x="11606" y="14669"/>
                    <a:pt x="11877" y="14484"/>
                    <a:pt x="12142" y="14289"/>
                  </a:cubicBezTo>
                  <a:cubicBezTo>
                    <a:pt x="12334" y="14146"/>
                    <a:pt x="12524" y="14000"/>
                    <a:pt x="12710" y="13850"/>
                  </a:cubicBezTo>
                  <a:cubicBezTo>
                    <a:pt x="13255" y="14200"/>
                    <a:pt x="13832" y="14500"/>
                    <a:pt x="14452" y="14697"/>
                  </a:cubicBezTo>
                  <a:cubicBezTo>
                    <a:pt x="14459" y="14699"/>
                    <a:pt x="14466" y="14701"/>
                    <a:pt x="14473" y="14701"/>
                  </a:cubicBezTo>
                  <a:cubicBezTo>
                    <a:pt x="14544" y="14701"/>
                    <a:pt x="14578" y="14590"/>
                    <a:pt x="14500" y="14565"/>
                  </a:cubicBezTo>
                  <a:cubicBezTo>
                    <a:pt x="14394" y="14531"/>
                    <a:pt x="14291" y="14496"/>
                    <a:pt x="14188" y="14457"/>
                  </a:cubicBezTo>
                  <a:cubicBezTo>
                    <a:pt x="13833" y="14322"/>
                    <a:pt x="13493" y="14154"/>
                    <a:pt x="13166" y="13965"/>
                  </a:cubicBezTo>
                  <a:cubicBezTo>
                    <a:pt x="13166" y="13965"/>
                    <a:pt x="12890" y="13798"/>
                    <a:pt x="12818" y="13753"/>
                  </a:cubicBezTo>
                  <a:cubicBezTo>
                    <a:pt x="12828" y="13726"/>
                    <a:pt x="12837" y="13698"/>
                    <a:pt x="12847" y="13672"/>
                  </a:cubicBezTo>
                  <a:cubicBezTo>
                    <a:pt x="12873" y="13610"/>
                    <a:pt x="12901" y="13548"/>
                    <a:pt x="12931" y="13487"/>
                  </a:cubicBezTo>
                  <a:cubicBezTo>
                    <a:pt x="13136" y="13059"/>
                    <a:pt x="13416" y="12671"/>
                    <a:pt x="13633" y="12249"/>
                  </a:cubicBezTo>
                  <a:cubicBezTo>
                    <a:pt x="13857" y="11814"/>
                    <a:pt x="14014" y="11345"/>
                    <a:pt x="14105" y="10864"/>
                  </a:cubicBezTo>
                  <a:cubicBezTo>
                    <a:pt x="14196" y="10386"/>
                    <a:pt x="14218" y="9894"/>
                    <a:pt x="14172" y="9410"/>
                  </a:cubicBezTo>
                  <a:cubicBezTo>
                    <a:pt x="14149" y="9164"/>
                    <a:pt x="14107" y="8921"/>
                    <a:pt x="14049" y="8681"/>
                  </a:cubicBezTo>
                  <a:cubicBezTo>
                    <a:pt x="13980" y="8400"/>
                    <a:pt x="13885" y="8126"/>
                    <a:pt x="13781" y="7857"/>
                  </a:cubicBezTo>
                  <a:cubicBezTo>
                    <a:pt x="13564" y="7296"/>
                    <a:pt x="13306" y="6750"/>
                    <a:pt x="13144" y="6169"/>
                  </a:cubicBezTo>
                  <a:cubicBezTo>
                    <a:pt x="13140" y="6158"/>
                    <a:pt x="13130" y="6149"/>
                    <a:pt x="13119" y="6149"/>
                  </a:cubicBezTo>
                  <a:cubicBezTo>
                    <a:pt x="13112" y="6149"/>
                    <a:pt x="13106" y="6152"/>
                    <a:pt x="13101" y="6160"/>
                  </a:cubicBezTo>
                  <a:cubicBezTo>
                    <a:pt x="13067" y="6216"/>
                    <a:pt x="13033" y="6272"/>
                    <a:pt x="13002" y="6330"/>
                  </a:cubicBezTo>
                  <a:cubicBezTo>
                    <a:pt x="12754" y="6782"/>
                    <a:pt x="12594" y="7282"/>
                    <a:pt x="12442" y="7773"/>
                  </a:cubicBezTo>
                  <a:cubicBezTo>
                    <a:pt x="12294" y="8258"/>
                    <a:pt x="12169" y="8750"/>
                    <a:pt x="12084" y="9249"/>
                  </a:cubicBezTo>
                  <a:cubicBezTo>
                    <a:pt x="11997" y="9750"/>
                    <a:pt x="11949" y="10259"/>
                    <a:pt x="11956" y="10767"/>
                  </a:cubicBezTo>
                  <a:cubicBezTo>
                    <a:pt x="11963" y="11279"/>
                    <a:pt x="12024" y="11792"/>
                    <a:pt x="12153" y="12288"/>
                  </a:cubicBezTo>
                  <a:cubicBezTo>
                    <a:pt x="12233" y="12602"/>
                    <a:pt x="12341" y="12909"/>
                    <a:pt x="12476" y="13203"/>
                  </a:cubicBezTo>
                  <a:cubicBezTo>
                    <a:pt x="12525" y="13349"/>
                    <a:pt x="12580" y="13493"/>
                    <a:pt x="12640" y="13636"/>
                  </a:cubicBezTo>
                  <a:cubicBezTo>
                    <a:pt x="12385" y="13467"/>
                    <a:pt x="12137" y="13289"/>
                    <a:pt x="11894" y="13105"/>
                  </a:cubicBezTo>
                  <a:cubicBezTo>
                    <a:pt x="11447" y="12767"/>
                    <a:pt x="11016" y="12410"/>
                    <a:pt x="10599" y="12036"/>
                  </a:cubicBezTo>
                  <a:cubicBezTo>
                    <a:pt x="10460" y="11911"/>
                    <a:pt x="10324" y="11785"/>
                    <a:pt x="10189" y="11657"/>
                  </a:cubicBezTo>
                  <a:cubicBezTo>
                    <a:pt x="10198" y="11622"/>
                    <a:pt x="10210" y="11588"/>
                    <a:pt x="10220" y="11554"/>
                  </a:cubicBezTo>
                  <a:cubicBezTo>
                    <a:pt x="10397" y="11049"/>
                    <a:pt x="10776" y="10627"/>
                    <a:pt x="11073" y="10190"/>
                  </a:cubicBezTo>
                  <a:cubicBezTo>
                    <a:pt x="11368" y="9760"/>
                    <a:pt x="11640" y="9307"/>
                    <a:pt x="11802" y="8810"/>
                  </a:cubicBezTo>
                  <a:cubicBezTo>
                    <a:pt x="11955" y="8339"/>
                    <a:pt x="11990" y="7846"/>
                    <a:pt x="11942" y="7355"/>
                  </a:cubicBezTo>
                  <a:cubicBezTo>
                    <a:pt x="11843" y="6351"/>
                    <a:pt x="11451" y="5408"/>
                    <a:pt x="11260" y="4422"/>
                  </a:cubicBezTo>
                  <a:cubicBezTo>
                    <a:pt x="11258" y="4409"/>
                    <a:pt x="11248" y="4403"/>
                    <a:pt x="11238" y="4403"/>
                  </a:cubicBezTo>
                  <a:cubicBezTo>
                    <a:pt x="11229" y="4403"/>
                    <a:pt x="11220" y="4408"/>
                    <a:pt x="11215" y="4418"/>
                  </a:cubicBezTo>
                  <a:cubicBezTo>
                    <a:pt x="11154" y="4540"/>
                    <a:pt x="11093" y="4664"/>
                    <a:pt x="11034" y="4787"/>
                  </a:cubicBezTo>
                  <a:cubicBezTo>
                    <a:pt x="10563" y="5786"/>
                    <a:pt x="10189" y="6837"/>
                    <a:pt x="9991" y="7925"/>
                  </a:cubicBezTo>
                  <a:cubicBezTo>
                    <a:pt x="9803" y="8974"/>
                    <a:pt x="9784" y="10064"/>
                    <a:pt x="10000" y="11111"/>
                  </a:cubicBezTo>
                  <a:cubicBezTo>
                    <a:pt x="10026" y="11241"/>
                    <a:pt x="10056" y="11370"/>
                    <a:pt x="10091" y="11498"/>
                  </a:cubicBezTo>
                  <a:cubicBezTo>
                    <a:pt x="10099" y="11528"/>
                    <a:pt x="10107" y="11558"/>
                    <a:pt x="10116" y="11588"/>
                  </a:cubicBezTo>
                  <a:cubicBezTo>
                    <a:pt x="10015" y="11490"/>
                    <a:pt x="9915" y="11393"/>
                    <a:pt x="9816" y="11294"/>
                  </a:cubicBezTo>
                  <a:cubicBezTo>
                    <a:pt x="9282" y="10759"/>
                    <a:pt x="8778" y="10194"/>
                    <a:pt x="8308" y="9604"/>
                  </a:cubicBezTo>
                  <a:cubicBezTo>
                    <a:pt x="8315" y="9598"/>
                    <a:pt x="8316" y="9588"/>
                    <a:pt x="8312" y="9578"/>
                  </a:cubicBezTo>
                  <a:cubicBezTo>
                    <a:pt x="8312" y="9577"/>
                    <a:pt x="8311" y="9575"/>
                    <a:pt x="8311" y="9573"/>
                  </a:cubicBezTo>
                  <a:cubicBezTo>
                    <a:pt x="8685" y="9028"/>
                    <a:pt x="9059" y="8481"/>
                    <a:pt x="9369" y="7898"/>
                  </a:cubicBezTo>
                  <a:cubicBezTo>
                    <a:pt x="9876" y="6948"/>
                    <a:pt x="10211" y="5881"/>
                    <a:pt x="10063" y="4796"/>
                  </a:cubicBezTo>
                  <a:cubicBezTo>
                    <a:pt x="9912" y="3686"/>
                    <a:pt x="9335" y="2689"/>
                    <a:pt x="8748" y="1754"/>
                  </a:cubicBezTo>
                  <a:cubicBezTo>
                    <a:pt x="8745" y="1748"/>
                    <a:pt x="8739" y="1746"/>
                    <a:pt x="8733" y="1746"/>
                  </a:cubicBezTo>
                  <a:cubicBezTo>
                    <a:pt x="8723" y="1746"/>
                    <a:pt x="8712" y="1753"/>
                    <a:pt x="8708" y="1762"/>
                  </a:cubicBezTo>
                  <a:cubicBezTo>
                    <a:pt x="8448" y="2292"/>
                    <a:pt x="8237" y="2845"/>
                    <a:pt x="8076" y="3414"/>
                  </a:cubicBezTo>
                  <a:cubicBezTo>
                    <a:pt x="7789" y="4423"/>
                    <a:pt x="7660" y="5478"/>
                    <a:pt x="7692" y="6526"/>
                  </a:cubicBezTo>
                  <a:cubicBezTo>
                    <a:pt x="7724" y="7547"/>
                    <a:pt x="7908" y="8561"/>
                    <a:pt x="8244" y="9525"/>
                  </a:cubicBezTo>
                  <a:cubicBezTo>
                    <a:pt x="8161" y="9421"/>
                    <a:pt x="8079" y="9316"/>
                    <a:pt x="7999" y="9210"/>
                  </a:cubicBezTo>
                  <a:cubicBezTo>
                    <a:pt x="7846" y="9008"/>
                    <a:pt x="7698" y="8804"/>
                    <a:pt x="7552" y="8598"/>
                  </a:cubicBezTo>
                  <a:cubicBezTo>
                    <a:pt x="7534" y="8546"/>
                    <a:pt x="7516" y="8494"/>
                    <a:pt x="7499" y="8441"/>
                  </a:cubicBezTo>
                  <a:cubicBezTo>
                    <a:pt x="7299" y="7828"/>
                    <a:pt x="7208" y="7186"/>
                    <a:pt x="7133" y="6547"/>
                  </a:cubicBezTo>
                  <a:cubicBezTo>
                    <a:pt x="7056" y="5908"/>
                    <a:pt x="6996" y="5264"/>
                    <a:pt x="6859" y="4635"/>
                  </a:cubicBezTo>
                  <a:cubicBezTo>
                    <a:pt x="6718" y="3997"/>
                    <a:pt x="6487" y="3387"/>
                    <a:pt x="6165" y="2819"/>
                  </a:cubicBezTo>
                  <a:cubicBezTo>
                    <a:pt x="5842" y="2250"/>
                    <a:pt x="5439" y="1730"/>
                    <a:pt x="4984" y="1261"/>
                  </a:cubicBezTo>
                  <a:cubicBezTo>
                    <a:pt x="4847" y="1119"/>
                    <a:pt x="4704" y="981"/>
                    <a:pt x="4557" y="850"/>
                  </a:cubicBezTo>
                  <a:cubicBezTo>
                    <a:pt x="4215" y="542"/>
                    <a:pt x="3850" y="261"/>
                    <a:pt x="3469" y="5"/>
                  </a:cubicBezTo>
                  <a:cubicBezTo>
                    <a:pt x="3465" y="2"/>
                    <a:pt x="3460" y="1"/>
                    <a:pt x="3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1475900" y="3237558"/>
              <a:ext cx="86167" cy="273756"/>
            </a:xfrm>
            <a:custGeom>
              <a:rect b="b" l="l" r="r" t="t"/>
              <a:pathLst>
                <a:path extrusionOk="0" h="7088" w="2231">
                  <a:moveTo>
                    <a:pt x="25" y="0"/>
                  </a:moveTo>
                  <a:cubicBezTo>
                    <a:pt x="14" y="0"/>
                    <a:pt x="2" y="8"/>
                    <a:pt x="2" y="22"/>
                  </a:cubicBezTo>
                  <a:cubicBezTo>
                    <a:pt x="2" y="107"/>
                    <a:pt x="1" y="192"/>
                    <a:pt x="2" y="278"/>
                  </a:cubicBezTo>
                  <a:cubicBezTo>
                    <a:pt x="5" y="960"/>
                    <a:pt x="23" y="1640"/>
                    <a:pt x="91" y="2318"/>
                  </a:cubicBezTo>
                  <a:cubicBezTo>
                    <a:pt x="157" y="2991"/>
                    <a:pt x="271" y="3660"/>
                    <a:pt x="467" y="4308"/>
                  </a:cubicBezTo>
                  <a:cubicBezTo>
                    <a:pt x="656" y="4940"/>
                    <a:pt x="924" y="5544"/>
                    <a:pt x="1274" y="6102"/>
                  </a:cubicBezTo>
                  <a:cubicBezTo>
                    <a:pt x="1493" y="6451"/>
                    <a:pt x="1740" y="6781"/>
                    <a:pt x="2014" y="7088"/>
                  </a:cubicBezTo>
                  <a:cubicBezTo>
                    <a:pt x="2231" y="7020"/>
                    <a:pt x="1292" y="4327"/>
                    <a:pt x="1108" y="3608"/>
                  </a:cubicBezTo>
                  <a:cubicBezTo>
                    <a:pt x="876" y="2709"/>
                    <a:pt x="848" y="1734"/>
                    <a:pt x="1127" y="850"/>
                  </a:cubicBezTo>
                  <a:cubicBezTo>
                    <a:pt x="785" y="542"/>
                    <a:pt x="420" y="260"/>
                    <a:pt x="39" y="4"/>
                  </a:cubicBezTo>
                  <a:cubicBezTo>
                    <a:pt x="35" y="1"/>
                    <a:pt x="30" y="0"/>
                    <a:pt x="25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1531631" y="3778644"/>
              <a:ext cx="280786" cy="64152"/>
            </a:xfrm>
            <a:custGeom>
              <a:rect b="b" l="l" r="r" t="t"/>
              <a:pathLst>
                <a:path extrusionOk="0" h="1661" w="7270">
                  <a:moveTo>
                    <a:pt x="6393" y="1"/>
                  </a:moveTo>
                  <a:cubicBezTo>
                    <a:pt x="6238" y="1"/>
                    <a:pt x="6082" y="17"/>
                    <a:pt x="5930" y="41"/>
                  </a:cubicBezTo>
                  <a:cubicBezTo>
                    <a:pt x="5617" y="89"/>
                    <a:pt x="5308" y="160"/>
                    <a:pt x="5000" y="233"/>
                  </a:cubicBezTo>
                  <a:cubicBezTo>
                    <a:pt x="4001" y="469"/>
                    <a:pt x="2978" y="781"/>
                    <a:pt x="1945" y="781"/>
                  </a:cubicBezTo>
                  <a:cubicBezTo>
                    <a:pt x="1720" y="781"/>
                    <a:pt x="1496" y="767"/>
                    <a:pt x="1271" y="733"/>
                  </a:cubicBezTo>
                  <a:cubicBezTo>
                    <a:pt x="1191" y="720"/>
                    <a:pt x="1080" y="705"/>
                    <a:pt x="972" y="676"/>
                  </a:cubicBezTo>
                  <a:cubicBezTo>
                    <a:pt x="633" y="906"/>
                    <a:pt x="314" y="1163"/>
                    <a:pt x="16" y="1445"/>
                  </a:cubicBezTo>
                  <a:cubicBezTo>
                    <a:pt x="1" y="1460"/>
                    <a:pt x="10" y="1487"/>
                    <a:pt x="31" y="1487"/>
                  </a:cubicBezTo>
                  <a:cubicBezTo>
                    <a:pt x="32" y="1487"/>
                    <a:pt x="33" y="1487"/>
                    <a:pt x="35" y="1487"/>
                  </a:cubicBezTo>
                  <a:cubicBezTo>
                    <a:pt x="98" y="1475"/>
                    <a:pt x="162" y="1466"/>
                    <a:pt x="227" y="1458"/>
                  </a:cubicBezTo>
                  <a:cubicBezTo>
                    <a:pt x="336" y="1447"/>
                    <a:pt x="444" y="1442"/>
                    <a:pt x="553" y="1442"/>
                  </a:cubicBezTo>
                  <a:cubicBezTo>
                    <a:pt x="971" y="1442"/>
                    <a:pt x="1389" y="1514"/>
                    <a:pt x="1802" y="1568"/>
                  </a:cubicBezTo>
                  <a:cubicBezTo>
                    <a:pt x="2237" y="1627"/>
                    <a:pt x="2676" y="1661"/>
                    <a:pt x="3114" y="1661"/>
                  </a:cubicBezTo>
                  <a:cubicBezTo>
                    <a:pt x="3202" y="1661"/>
                    <a:pt x="3290" y="1660"/>
                    <a:pt x="3378" y="1657"/>
                  </a:cubicBezTo>
                  <a:cubicBezTo>
                    <a:pt x="3901" y="1641"/>
                    <a:pt x="4425" y="1576"/>
                    <a:pt x="4933" y="1448"/>
                  </a:cubicBezTo>
                  <a:cubicBezTo>
                    <a:pt x="5466" y="1311"/>
                    <a:pt x="5973" y="1101"/>
                    <a:pt x="6448" y="823"/>
                  </a:cubicBezTo>
                  <a:cubicBezTo>
                    <a:pt x="6733" y="657"/>
                    <a:pt x="7004" y="472"/>
                    <a:pt x="7269" y="277"/>
                  </a:cubicBezTo>
                  <a:cubicBezTo>
                    <a:pt x="7126" y="147"/>
                    <a:pt x="6942" y="71"/>
                    <a:pt x="6751" y="33"/>
                  </a:cubicBezTo>
                  <a:cubicBezTo>
                    <a:pt x="6634" y="10"/>
                    <a:pt x="6514" y="1"/>
                    <a:pt x="6393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1343429" y="3516945"/>
              <a:ext cx="284918" cy="122433"/>
            </a:xfrm>
            <a:custGeom>
              <a:rect b="b" l="l" r="r" t="t"/>
              <a:pathLst>
                <a:path extrusionOk="0" h="3170" w="7377">
                  <a:moveTo>
                    <a:pt x="1554" y="1"/>
                  </a:moveTo>
                  <a:cubicBezTo>
                    <a:pt x="1038" y="33"/>
                    <a:pt x="527" y="112"/>
                    <a:pt x="27" y="238"/>
                  </a:cubicBezTo>
                  <a:cubicBezTo>
                    <a:pt x="3" y="245"/>
                    <a:pt x="1" y="275"/>
                    <a:pt x="23" y="284"/>
                  </a:cubicBezTo>
                  <a:cubicBezTo>
                    <a:pt x="88" y="314"/>
                    <a:pt x="151" y="344"/>
                    <a:pt x="215" y="376"/>
                  </a:cubicBezTo>
                  <a:cubicBezTo>
                    <a:pt x="723" y="636"/>
                    <a:pt x="1172" y="993"/>
                    <a:pt x="1606" y="1358"/>
                  </a:cubicBezTo>
                  <a:cubicBezTo>
                    <a:pt x="2041" y="1724"/>
                    <a:pt x="2466" y="2107"/>
                    <a:pt x="2936" y="2428"/>
                  </a:cubicBezTo>
                  <a:cubicBezTo>
                    <a:pt x="3406" y="2750"/>
                    <a:pt x="3921" y="2997"/>
                    <a:pt x="4482" y="3102"/>
                  </a:cubicBezTo>
                  <a:cubicBezTo>
                    <a:pt x="4729" y="3149"/>
                    <a:pt x="4980" y="3170"/>
                    <a:pt x="5232" y="3170"/>
                  </a:cubicBezTo>
                  <a:cubicBezTo>
                    <a:pt x="5594" y="3170"/>
                    <a:pt x="5957" y="3126"/>
                    <a:pt x="6310" y="3052"/>
                  </a:cubicBezTo>
                  <a:cubicBezTo>
                    <a:pt x="6673" y="2975"/>
                    <a:pt x="7027" y="2867"/>
                    <a:pt x="7377" y="2742"/>
                  </a:cubicBezTo>
                  <a:cubicBezTo>
                    <a:pt x="7130" y="2626"/>
                    <a:pt x="6835" y="2594"/>
                    <a:pt x="6571" y="2572"/>
                  </a:cubicBezTo>
                  <a:cubicBezTo>
                    <a:pt x="6256" y="2544"/>
                    <a:pt x="5943" y="2518"/>
                    <a:pt x="5630" y="2465"/>
                  </a:cubicBezTo>
                  <a:cubicBezTo>
                    <a:pt x="5006" y="2359"/>
                    <a:pt x="4395" y="2180"/>
                    <a:pt x="3819" y="1918"/>
                  </a:cubicBezTo>
                  <a:cubicBezTo>
                    <a:pt x="3248" y="1655"/>
                    <a:pt x="2710" y="1310"/>
                    <a:pt x="2257" y="873"/>
                  </a:cubicBezTo>
                  <a:cubicBezTo>
                    <a:pt x="2037" y="662"/>
                    <a:pt x="1836" y="429"/>
                    <a:pt x="1662" y="180"/>
                  </a:cubicBezTo>
                  <a:cubicBezTo>
                    <a:pt x="1626" y="127"/>
                    <a:pt x="1588" y="66"/>
                    <a:pt x="1554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1412677" y="3690974"/>
              <a:ext cx="304809" cy="52642"/>
            </a:xfrm>
            <a:custGeom>
              <a:rect b="b" l="l" r="r" t="t"/>
              <a:pathLst>
                <a:path extrusionOk="0" h="1363" w="7892">
                  <a:moveTo>
                    <a:pt x="1329" y="0"/>
                  </a:moveTo>
                  <a:cubicBezTo>
                    <a:pt x="869" y="246"/>
                    <a:pt x="431" y="532"/>
                    <a:pt x="20" y="851"/>
                  </a:cubicBezTo>
                  <a:cubicBezTo>
                    <a:pt x="0" y="865"/>
                    <a:pt x="16" y="893"/>
                    <a:pt x="38" y="893"/>
                  </a:cubicBezTo>
                  <a:cubicBezTo>
                    <a:pt x="38" y="893"/>
                    <a:pt x="39" y="893"/>
                    <a:pt x="39" y="893"/>
                  </a:cubicBezTo>
                  <a:cubicBezTo>
                    <a:pt x="225" y="874"/>
                    <a:pt x="410" y="866"/>
                    <a:pt x="596" y="866"/>
                  </a:cubicBezTo>
                  <a:cubicBezTo>
                    <a:pt x="1027" y="866"/>
                    <a:pt x="1458" y="910"/>
                    <a:pt x="1886" y="973"/>
                  </a:cubicBezTo>
                  <a:cubicBezTo>
                    <a:pt x="2878" y="1119"/>
                    <a:pt x="3869" y="1363"/>
                    <a:pt x="4876" y="1363"/>
                  </a:cubicBezTo>
                  <a:cubicBezTo>
                    <a:pt x="4960" y="1363"/>
                    <a:pt x="5045" y="1361"/>
                    <a:pt x="5129" y="1358"/>
                  </a:cubicBezTo>
                  <a:cubicBezTo>
                    <a:pt x="6128" y="1315"/>
                    <a:pt x="7100" y="961"/>
                    <a:pt x="7892" y="359"/>
                  </a:cubicBezTo>
                  <a:cubicBezTo>
                    <a:pt x="7831" y="252"/>
                    <a:pt x="7701" y="186"/>
                    <a:pt x="7567" y="169"/>
                  </a:cubicBezTo>
                  <a:cubicBezTo>
                    <a:pt x="7521" y="163"/>
                    <a:pt x="7475" y="161"/>
                    <a:pt x="7428" y="161"/>
                  </a:cubicBezTo>
                  <a:cubicBezTo>
                    <a:pt x="7187" y="161"/>
                    <a:pt x="6938" y="230"/>
                    <a:pt x="6706" y="269"/>
                  </a:cubicBezTo>
                  <a:cubicBezTo>
                    <a:pt x="5795" y="423"/>
                    <a:pt x="4865" y="571"/>
                    <a:pt x="3937" y="571"/>
                  </a:cubicBezTo>
                  <a:cubicBezTo>
                    <a:pt x="3603" y="571"/>
                    <a:pt x="3269" y="552"/>
                    <a:pt x="2937" y="507"/>
                  </a:cubicBezTo>
                  <a:cubicBezTo>
                    <a:pt x="2626" y="465"/>
                    <a:pt x="2320" y="400"/>
                    <a:pt x="2021" y="308"/>
                  </a:cubicBezTo>
                  <a:cubicBezTo>
                    <a:pt x="1869" y="261"/>
                    <a:pt x="1717" y="209"/>
                    <a:pt x="1572" y="144"/>
                  </a:cubicBezTo>
                  <a:cubicBezTo>
                    <a:pt x="1491" y="109"/>
                    <a:pt x="1402" y="63"/>
                    <a:pt x="132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1500502" y="3334691"/>
              <a:ext cx="119035" cy="216749"/>
            </a:xfrm>
            <a:custGeom>
              <a:rect b="b" l="l" r="r" t="t"/>
              <a:pathLst>
                <a:path extrusionOk="0" h="5612" w="3082">
                  <a:moveTo>
                    <a:pt x="0" y="1"/>
                  </a:moveTo>
                  <a:lnTo>
                    <a:pt x="0" y="1"/>
                  </a:lnTo>
                  <a:cubicBezTo>
                    <a:pt x="307" y="1018"/>
                    <a:pt x="682" y="2015"/>
                    <a:pt x="1159" y="2966"/>
                  </a:cubicBezTo>
                  <a:cubicBezTo>
                    <a:pt x="1641" y="3916"/>
                    <a:pt x="2230" y="4818"/>
                    <a:pt x="2967" y="5592"/>
                  </a:cubicBezTo>
                  <a:cubicBezTo>
                    <a:pt x="2979" y="5605"/>
                    <a:pt x="2996" y="5611"/>
                    <a:pt x="3013" y="5611"/>
                  </a:cubicBezTo>
                  <a:cubicBezTo>
                    <a:pt x="3020" y="5611"/>
                    <a:pt x="3026" y="5610"/>
                    <a:pt x="3033" y="5608"/>
                  </a:cubicBezTo>
                  <a:cubicBezTo>
                    <a:pt x="3066" y="5596"/>
                    <a:pt x="3081" y="5560"/>
                    <a:pt x="3069" y="5529"/>
                  </a:cubicBezTo>
                  <a:cubicBezTo>
                    <a:pt x="2914" y="5099"/>
                    <a:pt x="2762" y="4668"/>
                    <a:pt x="2615" y="4234"/>
                  </a:cubicBezTo>
                  <a:cubicBezTo>
                    <a:pt x="2171" y="2935"/>
                    <a:pt x="1756" y="1626"/>
                    <a:pt x="1364" y="310"/>
                  </a:cubicBezTo>
                  <a:lnTo>
                    <a:pt x="1364" y="310"/>
                  </a:lnTo>
                  <a:cubicBezTo>
                    <a:pt x="1691" y="1645"/>
                    <a:pt x="2075" y="2966"/>
                    <a:pt x="2507" y="4270"/>
                  </a:cubicBezTo>
                  <a:cubicBezTo>
                    <a:pt x="2619" y="4609"/>
                    <a:pt x="2735" y="4948"/>
                    <a:pt x="2853" y="5285"/>
                  </a:cubicBezTo>
                  <a:lnTo>
                    <a:pt x="2853" y="5285"/>
                  </a:lnTo>
                  <a:cubicBezTo>
                    <a:pt x="1512" y="3774"/>
                    <a:pt x="678" y="188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1660317" y="3389726"/>
              <a:ext cx="46231" cy="192186"/>
            </a:xfrm>
            <a:custGeom>
              <a:rect b="b" l="l" r="r" t="t"/>
              <a:pathLst>
                <a:path extrusionOk="0" h="4976" w="1197">
                  <a:moveTo>
                    <a:pt x="367" y="1"/>
                  </a:moveTo>
                  <a:cubicBezTo>
                    <a:pt x="203" y="1222"/>
                    <a:pt x="65" y="2448"/>
                    <a:pt x="20" y="3680"/>
                  </a:cubicBezTo>
                  <a:cubicBezTo>
                    <a:pt x="7" y="4092"/>
                    <a:pt x="0" y="4504"/>
                    <a:pt x="12" y="4916"/>
                  </a:cubicBezTo>
                  <a:cubicBezTo>
                    <a:pt x="12" y="4955"/>
                    <a:pt x="44" y="4976"/>
                    <a:pt x="75" y="4976"/>
                  </a:cubicBezTo>
                  <a:cubicBezTo>
                    <a:pt x="102" y="4976"/>
                    <a:pt x="128" y="4961"/>
                    <a:pt x="136" y="4930"/>
                  </a:cubicBezTo>
                  <a:cubicBezTo>
                    <a:pt x="489" y="3601"/>
                    <a:pt x="884" y="2078"/>
                    <a:pt x="1197" y="742"/>
                  </a:cubicBezTo>
                  <a:lnTo>
                    <a:pt x="1197" y="742"/>
                  </a:lnTo>
                  <a:cubicBezTo>
                    <a:pt x="904" y="1697"/>
                    <a:pt x="568" y="2888"/>
                    <a:pt x="299" y="3856"/>
                  </a:cubicBezTo>
                  <a:lnTo>
                    <a:pt x="132" y="4466"/>
                  </a:lnTo>
                  <a:lnTo>
                    <a:pt x="132" y="4466"/>
                  </a:lnTo>
                  <a:cubicBezTo>
                    <a:pt x="128" y="2988"/>
                    <a:pt x="265" y="1469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1470338" y="3547611"/>
              <a:ext cx="169476" cy="63997"/>
            </a:xfrm>
            <a:custGeom>
              <a:rect b="b" l="l" r="r" t="t"/>
              <a:pathLst>
                <a:path extrusionOk="0" h="1657" w="4388">
                  <a:moveTo>
                    <a:pt x="1" y="0"/>
                  </a:moveTo>
                  <a:cubicBezTo>
                    <a:pt x="1239" y="175"/>
                    <a:pt x="2787" y="989"/>
                    <a:pt x="3995" y="1527"/>
                  </a:cubicBezTo>
                  <a:lnTo>
                    <a:pt x="3995" y="1527"/>
                  </a:lnTo>
                  <a:cubicBezTo>
                    <a:pt x="3383" y="1521"/>
                    <a:pt x="2772" y="1511"/>
                    <a:pt x="2162" y="1464"/>
                  </a:cubicBezTo>
                  <a:cubicBezTo>
                    <a:pt x="1450" y="1409"/>
                    <a:pt x="742" y="1303"/>
                    <a:pt x="58" y="1094"/>
                  </a:cubicBezTo>
                  <a:lnTo>
                    <a:pt x="58" y="1094"/>
                  </a:lnTo>
                  <a:cubicBezTo>
                    <a:pt x="1406" y="1608"/>
                    <a:pt x="2875" y="1638"/>
                    <a:pt x="4300" y="1656"/>
                  </a:cubicBezTo>
                  <a:cubicBezTo>
                    <a:pt x="4300" y="1656"/>
                    <a:pt x="4301" y="1656"/>
                    <a:pt x="4301" y="1656"/>
                  </a:cubicBezTo>
                  <a:cubicBezTo>
                    <a:pt x="4368" y="1656"/>
                    <a:pt x="4388" y="1561"/>
                    <a:pt x="4327" y="1535"/>
                  </a:cubicBezTo>
                  <a:lnTo>
                    <a:pt x="3275" y="1067"/>
                  </a:lnTo>
                  <a:cubicBezTo>
                    <a:pt x="2224" y="611"/>
                    <a:pt x="1159" y="98"/>
                    <a:pt x="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1735242" y="3504393"/>
              <a:ext cx="48355" cy="157966"/>
            </a:xfrm>
            <a:custGeom>
              <a:rect b="b" l="l" r="r" t="t"/>
              <a:pathLst>
                <a:path extrusionOk="0" h="4090" w="1252">
                  <a:moveTo>
                    <a:pt x="611" y="1"/>
                  </a:moveTo>
                  <a:lnTo>
                    <a:pt x="611" y="1"/>
                  </a:lnTo>
                  <a:cubicBezTo>
                    <a:pt x="349" y="985"/>
                    <a:pt x="176" y="1993"/>
                    <a:pt x="76" y="3008"/>
                  </a:cubicBezTo>
                  <a:cubicBezTo>
                    <a:pt x="44" y="3343"/>
                    <a:pt x="18" y="3679"/>
                    <a:pt x="4" y="4017"/>
                  </a:cubicBezTo>
                  <a:lnTo>
                    <a:pt x="4" y="4017"/>
                  </a:lnTo>
                  <a:cubicBezTo>
                    <a:pt x="4" y="4018"/>
                    <a:pt x="4" y="4019"/>
                    <a:pt x="4" y="4020"/>
                  </a:cubicBezTo>
                  <a:lnTo>
                    <a:pt x="4" y="4020"/>
                  </a:lnTo>
                  <a:lnTo>
                    <a:pt x="4" y="4020"/>
                  </a:lnTo>
                  <a:cubicBezTo>
                    <a:pt x="4" y="4021"/>
                    <a:pt x="4" y="4023"/>
                    <a:pt x="4" y="4025"/>
                  </a:cubicBezTo>
                  <a:cubicBezTo>
                    <a:pt x="1" y="4056"/>
                    <a:pt x="24" y="4084"/>
                    <a:pt x="57" y="4088"/>
                  </a:cubicBezTo>
                  <a:cubicBezTo>
                    <a:pt x="60" y="4089"/>
                    <a:pt x="63" y="4089"/>
                    <a:pt x="66" y="4089"/>
                  </a:cubicBezTo>
                  <a:cubicBezTo>
                    <a:pt x="96" y="4089"/>
                    <a:pt x="122" y="4066"/>
                    <a:pt x="127" y="4035"/>
                  </a:cubicBezTo>
                  <a:cubicBezTo>
                    <a:pt x="197" y="3506"/>
                    <a:pt x="394" y="3005"/>
                    <a:pt x="604" y="2515"/>
                  </a:cubicBezTo>
                  <a:cubicBezTo>
                    <a:pt x="819" y="2022"/>
                    <a:pt x="1043" y="1532"/>
                    <a:pt x="1252" y="1036"/>
                  </a:cubicBezTo>
                  <a:lnTo>
                    <a:pt x="1252" y="1036"/>
                  </a:lnTo>
                  <a:cubicBezTo>
                    <a:pt x="1006" y="1505"/>
                    <a:pt x="749" y="2000"/>
                    <a:pt x="520" y="2478"/>
                  </a:cubicBezTo>
                  <a:cubicBezTo>
                    <a:pt x="392" y="2749"/>
                    <a:pt x="270" y="3027"/>
                    <a:pt x="174" y="3312"/>
                  </a:cubicBezTo>
                  <a:lnTo>
                    <a:pt x="174" y="3312"/>
                  </a:lnTo>
                  <a:cubicBezTo>
                    <a:pt x="261" y="2202"/>
                    <a:pt x="413" y="1098"/>
                    <a:pt x="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1529738" y="3670620"/>
              <a:ext cx="186663" cy="42060"/>
            </a:xfrm>
            <a:custGeom>
              <a:rect b="b" l="l" r="r" t="t"/>
              <a:pathLst>
                <a:path extrusionOk="0" h="1089" w="4833">
                  <a:moveTo>
                    <a:pt x="4" y="218"/>
                  </a:moveTo>
                  <a:cubicBezTo>
                    <a:pt x="3" y="218"/>
                    <a:pt x="2" y="218"/>
                    <a:pt x="1" y="218"/>
                  </a:cubicBezTo>
                  <a:lnTo>
                    <a:pt x="2" y="218"/>
                  </a:lnTo>
                  <a:cubicBezTo>
                    <a:pt x="3" y="218"/>
                    <a:pt x="3" y="218"/>
                    <a:pt x="4" y="218"/>
                  </a:cubicBezTo>
                  <a:close/>
                  <a:moveTo>
                    <a:pt x="2246" y="1"/>
                  </a:moveTo>
                  <a:cubicBezTo>
                    <a:pt x="1494" y="1"/>
                    <a:pt x="741" y="72"/>
                    <a:pt x="4" y="218"/>
                  </a:cubicBezTo>
                  <a:lnTo>
                    <a:pt x="4" y="218"/>
                  </a:lnTo>
                  <a:cubicBezTo>
                    <a:pt x="628" y="139"/>
                    <a:pt x="1256" y="99"/>
                    <a:pt x="1883" y="99"/>
                  </a:cubicBezTo>
                  <a:cubicBezTo>
                    <a:pt x="2446" y="99"/>
                    <a:pt x="3008" y="131"/>
                    <a:pt x="3567" y="197"/>
                  </a:cubicBezTo>
                  <a:cubicBezTo>
                    <a:pt x="3835" y="228"/>
                    <a:pt x="4102" y="268"/>
                    <a:pt x="4368" y="316"/>
                  </a:cubicBezTo>
                  <a:lnTo>
                    <a:pt x="4368" y="316"/>
                  </a:lnTo>
                  <a:cubicBezTo>
                    <a:pt x="3255" y="477"/>
                    <a:pt x="2155" y="731"/>
                    <a:pt x="1089" y="1088"/>
                  </a:cubicBezTo>
                  <a:cubicBezTo>
                    <a:pt x="2296" y="775"/>
                    <a:pt x="3522" y="536"/>
                    <a:pt x="4761" y="387"/>
                  </a:cubicBezTo>
                  <a:cubicBezTo>
                    <a:pt x="4830" y="381"/>
                    <a:pt x="4832" y="279"/>
                    <a:pt x="4766" y="265"/>
                  </a:cubicBezTo>
                  <a:cubicBezTo>
                    <a:pt x="4374" y="182"/>
                    <a:pt x="3979" y="119"/>
                    <a:pt x="3581" y="75"/>
                  </a:cubicBezTo>
                  <a:cubicBezTo>
                    <a:pt x="3138" y="26"/>
                    <a:pt x="2692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1825153" y="3601488"/>
              <a:ext cx="42910" cy="149662"/>
            </a:xfrm>
            <a:custGeom>
              <a:rect b="b" l="l" r="r" t="t"/>
              <a:pathLst>
                <a:path extrusionOk="0" h="3875" w="1111">
                  <a:moveTo>
                    <a:pt x="1111" y="0"/>
                  </a:moveTo>
                  <a:lnTo>
                    <a:pt x="1111" y="0"/>
                  </a:lnTo>
                  <a:cubicBezTo>
                    <a:pt x="885" y="615"/>
                    <a:pt x="671" y="1233"/>
                    <a:pt x="503" y="1867"/>
                  </a:cubicBezTo>
                  <a:cubicBezTo>
                    <a:pt x="390" y="2296"/>
                    <a:pt x="298" y="2733"/>
                    <a:pt x="242" y="3175"/>
                  </a:cubicBezTo>
                  <a:lnTo>
                    <a:pt x="242" y="3175"/>
                  </a:lnTo>
                  <a:cubicBezTo>
                    <a:pt x="136" y="2150"/>
                    <a:pt x="77" y="1122"/>
                    <a:pt x="48" y="91"/>
                  </a:cubicBezTo>
                  <a:lnTo>
                    <a:pt x="48" y="91"/>
                  </a:lnTo>
                  <a:cubicBezTo>
                    <a:pt x="0" y="1024"/>
                    <a:pt x="21" y="1959"/>
                    <a:pt x="95" y="2890"/>
                  </a:cubicBezTo>
                  <a:cubicBezTo>
                    <a:pt x="120" y="3197"/>
                    <a:pt x="152" y="3503"/>
                    <a:pt x="188" y="3808"/>
                  </a:cubicBezTo>
                  <a:lnTo>
                    <a:pt x="188" y="3808"/>
                  </a:lnTo>
                  <a:cubicBezTo>
                    <a:pt x="187" y="3809"/>
                    <a:pt x="187" y="3809"/>
                    <a:pt x="187" y="3810"/>
                  </a:cubicBezTo>
                  <a:lnTo>
                    <a:pt x="188" y="3810"/>
                  </a:lnTo>
                  <a:lnTo>
                    <a:pt x="188" y="3810"/>
                  </a:lnTo>
                  <a:cubicBezTo>
                    <a:pt x="188" y="3813"/>
                    <a:pt x="188" y="3816"/>
                    <a:pt x="189" y="3819"/>
                  </a:cubicBezTo>
                  <a:cubicBezTo>
                    <a:pt x="191" y="3850"/>
                    <a:pt x="217" y="3873"/>
                    <a:pt x="249" y="3875"/>
                  </a:cubicBezTo>
                  <a:cubicBezTo>
                    <a:pt x="249" y="3875"/>
                    <a:pt x="250" y="3875"/>
                    <a:pt x="251" y="3875"/>
                  </a:cubicBezTo>
                  <a:cubicBezTo>
                    <a:pt x="285" y="3875"/>
                    <a:pt x="312" y="3849"/>
                    <a:pt x="313" y="3815"/>
                  </a:cubicBezTo>
                  <a:cubicBezTo>
                    <a:pt x="341" y="3165"/>
                    <a:pt x="454" y="2524"/>
                    <a:pt x="600" y="1891"/>
                  </a:cubicBezTo>
                  <a:cubicBezTo>
                    <a:pt x="750" y="1256"/>
                    <a:pt x="936" y="629"/>
                    <a:pt x="1111" y="0"/>
                  </a:cubicBezTo>
                  <a:close/>
                </a:path>
              </a:pathLst>
            </a:custGeom>
            <a:solidFill>
              <a:srgbClr val="9DA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1670281" y="3775671"/>
              <a:ext cx="144410" cy="40090"/>
            </a:xfrm>
            <a:custGeom>
              <a:rect b="b" l="l" r="r" t="t"/>
              <a:pathLst>
                <a:path extrusionOk="0" h="1038" w="3739">
                  <a:moveTo>
                    <a:pt x="2698" y="1"/>
                  </a:moveTo>
                  <a:cubicBezTo>
                    <a:pt x="2405" y="1"/>
                    <a:pt x="2113" y="10"/>
                    <a:pt x="1821" y="30"/>
                  </a:cubicBezTo>
                  <a:cubicBezTo>
                    <a:pt x="1209" y="70"/>
                    <a:pt x="600" y="153"/>
                    <a:pt x="1" y="284"/>
                  </a:cubicBezTo>
                  <a:cubicBezTo>
                    <a:pt x="819" y="178"/>
                    <a:pt x="1644" y="120"/>
                    <a:pt x="2469" y="120"/>
                  </a:cubicBezTo>
                  <a:cubicBezTo>
                    <a:pt x="2695" y="120"/>
                    <a:pt x="2920" y="125"/>
                    <a:pt x="3146" y="133"/>
                  </a:cubicBezTo>
                  <a:lnTo>
                    <a:pt x="3146" y="133"/>
                  </a:lnTo>
                  <a:cubicBezTo>
                    <a:pt x="3048" y="155"/>
                    <a:pt x="2950" y="177"/>
                    <a:pt x="2853" y="201"/>
                  </a:cubicBezTo>
                  <a:cubicBezTo>
                    <a:pt x="2069" y="395"/>
                    <a:pt x="1304" y="673"/>
                    <a:pt x="583" y="1038"/>
                  </a:cubicBezTo>
                  <a:cubicBezTo>
                    <a:pt x="1578" y="639"/>
                    <a:pt x="2610" y="336"/>
                    <a:pt x="3666" y="159"/>
                  </a:cubicBezTo>
                  <a:cubicBezTo>
                    <a:pt x="3739" y="149"/>
                    <a:pt x="3734" y="40"/>
                    <a:pt x="3661" y="36"/>
                  </a:cubicBezTo>
                  <a:cubicBezTo>
                    <a:pt x="3341" y="12"/>
                    <a:pt x="3019" y="1"/>
                    <a:pt x="2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3308870" y="3463184"/>
              <a:ext cx="608189" cy="472624"/>
            </a:xfrm>
            <a:custGeom>
              <a:rect b="b" l="l" r="r" t="t"/>
              <a:pathLst>
                <a:path extrusionOk="0" h="12237" w="15747">
                  <a:moveTo>
                    <a:pt x="13901" y="0"/>
                  </a:moveTo>
                  <a:lnTo>
                    <a:pt x="13546" y="98"/>
                  </a:lnTo>
                  <a:lnTo>
                    <a:pt x="9350" y="1243"/>
                  </a:lnTo>
                  <a:lnTo>
                    <a:pt x="1149" y="3482"/>
                  </a:lnTo>
                  <a:lnTo>
                    <a:pt x="911" y="5298"/>
                  </a:lnTo>
                  <a:lnTo>
                    <a:pt x="803" y="6119"/>
                  </a:lnTo>
                  <a:lnTo>
                    <a:pt x="793" y="6191"/>
                  </a:lnTo>
                  <a:lnTo>
                    <a:pt x="679" y="7063"/>
                  </a:lnTo>
                  <a:lnTo>
                    <a:pt x="1" y="12237"/>
                  </a:lnTo>
                  <a:lnTo>
                    <a:pt x="15746" y="12237"/>
                  </a:lnTo>
                  <a:lnTo>
                    <a:pt x="15605" y="11299"/>
                  </a:lnTo>
                  <a:lnTo>
                    <a:pt x="15357" y="9655"/>
                  </a:lnTo>
                  <a:lnTo>
                    <a:pt x="15048" y="7598"/>
                  </a:lnTo>
                  <a:lnTo>
                    <a:pt x="14992" y="7234"/>
                  </a:lnTo>
                  <a:lnTo>
                    <a:pt x="14738" y="5553"/>
                  </a:lnTo>
                  <a:lnTo>
                    <a:pt x="14731" y="5507"/>
                  </a:lnTo>
                  <a:lnTo>
                    <a:pt x="14101" y="1324"/>
                  </a:lnTo>
                  <a:lnTo>
                    <a:pt x="13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3157783" y="3045686"/>
              <a:ext cx="781140" cy="653879"/>
            </a:xfrm>
            <a:custGeom>
              <a:rect b="b" l="l" r="r" t="t"/>
              <a:pathLst>
                <a:path extrusionOk="0" h="16930" w="20225">
                  <a:moveTo>
                    <a:pt x="10634" y="1"/>
                  </a:moveTo>
                  <a:cubicBezTo>
                    <a:pt x="10395" y="1"/>
                    <a:pt x="10259" y="14"/>
                    <a:pt x="10259" y="14"/>
                  </a:cubicBezTo>
                  <a:lnTo>
                    <a:pt x="8229" y="183"/>
                  </a:lnTo>
                  <a:cubicBezTo>
                    <a:pt x="7603" y="85"/>
                    <a:pt x="7013" y="42"/>
                    <a:pt x="6459" y="42"/>
                  </a:cubicBezTo>
                  <a:cubicBezTo>
                    <a:pt x="5140" y="42"/>
                    <a:pt x="4026" y="288"/>
                    <a:pt x="3114" y="631"/>
                  </a:cubicBezTo>
                  <a:cubicBezTo>
                    <a:pt x="2568" y="835"/>
                    <a:pt x="2095" y="1074"/>
                    <a:pt x="1694" y="1317"/>
                  </a:cubicBezTo>
                  <a:cubicBezTo>
                    <a:pt x="1120" y="1664"/>
                    <a:pt x="693" y="2014"/>
                    <a:pt x="411" y="2277"/>
                  </a:cubicBezTo>
                  <a:cubicBezTo>
                    <a:pt x="137" y="2531"/>
                    <a:pt x="0" y="2702"/>
                    <a:pt x="0" y="2702"/>
                  </a:cubicBezTo>
                  <a:lnTo>
                    <a:pt x="0" y="16929"/>
                  </a:lnTo>
                  <a:lnTo>
                    <a:pt x="15901" y="16929"/>
                  </a:lnTo>
                  <a:cubicBezTo>
                    <a:pt x="16079" y="16927"/>
                    <a:pt x="16250" y="16917"/>
                    <a:pt x="16415" y="16907"/>
                  </a:cubicBezTo>
                  <a:cubicBezTo>
                    <a:pt x="16459" y="16904"/>
                    <a:pt x="16501" y="16902"/>
                    <a:pt x="16544" y="16898"/>
                  </a:cubicBezTo>
                  <a:cubicBezTo>
                    <a:pt x="16759" y="16881"/>
                    <a:pt x="16963" y="16858"/>
                    <a:pt x="17157" y="16826"/>
                  </a:cubicBezTo>
                  <a:cubicBezTo>
                    <a:pt x="17230" y="16815"/>
                    <a:pt x="17301" y="16803"/>
                    <a:pt x="17370" y="16789"/>
                  </a:cubicBezTo>
                  <a:cubicBezTo>
                    <a:pt x="17405" y="16782"/>
                    <a:pt x="17439" y="16775"/>
                    <a:pt x="17472" y="16768"/>
                  </a:cubicBezTo>
                  <a:cubicBezTo>
                    <a:pt x="17501" y="16763"/>
                    <a:pt x="17528" y="16756"/>
                    <a:pt x="17556" y="16750"/>
                  </a:cubicBezTo>
                  <a:cubicBezTo>
                    <a:pt x="17578" y="16745"/>
                    <a:pt x="17597" y="16741"/>
                    <a:pt x="17618" y="16736"/>
                  </a:cubicBezTo>
                  <a:cubicBezTo>
                    <a:pt x="17656" y="16726"/>
                    <a:pt x="17693" y="16717"/>
                    <a:pt x="17730" y="16708"/>
                  </a:cubicBezTo>
                  <a:cubicBezTo>
                    <a:pt x="17766" y="16699"/>
                    <a:pt x="17804" y="16690"/>
                    <a:pt x="17839" y="16678"/>
                  </a:cubicBezTo>
                  <a:cubicBezTo>
                    <a:pt x="17876" y="16668"/>
                    <a:pt x="17913" y="16658"/>
                    <a:pt x="17950" y="16646"/>
                  </a:cubicBezTo>
                  <a:cubicBezTo>
                    <a:pt x="17952" y="16645"/>
                    <a:pt x="17954" y="16645"/>
                    <a:pt x="17956" y="16645"/>
                  </a:cubicBezTo>
                  <a:cubicBezTo>
                    <a:pt x="18115" y="16595"/>
                    <a:pt x="18266" y="16541"/>
                    <a:pt x="18406" y="16478"/>
                  </a:cubicBezTo>
                  <a:cubicBezTo>
                    <a:pt x="18428" y="16469"/>
                    <a:pt x="18450" y="16460"/>
                    <a:pt x="18471" y="16450"/>
                  </a:cubicBezTo>
                  <a:cubicBezTo>
                    <a:pt x="18506" y="16434"/>
                    <a:pt x="18541" y="16417"/>
                    <a:pt x="18576" y="16400"/>
                  </a:cubicBezTo>
                  <a:cubicBezTo>
                    <a:pt x="18601" y="16387"/>
                    <a:pt x="18626" y="16376"/>
                    <a:pt x="18650" y="16363"/>
                  </a:cubicBezTo>
                  <a:cubicBezTo>
                    <a:pt x="18669" y="16354"/>
                    <a:pt x="18687" y="16343"/>
                    <a:pt x="18706" y="16332"/>
                  </a:cubicBezTo>
                  <a:cubicBezTo>
                    <a:pt x="18730" y="16320"/>
                    <a:pt x="18753" y="16307"/>
                    <a:pt x="18775" y="16294"/>
                  </a:cubicBezTo>
                  <a:cubicBezTo>
                    <a:pt x="18858" y="16246"/>
                    <a:pt x="18936" y="16197"/>
                    <a:pt x="19010" y="16143"/>
                  </a:cubicBezTo>
                  <a:lnTo>
                    <a:pt x="19012" y="16142"/>
                  </a:lnTo>
                  <a:cubicBezTo>
                    <a:pt x="19066" y="16104"/>
                    <a:pt x="19118" y="16065"/>
                    <a:pt x="19167" y="16024"/>
                  </a:cubicBezTo>
                  <a:cubicBezTo>
                    <a:pt x="19193" y="16003"/>
                    <a:pt x="19218" y="15982"/>
                    <a:pt x="19241" y="15960"/>
                  </a:cubicBezTo>
                  <a:cubicBezTo>
                    <a:pt x="19292" y="15917"/>
                    <a:pt x="19340" y="15872"/>
                    <a:pt x="19386" y="15825"/>
                  </a:cubicBezTo>
                  <a:cubicBezTo>
                    <a:pt x="19406" y="15804"/>
                    <a:pt x="19427" y="15784"/>
                    <a:pt x="19447" y="15761"/>
                  </a:cubicBezTo>
                  <a:cubicBezTo>
                    <a:pt x="19490" y="15715"/>
                    <a:pt x="19530" y="15668"/>
                    <a:pt x="19569" y="15619"/>
                  </a:cubicBezTo>
                  <a:cubicBezTo>
                    <a:pt x="19588" y="15594"/>
                    <a:pt x="19606" y="15569"/>
                    <a:pt x="19625" y="15545"/>
                  </a:cubicBezTo>
                  <a:cubicBezTo>
                    <a:pt x="19643" y="15520"/>
                    <a:pt x="19662" y="15495"/>
                    <a:pt x="19679" y="15469"/>
                  </a:cubicBezTo>
                  <a:cubicBezTo>
                    <a:pt x="19696" y="15445"/>
                    <a:pt x="19712" y="15420"/>
                    <a:pt x="19728" y="15395"/>
                  </a:cubicBezTo>
                  <a:cubicBezTo>
                    <a:pt x="19730" y="15393"/>
                    <a:pt x="19731" y="15390"/>
                    <a:pt x="19732" y="15387"/>
                  </a:cubicBezTo>
                  <a:cubicBezTo>
                    <a:pt x="19748" y="15363"/>
                    <a:pt x="19764" y="15338"/>
                    <a:pt x="19778" y="15313"/>
                  </a:cubicBezTo>
                  <a:cubicBezTo>
                    <a:pt x="19795" y="15286"/>
                    <a:pt x="19809" y="15259"/>
                    <a:pt x="19825" y="15232"/>
                  </a:cubicBezTo>
                  <a:cubicBezTo>
                    <a:pt x="19853" y="15178"/>
                    <a:pt x="19882" y="15121"/>
                    <a:pt x="19908" y="15065"/>
                  </a:cubicBezTo>
                  <a:cubicBezTo>
                    <a:pt x="19919" y="15038"/>
                    <a:pt x="19932" y="15011"/>
                    <a:pt x="19944" y="14982"/>
                  </a:cubicBezTo>
                  <a:cubicBezTo>
                    <a:pt x="19944" y="14981"/>
                    <a:pt x="19945" y="14981"/>
                    <a:pt x="19945" y="14980"/>
                  </a:cubicBezTo>
                  <a:cubicBezTo>
                    <a:pt x="19957" y="14950"/>
                    <a:pt x="19969" y="14921"/>
                    <a:pt x="19980" y="14891"/>
                  </a:cubicBezTo>
                  <a:cubicBezTo>
                    <a:pt x="20004" y="14831"/>
                    <a:pt x="20025" y="14772"/>
                    <a:pt x="20043" y="14711"/>
                  </a:cubicBezTo>
                  <a:cubicBezTo>
                    <a:pt x="20053" y="14681"/>
                    <a:pt x="20062" y="14650"/>
                    <a:pt x="20070" y="14620"/>
                  </a:cubicBezTo>
                  <a:cubicBezTo>
                    <a:pt x="20079" y="14587"/>
                    <a:pt x="20088" y="14556"/>
                    <a:pt x="20096" y="14525"/>
                  </a:cubicBezTo>
                  <a:cubicBezTo>
                    <a:pt x="20104" y="14492"/>
                    <a:pt x="20112" y="14461"/>
                    <a:pt x="20119" y="14430"/>
                  </a:cubicBezTo>
                  <a:cubicBezTo>
                    <a:pt x="20134" y="14366"/>
                    <a:pt x="20147" y="14302"/>
                    <a:pt x="20158" y="14237"/>
                  </a:cubicBezTo>
                  <a:cubicBezTo>
                    <a:pt x="20174" y="14135"/>
                    <a:pt x="20188" y="14030"/>
                    <a:pt x="20199" y="13925"/>
                  </a:cubicBezTo>
                  <a:cubicBezTo>
                    <a:pt x="20203" y="13891"/>
                    <a:pt x="20205" y="13857"/>
                    <a:pt x="20208" y="13824"/>
                  </a:cubicBezTo>
                  <a:cubicBezTo>
                    <a:pt x="20219" y="13683"/>
                    <a:pt x="20225" y="13540"/>
                    <a:pt x="20225" y="13392"/>
                  </a:cubicBezTo>
                  <a:cubicBezTo>
                    <a:pt x="20225" y="13326"/>
                    <a:pt x="20223" y="13260"/>
                    <a:pt x="20221" y="13192"/>
                  </a:cubicBezTo>
                  <a:cubicBezTo>
                    <a:pt x="20221" y="13140"/>
                    <a:pt x="20218" y="13088"/>
                    <a:pt x="20214" y="13036"/>
                  </a:cubicBezTo>
                  <a:cubicBezTo>
                    <a:pt x="20214" y="13029"/>
                    <a:pt x="20214" y="13020"/>
                    <a:pt x="20213" y="13010"/>
                  </a:cubicBezTo>
                  <a:cubicBezTo>
                    <a:pt x="20212" y="12990"/>
                    <a:pt x="20212" y="12970"/>
                    <a:pt x="20209" y="12949"/>
                  </a:cubicBezTo>
                  <a:cubicBezTo>
                    <a:pt x="20206" y="12896"/>
                    <a:pt x="20201" y="12842"/>
                    <a:pt x="20197" y="12787"/>
                  </a:cubicBezTo>
                  <a:cubicBezTo>
                    <a:pt x="20190" y="12704"/>
                    <a:pt x="20182" y="12621"/>
                    <a:pt x="20171" y="12535"/>
                  </a:cubicBezTo>
                  <a:cubicBezTo>
                    <a:pt x="20165" y="12473"/>
                    <a:pt x="20157" y="12409"/>
                    <a:pt x="20148" y="12345"/>
                  </a:cubicBezTo>
                  <a:cubicBezTo>
                    <a:pt x="20127" y="12196"/>
                    <a:pt x="20104" y="12047"/>
                    <a:pt x="20077" y="11893"/>
                  </a:cubicBezTo>
                  <a:cubicBezTo>
                    <a:pt x="20064" y="11819"/>
                    <a:pt x="20049" y="11745"/>
                    <a:pt x="20034" y="11670"/>
                  </a:cubicBezTo>
                  <a:cubicBezTo>
                    <a:pt x="20032" y="11660"/>
                    <a:pt x="20030" y="11648"/>
                    <a:pt x="20027" y="11638"/>
                  </a:cubicBezTo>
                  <a:cubicBezTo>
                    <a:pt x="20005" y="11525"/>
                    <a:pt x="19980" y="11409"/>
                    <a:pt x="19954" y="11293"/>
                  </a:cubicBezTo>
                  <a:cubicBezTo>
                    <a:pt x="19948" y="11264"/>
                    <a:pt x="19942" y="11232"/>
                    <a:pt x="19934" y="11203"/>
                  </a:cubicBezTo>
                  <a:cubicBezTo>
                    <a:pt x="19934" y="11200"/>
                    <a:pt x="19934" y="11199"/>
                    <a:pt x="19934" y="11197"/>
                  </a:cubicBezTo>
                  <a:cubicBezTo>
                    <a:pt x="19904" y="11074"/>
                    <a:pt x="19874" y="10949"/>
                    <a:pt x="19841" y="10825"/>
                  </a:cubicBezTo>
                  <a:cubicBezTo>
                    <a:pt x="19827" y="10765"/>
                    <a:pt x="19813" y="10708"/>
                    <a:pt x="19796" y="10647"/>
                  </a:cubicBezTo>
                  <a:cubicBezTo>
                    <a:pt x="19766" y="10531"/>
                    <a:pt x="19734" y="10415"/>
                    <a:pt x="19701" y="10297"/>
                  </a:cubicBezTo>
                  <a:cubicBezTo>
                    <a:pt x="19675" y="10205"/>
                    <a:pt x="19648" y="10111"/>
                    <a:pt x="19621" y="10018"/>
                  </a:cubicBezTo>
                  <a:cubicBezTo>
                    <a:pt x="19621" y="10017"/>
                    <a:pt x="19621" y="10015"/>
                    <a:pt x="19619" y="10014"/>
                  </a:cubicBezTo>
                  <a:cubicBezTo>
                    <a:pt x="19540" y="9745"/>
                    <a:pt x="19454" y="9470"/>
                    <a:pt x="19365" y="9192"/>
                  </a:cubicBezTo>
                  <a:cubicBezTo>
                    <a:pt x="19305" y="9007"/>
                    <a:pt x="19243" y="8820"/>
                    <a:pt x="19179" y="8632"/>
                  </a:cubicBezTo>
                  <a:cubicBezTo>
                    <a:pt x="19147" y="8537"/>
                    <a:pt x="19115" y="8444"/>
                    <a:pt x="19082" y="8348"/>
                  </a:cubicBezTo>
                  <a:cubicBezTo>
                    <a:pt x="18950" y="7967"/>
                    <a:pt x="18813" y="7581"/>
                    <a:pt x="18671" y="7190"/>
                  </a:cubicBezTo>
                  <a:cubicBezTo>
                    <a:pt x="18636" y="7093"/>
                    <a:pt x="18600" y="6996"/>
                    <a:pt x="18565" y="6897"/>
                  </a:cubicBezTo>
                  <a:cubicBezTo>
                    <a:pt x="18385" y="6406"/>
                    <a:pt x="18201" y="5908"/>
                    <a:pt x="18017" y="5407"/>
                  </a:cubicBezTo>
                  <a:cubicBezTo>
                    <a:pt x="17821" y="4873"/>
                    <a:pt x="17597" y="4393"/>
                    <a:pt x="17353" y="3958"/>
                  </a:cubicBezTo>
                  <a:cubicBezTo>
                    <a:pt x="17018" y="3363"/>
                    <a:pt x="16644" y="2856"/>
                    <a:pt x="16246" y="2426"/>
                  </a:cubicBezTo>
                  <a:cubicBezTo>
                    <a:pt x="16062" y="2225"/>
                    <a:pt x="15872" y="2040"/>
                    <a:pt x="15679" y="1872"/>
                  </a:cubicBezTo>
                  <a:cubicBezTo>
                    <a:pt x="15127" y="1388"/>
                    <a:pt x="14550" y="1029"/>
                    <a:pt x="13986" y="761"/>
                  </a:cubicBezTo>
                  <a:cubicBezTo>
                    <a:pt x="12579" y="93"/>
                    <a:pt x="11257" y="1"/>
                    <a:pt x="10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3617030" y="3192332"/>
              <a:ext cx="319717" cy="500857"/>
            </a:xfrm>
            <a:custGeom>
              <a:rect b="b" l="l" r="r" t="t"/>
              <a:pathLst>
                <a:path extrusionOk="0" h="12968" w="8278">
                  <a:moveTo>
                    <a:pt x="5406" y="1"/>
                  </a:moveTo>
                  <a:cubicBezTo>
                    <a:pt x="5122" y="2588"/>
                    <a:pt x="4002" y="5092"/>
                    <a:pt x="2297" y="7070"/>
                  </a:cubicBezTo>
                  <a:cubicBezTo>
                    <a:pt x="1986" y="7430"/>
                    <a:pt x="1578" y="7703"/>
                    <a:pt x="1315" y="8096"/>
                  </a:cubicBezTo>
                  <a:cubicBezTo>
                    <a:pt x="0" y="10056"/>
                    <a:pt x="326" y="11302"/>
                    <a:pt x="933" y="12044"/>
                  </a:cubicBezTo>
                  <a:cubicBezTo>
                    <a:pt x="1423" y="12643"/>
                    <a:pt x="2173" y="12967"/>
                    <a:pt x="2947" y="12967"/>
                  </a:cubicBezTo>
                  <a:cubicBezTo>
                    <a:pt x="2953" y="12967"/>
                    <a:pt x="2959" y="12967"/>
                    <a:pt x="2966" y="12967"/>
                  </a:cubicBezTo>
                  <a:cubicBezTo>
                    <a:pt x="3575" y="12963"/>
                    <a:pt x="4364" y="12958"/>
                    <a:pt x="4468" y="12950"/>
                  </a:cubicBezTo>
                  <a:cubicBezTo>
                    <a:pt x="4512" y="12948"/>
                    <a:pt x="4554" y="12945"/>
                    <a:pt x="4597" y="12941"/>
                  </a:cubicBezTo>
                  <a:cubicBezTo>
                    <a:pt x="4813" y="12924"/>
                    <a:pt x="5016" y="12901"/>
                    <a:pt x="5210" y="12870"/>
                  </a:cubicBezTo>
                  <a:cubicBezTo>
                    <a:pt x="5283" y="12858"/>
                    <a:pt x="5354" y="12846"/>
                    <a:pt x="5423" y="12832"/>
                  </a:cubicBezTo>
                  <a:cubicBezTo>
                    <a:pt x="5458" y="12826"/>
                    <a:pt x="5493" y="12818"/>
                    <a:pt x="5526" y="12811"/>
                  </a:cubicBezTo>
                  <a:cubicBezTo>
                    <a:pt x="5554" y="12806"/>
                    <a:pt x="5581" y="12800"/>
                    <a:pt x="5609" y="12793"/>
                  </a:cubicBezTo>
                  <a:cubicBezTo>
                    <a:pt x="5631" y="12788"/>
                    <a:pt x="5650" y="12784"/>
                    <a:pt x="5672" y="12779"/>
                  </a:cubicBezTo>
                  <a:cubicBezTo>
                    <a:pt x="5709" y="12770"/>
                    <a:pt x="5746" y="12761"/>
                    <a:pt x="5783" y="12752"/>
                  </a:cubicBezTo>
                  <a:cubicBezTo>
                    <a:pt x="5819" y="12742"/>
                    <a:pt x="5857" y="12733"/>
                    <a:pt x="5892" y="12723"/>
                  </a:cubicBezTo>
                  <a:cubicBezTo>
                    <a:pt x="5930" y="12711"/>
                    <a:pt x="5967" y="12701"/>
                    <a:pt x="6004" y="12689"/>
                  </a:cubicBezTo>
                  <a:cubicBezTo>
                    <a:pt x="6006" y="12689"/>
                    <a:pt x="6007" y="12689"/>
                    <a:pt x="6009" y="12688"/>
                  </a:cubicBezTo>
                  <a:cubicBezTo>
                    <a:pt x="6168" y="12639"/>
                    <a:pt x="6319" y="12584"/>
                    <a:pt x="6461" y="12522"/>
                  </a:cubicBezTo>
                  <a:cubicBezTo>
                    <a:pt x="6482" y="12513"/>
                    <a:pt x="6504" y="12503"/>
                    <a:pt x="6524" y="12494"/>
                  </a:cubicBezTo>
                  <a:cubicBezTo>
                    <a:pt x="6559" y="12477"/>
                    <a:pt x="6595" y="12461"/>
                    <a:pt x="6630" y="12445"/>
                  </a:cubicBezTo>
                  <a:cubicBezTo>
                    <a:pt x="6654" y="12431"/>
                    <a:pt x="6679" y="12419"/>
                    <a:pt x="6704" y="12406"/>
                  </a:cubicBezTo>
                  <a:cubicBezTo>
                    <a:pt x="6722" y="12397"/>
                    <a:pt x="6741" y="12387"/>
                    <a:pt x="6759" y="12376"/>
                  </a:cubicBezTo>
                  <a:cubicBezTo>
                    <a:pt x="6783" y="12363"/>
                    <a:pt x="6806" y="12350"/>
                    <a:pt x="6828" y="12337"/>
                  </a:cubicBezTo>
                  <a:cubicBezTo>
                    <a:pt x="6911" y="12289"/>
                    <a:pt x="6989" y="12240"/>
                    <a:pt x="7063" y="12187"/>
                  </a:cubicBezTo>
                  <a:lnTo>
                    <a:pt x="7066" y="12185"/>
                  </a:lnTo>
                  <a:cubicBezTo>
                    <a:pt x="7119" y="12148"/>
                    <a:pt x="7171" y="12109"/>
                    <a:pt x="7221" y="12067"/>
                  </a:cubicBezTo>
                  <a:cubicBezTo>
                    <a:pt x="7247" y="12046"/>
                    <a:pt x="7271" y="12025"/>
                    <a:pt x="7295" y="12005"/>
                  </a:cubicBezTo>
                  <a:cubicBezTo>
                    <a:pt x="7345" y="11961"/>
                    <a:pt x="7393" y="11915"/>
                    <a:pt x="7439" y="11870"/>
                  </a:cubicBezTo>
                  <a:cubicBezTo>
                    <a:pt x="7460" y="11848"/>
                    <a:pt x="7480" y="11827"/>
                    <a:pt x="7500" y="11805"/>
                  </a:cubicBezTo>
                  <a:cubicBezTo>
                    <a:pt x="7543" y="11759"/>
                    <a:pt x="7583" y="11711"/>
                    <a:pt x="7622" y="11663"/>
                  </a:cubicBezTo>
                  <a:cubicBezTo>
                    <a:pt x="7641" y="11637"/>
                    <a:pt x="7661" y="11612"/>
                    <a:pt x="7678" y="11588"/>
                  </a:cubicBezTo>
                  <a:cubicBezTo>
                    <a:pt x="7697" y="11563"/>
                    <a:pt x="7715" y="11538"/>
                    <a:pt x="7732" y="11512"/>
                  </a:cubicBezTo>
                  <a:cubicBezTo>
                    <a:pt x="7749" y="11488"/>
                    <a:pt x="7766" y="11463"/>
                    <a:pt x="7782" y="11438"/>
                  </a:cubicBezTo>
                  <a:cubicBezTo>
                    <a:pt x="7783" y="11436"/>
                    <a:pt x="7786" y="11433"/>
                    <a:pt x="7786" y="11432"/>
                  </a:cubicBezTo>
                  <a:cubicBezTo>
                    <a:pt x="7801" y="11407"/>
                    <a:pt x="7817" y="11381"/>
                    <a:pt x="7832" y="11357"/>
                  </a:cubicBezTo>
                  <a:cubicBezTo>
                    <a:pt x="7847" y="11331"/>
                    <a:pt x="7861" y="11305"/>
                    <a:pt x="7875" y="11279"/>
                  </a:cubicBezTo>
                  <a:cubicBezTo>
                    <a:pt x="7904" y="11227"/>
                    <a:pt x="7931" y="11173"/>
                    <a:pt x="7956" y="11120"/>
                  </a:cubicBezTo>
                  <a:cubicBezTo>
                    <a:pt x="7970" y="11089"/>
                    <a:pt x="7983" y="11058"/>
                    <a:pt x="7997" y="11025"/>
                  </a:cubicBezTo>
                  <a:cubicBezTo>
                    <a:pt x="7997" y="11024"/>
                    <a:pt x="7999" y="11024"/>
                    <a:pt x="7999" y="11023"/>
                  </a:cubicBezTo>
                  <a:cubicBezTo>
                    <a:pt x="8010" y="10994"/>
                    <a:pt x="8022" y="10964"/>
                    <a:pt x="8034" y="10934"/>
                  </a:cubicBezTo>
                  <a:cubicBezTo>
                    <a:pt x="8057" y="10876"/>
                    <a:pt x="8078" y="10815"/>
                    <a:pt x="8096" y="10754"/>
                  </a:cubicBezTo>
                  <a:cubicBezTo>
                    <a:pt x="8106" y="10724"/>
                    <a:pt x="8115" y="10694"/>
                    <a:pt x="8123" y="10663"/>
                  </a:cubicBezTo>
                  <a:cubicBezTo>
                    <a:pt x="8132" y="10631"/>
                    <a:pt x="8141" y="10601"/>
                    <a:pt x="8149" y="10568"/>
                  </a:cubicBezTo>
                  <a:cubicBezTo>
                    <a:pt x="8157" y="10537"/>
                    <a:pt x="8165" y="10505"/>
                    <a:pt x="8173" y="10473"/>
                  </a:cubicBezTo>
                  <a:cubicBezTo>
                    <a:pt x="8187" y="10410"/>
                    <a:pt x="8200" y="10345"/>
                    <a:pt x="8212" y="10280"/>
                  </a:cubicBezTo>
                  <a:cubicBezTo>
                    <a:pt x="8227" y="10179"/>
                    <a:pt x="8241" y="10075"/>
                    <a:pt x="8253" y="9968"/>
                  </a:cubicBezTo>
                  <a:cubicBezTo>
                    <a:pt x="8256" y="9934"/>
                    <a:pt x="8258" y="9901"/>
                    <a:pt x="8261" y="9868"/>
                  </a:cubicBezTo>
                  <a:cubicBezTo>
                    <a:pt x="8273" y="9728"/>
                    <a:pt x="8278" y="9584"/>
                    <a:pt x="8278" y="9436"/>
                  </a:cubicBezTo>
                  <a:cubicBezTo>
                    <a:pt x="8278" y="9369"/>
                    <a:pt x="8277" y="9303"/>
                    <a:pt x="8274" y="9237"/>
                  </a:cubicBezTo>
                  <a:cubicBezTo>
                    <a:pt x="8274" y="9184"/>
                    <a:pt x="8271" y="9132"/>
                    <a:pt x="8267" y="9080"/>
                  </a:cubicBezTo>
                  <a:cubicBezTo>
                    <a:pt x="8267" y="9072"/>
                    <a:pt x="8267" y="9063"/>
                    <a:pt x="8266" y="9054"/>
                  </a:cubicBezTo>
                  <a:cubicBezTo>
                    <a:pt x="8266" y="9033"/>
                    <a:pt x="8265" y="9013"/>
                    <a:pt x="8264" y="8993"/>
                  </a:cubicBezTo>
                  <a:cubicBezTo>
                    <a:pt x="8260" y="8939"/>
                    <a:pt x="8256" y="8885"/>
                    <a:pt x="8251" y="8830"/>
                  </a:cubicBezTo>
                  <a:cubicBezTo>
                    <a:pt x="8244" y="8747"/>
                    <a:pt x="8235" y="8664"/>
                    <a:pt x="8225" y="8578"/>
                  </a:cubicBezTo>
                  <a:cubicBezTo>
                    <a:pt x="8218" y="8516"/>
                    <a:pt x="8210" y="8452"/>
                    <a:pt x="8201" y="8389"/>
                  </a:cubicBezTo>
                  <a:cubicBezTo>
                    <a:pt x="8180" y="8239"/>
                    <a:pt x="8157" y="8090"/>
                    <a:pt x="8130" y="7937"/>
                  </a:cubicBezTo>
                  <a:cubicBezTo>
                    <a:pt x="8117" y="7863"/>
                    <a:pt x="8102" y="7789"/>
                    <a:pt x="8087" y="7713"/>
                  </a:cubicBezTo>
                  <a:cubicBezTo>
                    <a:pt x="8086" y="7703"/>
                    <a:pt x="8083" y="7691"/>
                    <a:pt x="8082" y="7681"/>
                  </a:cubicBezTo>
                  <a:cubicBezTo>
                    <a:pt x="8053" y="7538"/>
                    <a:pt x="8022" y="7391"/>
                    <a:pt x="7988" y="7246"/>
                  </a:cubicBezTo>
                  <a:cubicBezTo>
                    <a:pt x="7987" y="7243"/>
                    <a:pt x="7987" y="7242"/>
                    <a:pt x="7987" y="7241"/>
                  </a:cubicBezTo>
                  <a:cubicBezTo>
                    <a:pt x="7958" y="7117"/>
                    <a:pt x="7928" y="6992"/>
                    <a:pt x="7895" y="6868"/>
                  </a:cubicBezTo>
                  <a:cubicBezTo>
                    <a:pt x="7882" y="6808"/>
                    <a:pt x="7866" y="6751"/>
                    <a:pt x="7849" y="6690"/>
                  </a:cubicBezTo>
                  <a:cubicBezTo>
                    <a:pt x="7819" y="6574"/>
                    <a:pt x="7787" y="6459"/>
                    <a:pt x="7754" y="6340"/>
                  </a:cubicBezTo>
                  <a:cubicBezTo>
                    <a:pt x="7728" y="6248"/>
                    <a:pt x="7702" y="6155"/>
                    <a:pt x="7674" y="6061"/>
                  </a:cubicBezTo>
                  <a:cubicBezTo>
                    <a:pt x="7675" y="6060"/>
                    <a:pt x="7674" y="6059"/>
                    <a:pt x="7673" y="6057"/>
                  </a:cubicBezTo>
                  <a:cubicBezTo>
                    <a:pt x="7595" y="5788"/>
                    <a:pt x="7509" y="5513"/>
                    <a:pt x="7418" y="5235"/>
                  </a:cubicBezTo>
                  <a:cubicBezTo>
                    <a:pt x="7358" y="5051"/>
                    <a:pt x="7297" y="4864"/>
                    <a:pt x="7232" y="4675"/>
                  </a:cubicBezTo>
                  <a:cubicBezTo>
                    <a:pt x="7201" y="4581"/>
                    <a:pt x="7169" y="4487"/>
                    <a:pt x="7135" y="4391"/>
                  </a:cubicBezTo>
                  <a:cubicBezTo>
                    <a:pt x="7005" y="4010"/>
                    <a:pt x="6867" y="3625"/>
                    <a:pt x="6724" y="3234"/>
                  </a:cubicBezTo>
                  <a:cubicBezTo>
                    <a:pt x="6689" y="3136"/>
                    <a:pt x="6653" y="3039"/>
                    <a:pt x="6618" y="2940"/>
                  </a:cubicBezTo>
                  <a:cubicBezTo>
                    <a:pt x="6439" y="2449"/>
                    <a:pt x="6254" y="1952"/>
                    <a:pt x="6070" y="1450"/>
                  </a:cubicBezTo>
                  <a:cubicBezTo>
                    <a:pt x="5874" y="916"/>
                    <a:pt x="5650" y="436"/>
                    <a:pt x="5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3444624" y="3015832"/>
              <a:ext cx="150010" cy="66083"/>
            </a:xfrm>
            <a:custGeom>
              <a:rect b="b" l="l" r="r" t="t"/>
              <a:pathLst>
                <a:path extrusionOk="0" h="1711" w="3884">
                  <a:moveTo>
                    <a:pt x="3573" y="0"/>
                  </a:moveTo>
                  <a:cubicBezTo>
                    <a:pt x="2958" y="108"/>
                    <a:pt x="2312" y="163"/>
                    <a:pt x="1645" y="163"/>
                  </a:cubicBezTo>
                  <a:cubicBezTo>
                    <a:pt x="1182" y="163"/>
                    <a:pt x="728" y="137"/>
                    <a:pt x="287" y="85"/>
                  </a:cubicBezTo>
                  <a:lnTo>
                    <a:pt x="0" y="1165"/>
                  </a:lnTo>
                  <a:cubicBezTo>
                    <a:pt x="0" y="1165"/>
                    <a:pt x="424" y="1711"/>
                    <a:pt x="1942" y="1711"/>
                  </a:cubicBezTo>
                  <a:cubicBezTo>
                    <a:pt x="3460" y="1711"/>
                    <a:pt x="3884" y="1165"/>
                    <a:pt x="3884" y="1165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3444624" y="3015832"/>
              <a:ext cx="138037" cy="45227"/>
            </a:xfrm>
            <a:custGeom>
              <a:rect b="b" l="l" r="r" t="t"/>
              <a:pathLst>
                <a:path extrusionOk="0" h="1171" w="3574">
                  <a:moveTo>
                    <a:pt x="3573" y="0"/>
                  </a:moveTo>
                  <a:lnTo>
                    <a:pt x="287" y="85"/>
                  </a:lnTo>
                  <a:lnTo>
                    <a:pt x="0" y="1165"/>
                  </a:lnTo>
                  <a:cubicBezTo>
                    <a:pt x="98" y="1169"/>
                    <a:pt x="194" y="1170"/>
                    <a:pt x="287" y="1170"/>
                  </a:cubicBezTo>
                  <a:cubicBezTo>
                    <a:pt x="2826" y="1170"/>
                    <a:pt x="3573" y="0"/>
                    <a:pt x="3573" y="0"/>
                  </a:cubicBezTo>
                  <a:close/>
                </a:path>
              </a:pathLst>
            </a:custGeom>
            <a:solidFill>
              <a:srgbClr val="FD9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3140365" y="2502900"/>
              <a:ext cx="621784" cy="544075"/>
            </a:xfrm>
            <a:custGeom>
              <a:rect b="b" l="l" r="r" t="t"/>
              <a:pathLst>
                <a:path extrusionOk="0" h="14087" w="16099">
                  <a:moveTo>
                    <a:pt x="8437" y="1"/>
                  </a:moveTo>
                  <a:cubicBezTo>
                    <a:pt x="6560" y="1"/>
                    <a:pt x="4693" y="742"/>
                    <a:pt x="3327" y="2189"/>
                  </a:cubicBezTo>
                  <a:cubicBezTo>
                    <a:pt x="2332" y="3245"/>
                    <a:pt x="1603" y="4753"/>
                    <a:pt x="1824" y="6877"/>
                  </a:cubicBezTo>
                  <a:cubicBezTo>
                    <a:pt x="1824" y="6877"/>
                    <a:pt x="1" y="8295"/>
                    <a:pt x="1432" y="10960"/>
                  </a:cubicBezTo>
                  <a:cubicBezTo>
                    <a:pt x="2584" y="13037"/>
                    <a:pt x="4857" y="14049"/>
                    <a:pt x="7503" y="14085"/>
                  </a:cubicBezTo>
                  <a:cubicBezTo>
                    <a:pt x="7556" y="14086"/>
                    <a:pt x="7608" y="14086"/>
                    <a:pt x="7661" y="14086"/>
                  </a:cubicBezTo>
                  <a:cubicBezTo>
                    <a:pt x="8054" y="14086"/>
                    <a:pt x="8455" y="14065"/>
                    <a:pt x="8861" y="14023"/>
                  </a:cubicBezTo>
                  <a:cubicBezTo>
                    <a:pt x="9524" y="13954"/>
                    <a:pt x="10160" y="13832"/>
                    <a:pt x="10762" y="13660"/>
                  </a:cubicBezTo>
                  <a:cubicBezTo>
                    <a:pt x="13933" y="12759"/>
                    <a:pt x="16099" y="10448"/>
                    <a:pt x="15726" y="6864"/>
                  </a:cubicBezTo>
                  <a:cubicBezTo>
                    <a:pt x="15493" y="4639"/>
                    <a:pt x="14366" y="2728"/>
                    <a:pt x="12750" y="1473"/>
                  </a:cubicBezTo>
                  <a:cubicBezTo>
                    <a:pt x="11479" y="485"/>
                    <a:pt x="9955" y="1"/>
                    <a:pt x="8437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3504719" y="2753322"/>
              <a:ext cx="143946" cy="143907"/>
            </a:xfrm>
            <a:custGeom>
              <a:rect b="b" l="l" r="r" t="t"/>
              <a:pathLst>
                <a:path extrusionOk="0" h="3726" w="3727">
                  <a:moveTo>
                    <a:pt x="1864" y="0"/>
                  </a:moveTo>
                  <a:cubicBezTo>
                    <a:pt x="834" y="0"/>
                    <a:pt x="0" y="834"/>
                    <a:pt x="0" y="1863"/>
                  </a:cubicBezTo>
                  <a:cubicBezTo>
                    <a:pt x="0" y="2892"/>
                    <a:pt x="834" y="3725"/>
                    <a:pt x="1864" y="3725"/>
                  </a:cubicBezTo>
                  <a:cubicBezTo>
                    <a:pt x="2893" y="3725"/>
                    <a:pt x="3727" y="2892"/>
                    <a:pt x="3727" y="1863"/>
                  </a:cubicBezTo>
                  <a:cubicBezTo>
                    <a:pt x="3727" y="834"/>
                    <a:pt x="2893" y="0"/>
                    <a:pt x="1864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3184007" y="2786729"/>
              <a:ext cx="143907" cy="143946"/>
            </a:xfrm>
            <a:custGeom>
              <a:rect b="b" l="l" r="r" t="t"/>
              <a:pathLst>
                <a:path extrusionOk="0" h="3727" w="3726">
                  <a:moveTo>
                    <a:pt x="1863" y="0"/>
                  </a:moveTo>
                  <a:cubicBezTo>
                    <a:pt x="835" y="0"/>
                    <a:pt x="1" y="834"/>
                    <a:pt x="1" y="1863"/>
                  </a:cubicBezTo>
                  <a:cubicBezTo>
                    <a:pt x="1" y="2892"/>
                    <a:pt x="835" y="3727"/>
                    <a:pt x="1863" y="3727"/>
                  </a:cubicBezTo>
                  <a:cubicBezTo>
                    <a:pt x="2892" y="3727"/>
                    <a:pt x="3726" y="2892"/>
                    <a:pt x="3726" y="1863"/>
                  </a:cubicBezTo>
                  <a:cubicBezTo>
                    <a:pt x="3726" y="834"/>
                    <a:pt x="2892" y="0"/>
                    <a:pt x="1863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3686085" y="2629501"/>
              <a:ext cx="151786" cy="238108"/>
            </a:xfrm>
            <a:custGeom>
              <a:rect b="b" l="l" r="r" t="t"/>
              <a:pathLst>
                <a:path extrusionOk="0" h="6165" w="3930">
                  <a:moveTo>
                    <a:pt x="1629" y="1"/>
                  </a:moveTo>
                  <a:cubicBezTo>
                    <a:pt x="1363" y="1"/>
                    <a:pt x="1096" y="62"/>
                    <a:pt x="859" y="183"/>
                  </a:cubicBezTo>
                  <a:cubicBezTo>
                    <a:pt x="451" y="389"/>
                    <a:pt x="133" y="767"/>
                    <a:pt x="1" y="1204"/>
                  </a:cubicBezTo>
                  <a:lnTo>
                    <a:pt x="605" y="6107"/>
                  </a:lnTo>
                  <a:cubicBezTo>
                    <a:pt x="768" y="6146"/>
                    <a:pt x="934" y="6164"/>
                    <a:pt x="1100" y="6164"/>
                  </a:cubicBezTo>
                  <a:cubicBezTo>
                    <a:pt x="1968" y="6164"/>
                    <a:pt x="2830" y="5653"/>
                    <a:pt x="3304" y="4909"/>
                  </a:cubicBezTo>
                  <a:cubicBezTo>
                    <a:pt x="3869" y="4023"/>
                    <a:pt x="3930" y="2879"/>
                    <a:pt x="3635" y="1871"/>
                  </a:cubicBezTo>
                  <a:cubicBezTo>
                    <a:pt x="3412" y="1110"/>
                    <a:pt x="2937" y="358"/>
                    <a:pt x="2189" y="96"/>
                  </a:cubicBezTo>
                  <a:cubicBezTo>
                    <a:pt x="2010" y="32"/>
                    <a:pt x="1819" y="1"/>
                    <a:pt x="1629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3712270" y="2675306"/>
              <a:ext cx="92848" cy="137573"/>
            </a:xfrm>
            <a:custGeom>
              <a:rect b="b" l="l" r="r" t="t"/>
              <a:pathLst>
                <a:path extrusionOk="0" h="3562" w="2404">
                  <a:moveTo>
                    <a:pt x="1234" y="1"/>
                  </a:moveTo>
                  <a:cubicBezTo>
                    <a:pt x="1204" y="1"/>
                    <a:pt x="1173" y="3"/>
                    <a:pt x="1142" y="6"/>
                  </a:cubicBezTo>
                  <a:cubicBezTo>
                    <a:pt x="466" y="76"/>
                    <a:pt x="1" y="928"/>
                    <a:pt x="102" y="1909"/>
                  </a:cubicBezTo>
                  <a:cubicBezTo>
                    <a:pt x="200" y="2846"/>
                    <a:pt x="781" y="3561"/>
                    <a:pt x="1423" y="3561"/>
                  </a:cubicBezTo>
                  <a:cubicBezTo>
                    <a:pt x="1453" y="3561"/>
                    <a:pt x="1483" y="3560"/>
                    <a:pt x="1513" y="3557"/>
                  </a:cubicBezTo>
                  <a:cubicBezTo>
                    <a:pt x="2188" y="3487"/>
                    <a:pt x="2404" y="2614"/>
                    <a:pt x="2302" y="1633"/>
                  </a:cubicBezTo>
                  <a:cubicBezTo>
                    <a:pt x="2204" y="698"/>
                    <a:pt x="1852" y="1"/>
                    <a:pt x="1234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3713583" y="2670286"/>
              <a:ext cx="50789" cy="152095"/>
            </a:xfrm>
            <a:custGeom>
              <a:rect b="b" l="l" r="r" t="t"/>
              <a:pathLst>
                <a:path extrusionOk="0" h="3938" w="1315">
                  <a:moveTo>
                    <a:pt x="1253" y="1"/>
                  </a:moveTo>
                  <a:cubicBezTo>
                    <a:pt x="1252" y="1"/>
                    <a:pt x="1250" y="1"/>
                    <a:pt x="1249" y="1"/>
                  </a:cubicBezTo>
                  <a:cubicBezTo>
                    <a:pt x="968" y="28"/>
                    <a:pt x="690" y="181"/>
                    <a:pt x="485" y="423"/>
                  </a:cubicBezTo>
                  <a:cubicBezTo>
                    <a:pt x="312" y="627"/>
                    <a:pt x="188" y="892"/>
                    <a:pt x="115" y="1209"/>
                  </a:cubicBezTo>
                  <a:cubicBezTo>
                    <a:pt x="1" y="1707"/>
                    <a:pt x="38" y="2246"/>
                    <a:pt x="220" y="2724"/>
                  </a:cubicBezTo>
                  <a:cubicBezTo>
                    <a:pt x="403" y="3202"/>
                    <a:pt x="733" y="3630"/>
                    <a:pt x="1150" y="3927"/>
                  </a:cubicBezTo>
                  <a:cubicBezTo>
                    <a:pt x="1160" y="3934"/>
                    <a:pt x="1172" y="3938"/>
                    <a:pt x="1184" y="3938"/>
                  </a:cubicBezTo>
                  <a:cubicBezTo>
                    <a:pt x="1201" y="3938"/>
                    <a:pt x="1219" y="3930"/>
                    <a:pt x="1231" y="3914"/>
                  </a:cubicBezTo>
                  <a:cubicBezTo>
                    <a:pt x="1249" y="3888"/>
                    <a:pt x="1242" y="3852"/>
                    <a:pt x="1216" y="3832"/>
                  </a:cubicBezTo>
                  <a:cubicBezTo>
                    <a:pt x="818" y="3549"/>
                    <a:pt x="502" y="3141"/>
                    <a:pt x="329" y="2684"/>
                  </a:cubicBezTo>
                  <a:cubicBezTo>
                    <a:pt x="155" y="2226"/>
                    <a:pt x="119" y="1711"/>
                    <a:pt x="228" y="1235"/>
                  </a:cubicBezTo>
                  <a:cubicBezTo>
                    <a:pt x="297" y="935"/>
                    <a:pt x="412" y="688"/>
                    <a:pt x="573" y="497"/>
                  </a:cubicBezTo>
                  <a:cubicBezTo>
                    <a:pt x="759" y="279"/>
                    <a:pt x="1010" y="140"/>
                    <a:pt x="1260" y="116"/>
                  </a:cubicBezTo>
                  <a:cubicBezTo>
                    <a:pt x="1292" y="114"/>
                    <a:pt x="1315" y="85"/>
                    <a:pt x="1312" y="53"/>
                  </a:cubicBezTo>
                  <a:cubicBezTo>
                    <a:pt x="1310" y="23"/>
                    <a:pt x="1283" y="1"/>
                    <a:pt x="1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3715475" y="2737526"/>
              <a:ext cx="62453" cy="55616"/>
            </a:xfrm>
            <a:custGeom>
              <a:rect b="b" l="l" r="r" t="t"/>
              <a:pathLst>
                <a:path extrusionOk="0" h="1440" w="1617">
                  <a:moveTo>
                    <a:pt x="65" y="0"/>
                  </a:moveTo>
                  <a:cubicBezTo>
                    <a:pt x="41" y="0"/>
                    <a:pt x="19" y="15"/>
                    <a:pt x="11" y="38"/>
                  </a:cubicBezTo>
                  <a:cubicBezTo>
                    <a:pt x="1" y="69"/>
                    <a:pt x="17" y="102"/>
                    <a:pt x="46" y="112"/>
                  </a:cubicBezTo>
                  <a:cubicBezTo>
                    <a:pt x="674" y="338"/>
                    <a:pt x="1204" y="809"/>
                    <a:pt x="1500" y="1407"/>
                  </a:cubicBezTo>
                  <a:cubicBezTo>
                    <a:pt x="1510" y="1428"/>
                    <a:pt x="1530" y="1439"/>
                    <a:pt x="1552" y="1439"/>
                  </a:cubicBezTo>
                  <a:cubicBezTo>
                    <a:pt x="1560" y="1439"/>
                    <a:pt x="1569" y="1438"/>
                    <a:pt x="1576" y="1434"/>
                  </a:cubicBezTo>
                  <a:cubicBezTo>
                    <a:pt x="1605" y="1420"/>
                    <a:pt x="1617" y="1385"/>
                    <a:pt x="1602" y="1356"/>
                  </a:cubicBezTo>
                  <a:cubicBezTo>
                    <a:pt x="1293" y="731"/>
                    <a:pt x="740" y="239"/>
                    <a:pt x="85" y="4"/>
                  </a:cubicBezTo>
                  <a:cubicBezTo>
                    <a:pt x="79" y="1"/>
                    <a:pt x="72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3428673" y="2650705"/>
              <a:ext cx="168819" cy="164532"/>
            </a:xfrm>
            <a:custGeom>
              <a:rect b="b" l="l" r="r" t="t"/>
              <a:pathLst>
                <a:path extrusionOk="0" h="4260" w="4371">
                  <a:moveTo>
                    <a:pt x="2137" y="0"/>
                  </a:moveTo>
                  <a:cubicBezTo>
                    <a:pt x="2073" y="0"/>
                    <a:pt x="2009" y="4"/>
                    <a:pt x="1945" y="10"/>
                  </a:cubicBezTo>
                  <a:cubicBezTo>
                    <a:pt x="811" y="128"/>
                    <a:pt x="0" y="1261"/>
                    <a:pt x="133" y="2540"/>
                  </a:cubicBezTo>
                  <a:cubicBezTo>
                    <a:pt x="254" y="3706"/>
                    <a:pt x="1082" y="4259"/>
                    <a:pt x="2086" y="4259"/>
                  </a:cubicBezTo>
                  <a:cubicBezTo>
                    <a:pt x="2184" y="4259"/>
                    <a:pt x="2284" y="4254"/>
                    <a:pt x="2385" y="4243"/>
                  </a:cubicBezTo>
                  <a:cubicBezTo>
                    <a:pt x="3519" y="4125"/>
                    <a:pt x="4371" y="3391"/>
                    <a:pt x="4238" y="2112"/>
                  </a:cubicBezTo>
                  <a:cubicBezTo>
                    <a:pt x="4112" y="906"/>
                    <a:pt x="3191" y="0"/>
                    <a:pt x="2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3438908" y="2644062"/>
              <a:ext cx="155494" cy="88214"/>
            </a:xfrm>
            <a:custGeom>
              <a:rect b="b" l="l" r="r" t="t"/>
              <a:pathLst>
                <a:path extrusionOk="0" h="2284" w="4026">
                  <a:moveTo>
                    <a:pt x="1888" y="1"/>
                  </a:moveTo>
                  <a:cubicBezTo>
                    <a:pt x="1525" y="1"/>
                    <a:pt x="1150" y="109"/>
                    <a:pt x="796" y="352"/>
                  </a:cubicBezTo>
                  <a:cubicBezTo>
                    <a:pt x="386" y="645"/>
                    <a:pt x="98" y="1095"/>
                    <a:pt x="0" y="1582"/>
                  </a:cubicBezTo>
                  <a:cubicBezTo>
                    <a:pt x="226" y="1169"/>
                    <a:pt x="537" y="808"/>
                    <a:pt x="942" y="581"/>
                  </a:cubicBezTo>
                  <a:cubicBezTo>
                    <a:pt x="1247" y="415"/>
                    <a:pt x="1552" y="341"/>
                    <a:pt x="1844" y="341"/>
                  </a:cubicBezTo>
                  <a:cubicBezTo>
                    <a:pt x="2856" y="341"/>
                    <a:pt x="3725" y="1228"/>
                    <a:pt x="3973" y="2284"/>
                  </a:cubicBezTo>
                  <a:cubicBezTo>
                    <a:pt x="4025" y="1036"/>
                    <a:pt x="3012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3462351" y="2597986"/>
              <a:ext cx="113936" cy="43141"/>
            </a:xfrm>
            <a:custGeom>
              <a:rect b="b" l="l" r="r" t="t"/>
              <a:pathLst>
                <a:path extrusionOk="0" h="1117" w="2950">
                  <a:moveTo>
                    <a:pt x="869" y="1"/>
                  </a:moveTo>
                  <a:cubicBezTo>
                    <a:pt x="367" y="1"/>
                    <a:pt x="0" y="344"/>
                    <a:pt x="9" y="608"/>
                  </a:cubicBezTo>
                  <a:cubicBezTo>
                    <a:pt x="18" y="883"/>
                    <a:pt x="471" y="857"/>
                    <a:pt x="919" y="901"/>
                  </a:cubicBezTo>
                  <a:cubicBezTo>
                    <a:pt x="1385" y="947"/>
                    <a:pt x="2304" y="1116"/>
                    <a:pt x="2693" y="1116"/>
                  </a:cubicBezTo>
                  <a:cubicBezTo>
                    <a:pt x="2800" y="1116"/>
                    <a:pt x="2867" y="1103"/>
                    <a:pt x="2873" y="1071"/>
                  </a:cubicBezTo>
                  <a:cubicBezTo>
                    <a:pt x="2949" y="644"/>
                    <a:pt x="1565" y="35"/>
                    <a:pt x="926" y="2"/>
                  </a:cubicBezTo>
                  <a:cubicBezTo>
                    <a:pt x="907" y="1"/>
                    <a:pt x="888" y="1"/>
                    <a:pt x="869" y="1"/>
                  </a:cubicBezTo>
                  <a:close/>
                </a:path>
              </a:pathLst>
            </a:custGeom>
            <a:solidFill>
              <a:srgbClr val="AD5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3431415" y="2691373"/>
              <a:ext cx="122858" cy="127725"/>
            </a:xfrm>
            <a:custGeom>
              <a:rect b="b" l="l" r="r" t="t"/>
              <a:pathLst>
                <a:path extrusionOk="0" h="3307" w="3181">
                  <a:moveTo>
                    <a:pt x="1563" y="0"/>
                  </a:moveTo>
                  <a:cubicBezTo>
                    <a:pt x="1516" y="0"/>
                    <a:pt x="1467" y="3"/>
                    <a:pt x="1419" y="8"/>
                  </a:cubicBezTo>
                  <a:cubicBezTo>
                    <a:pt x="593" y="94"/>
                    <a:pt x="1" y="900"/>
                    <a:pt x="95" y="1810"/>
                  </a:cubicBezTo>
                  <a:cubicBezTo>
                    <a:pt x="185" y="2666"/>
                    <a:pt x="851" y="3307"/>
                    <a:pt x="1619" y="3307"/>
                  </a:cubicBezTo>
                  <a:cubicBezTo>
                    <a:pt x="1666" y="3307"/>
                    <a:pt x="1714" y="3304"/>
                    <a:pt x="1762" y="3299"/>
                  </a:cubicBezTo>
                  <a:cubicBezTo>
                    <a:pt x="2587" y="3214"/>
                    <a:pt x="3180" y="2407"/>
                    <a:pt x="3085" y="1498"/>
                  </a:cubicBezTo>
                  <a:cubicBezTo>
                    <a:pt x="3067" y="1326"/>
                    <a:pt x="3026" y="1164"/>
                    <a:pt x="2966" y="1013"/>
                  </a:cubicBezTo>
                  <a:cubicBezTo>
                    <a:pt x="2900" y="1221"/>
                    <a:pt x="2716" y="1380"/>
                    <a:pt x="2487" y="1403"/>
                  </a:cubicBezTo>
                  <a:cubicBezTo>
                    <a:pt x="2467" y="1405"/>
                    <a:pt x="2447" y="1406"/>
                    <a:pt x="2427" y="1406"/>
                  </a:cubicBezTo>
                  <a:cubicBezTo>
                    <a:pt x="2141" y="1406"/>
                    <a:pt x="1897" y="1191"/>
                    <a:pt x="1867" y="900"/>
                  </a:cubicBezTo>
                  <a:cubicBezTo>
                    <a:pt x="1835" y="591"/>
                    <a:pt x="2059" y="313"/>
                    <a:pt x="2370" y="281"/>
                  </a:cubicBezTo>
                  <a:cubicBezTo>
                    <a:pt x="2377" y="280"/>
                    <a:pt x="2384" y="279"/>
                    <a:pt x="2392" y="279"/>
                  </a:cubicBezTo>
                  <a:cubicBezTo>
                    <a:pt x="2395" y="279"/>
                    <a:pt x="2398" y="279"/>
                    <a:pt x="2401" y="280"/>
                  </a:cubicBezTo>
                  <a:cubicBezTo>
                    <a:pt x="2157" y="102"/>
                    <a:pt x="1868" y="0"/>
                    <a:pt x="1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3388430" y="2845666"/>
              <a:ext cx="144680" cy="104512"/>
            </a:xfrm>
            <a:custGeom>
              <a:rect b="b" l="l" r="r" t="t"/>
              <a:pathLst>
                <a:path extrusionOk="0" h="2706" w="3746">
                  <a:moveTo>
                    <a:pt x="3265" y="0"/>
                  </a:moveTo>
                  <a:cubicBezTo>
                    <a:pt x="3224" y="0"/>
                    <a:pt x="3180" y="7"/>
                    <a:pt x="3133" y="19"/>
                  </a:cubicBezTo>
                  <a:cubicBezTo>
                    <a:pt x="3113" y="23"/>
                    <a:pt x="3092" y="29"/>
                    <a:pt x="3068" y="37"/>
                  </a:cubicBezTo>
                  <a:cubicBezTo>
                    <a:pt x="2746" y="145"/>
                    <a:pt x="2314" y="471"/>
                    <a:pt x="1762" y="716"/>
                  </a:cubicBezTo>
                  <a:cubicBezTo>
                    <a:pt x="1266" y="938"/>
                    <a:pt x="771" y="1051"/>
                    <a:pt x="445" y="1199"/>
                  </a:cubicBezTo>
                  <a:cubicBezTo>
                    <a:pt x="407" y="1216"/>
                    <a:pt x="373" y="1233"/>
                    <a:pt x="342" y="1250"/>
                  </a:cubicBezTo>
                  <a:cubicBezTo>
                    <a:pt x="106" y="1382"/>
                    <a:pt x="0" y="1547"/>
                    <a:pt x="125" y="1827"/>
                  </a:cubicBezTo>
                  <a:cubicBezTo>
                    <a:pt x="340" y="2311"/>
                    <a:pt x="1048" y="2705"/>
                    <a:pt x="1791" y="2705"/>
                  </a:cubicBezTo>
                  <a:cubicBezTo>
                    <a:pt x="1829" y="2705"/>
                    <a:pt x="1868" y="2704"/>
                    <a:pt x="1907" y="2702"/>
                  </a:cubicBezTo>
                  <a:cubicBezTo>
                    <a:pt x="2132" y="2689"/>
                    <a:pt x="2358" y="2640"/>
                    <a:pt x="2572" y="2545"/>
                  </a:cubicBezTo>
                  <a:cubicBezTo>
                    <a:pt x="3094" y="2312"/>
                    <a:pt x="3442" y="1855"/>
                    <a:pt x="3603" y="1384"/>
                  </a:cubicBezTo>
                  <a:cubicBezTo>
                    <a:pt x="3740" y="985"/>
                    <a:pt x="3745" y="573"/>
                    <a:pt x="3611" y="275"/>
                  </a:cubicBezTo>
                  <a:cubicBezTo>
                    <a:pt x="3525" y="78"/>
                    <a:pt x="3410" y="0"/>
                    <a:pt x="3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3462081" y="2898847"/>
              <a:ext cx="65542" cy="51213"/>
            </a:xfrm>
            <a:custGeom>
              <a:rect b="b" l="l" r="r" t="t"/>
              <a:pathLst>
                <a:path extrusionOk="0" h="1326" w="1697">
                  <a:moveTo>
                    <a:pt x="1566" y="0"/>
                  </a:moveTo>
                  <a:cubicBezTo>
                    <a:pt x="1232" y="0"/>
                    <a:pt x="898" y="105"/>
                    <a:pt x="628" y="303"/>
                  </a:cubicBezTo>
                  <a:cubicBezTo>
                    <a:pt x="296" y="544"/>
                    <a:pt x="69" y="921"/>
                    <a:pt x="0" y="1325"/>
                  </a:cubicBezTo>
                  <a:cubicBezTo>
                    <a:pt x="225" y="1312"/>
                    <a:pt x="451" y="1263"/>
                    <a:pt x="665" y="1167"/>
                  </a:cubicBezTo>
                  <a:cubicBezTo>
                    <a:pt x="1187" y="934"/>
                    <a:pt x="1534" y="478"/>
                    <a:pt x="1696" y="5"/>
                  </a:cubicBezTo>
                  <a:cubicBezTo>
                    <a:pt x="1653" y="2"/>
                    <a:pt x="1610" y="0"/>
                    <a:pt x="1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3405578" y="2846361"/>
              <a:ext cx="103895" cy="55848"/>
            </a:xfrm>
            <a:custGeom>
              <a:rect b="b" l="l" r="r" t="t"/>
              <a:pathLst>
                <a:path extrusionOk="0" h="1446" w="2690">
                  <a:moveTo>
                    <a:pt x="2689" y="1"/>
                  </a:moveTo>
                  <a:lnTo>
                    <a:pt x="2689" y="1"/>
                  </a:lnTo>
                  <a:cubicBezTo>
                    <a:pt x="2669" y="5"/>
                    <a:pt x="2648" y="11"/>
                    <a:pt x="2624" y="19"/>
                  </a:cubicBezTo>
                  <a:cubicBezTo>
                    <a:pt x="2302" y="127"/>
                    <a:pt x="1870" y="453"/>
                    <a:pt x="1318" y="698"/>
                  </a:cubicBezTo>
                  <a:cubicBezTo>
                    <a:pt x="822" y="920"/>
                    <a:pt x="325" y="1033"/>
                    <a:pt x="1" y="1181"/>
                  </a:cubicBezTo>
                  <a:cubicBezTo>
                    <a:pt x="223" y="1354"/>
                    <a:pt x="523" y="1446"/>
                    <a:pt x="851" y="1446"/>
                  </a:cubicBezTo>
                  <a:cubicBezTo>
                    <a:pt x="1116" y="1446"/>
                    <a:pt x="1398" y="1386"/>
                    <a:pt x="1672" y="1259"/>
                  </a:cubicBezTo>
                  <a:cubicBezTo>
                    <a:pt x="2258" y="988"/>
                    <a:pt x="2639" y="488"/>
                    <a:pt x="2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3465711" y="2957089"/>
              <a:ext cx="47042" cy="9347"/>
            </a:xfrm>
            <a:custGeom>
              <a:rect b="b" l="l" r="r" t="t"/>
              <a:pathLst>
                <a:path extrusionOk="0" h="242" w="1218">
                  <a:moveTo>
                    <a:pt x="67" y="1"/>
                  </a:moveTo>
                  <a:cubicBezTo>
                    <a:pt x="43" y="1"/>
                    <a:pt x="21" y="15"/>
                    <a:pt x="13" y="38"/>
                  </a:cubicBezTo>
                  <a:cubicBezTo>
                    <a:pt x="1" y="68"/>
                    <a:pt x="17" y="102"/>
                    <a:pt x="45" y="113"/>
                  </a:cubicBezTo>
                  <a:cubicBezTo>
                    <a:pt x="271" y="199"/>
                    <a:pt x="514" y="242"/>
                    <a:pt x="758" y="242"/>
                  </a:cubicBezTo>
                  <a:cubicBezTo>
                    <a:pt x="896" y="242"/>
                    <a:pt x="1034" y="228"/>
                    <a:pt x="1167" y="199"/>
                  </a:cubicBezTo>
                  <a:cubicBezTo>
                    <a:pt x="1199" y="192"/>
                    <a:pt x="1218" y="163"/>
                    <a:pt x="1212" y="131"/>
                  </a:cubicBezTo>
                  <a:cubicBezTo>
                    <a:pt x="1206" y="104"/>
                    <a:pt x="1181" y="85"/>
                    <a:pt x="1154" y="85"/>
                  </a:cubicBezTo>
                  <a:cubicBezTo>
                    <a:pt x="1150" y="85"/>
                    <a:pt x="1147" y="85"/>
                    <a:pt x="1143" y="86"/>
                  </a:cubicBezTo>
                  <a:cubicBezTo>
                    <a:pt x="1016" y="113"/>
                    <a:pt x="886" y="126"/>
                    <a:pt x="756" y="126"/>
                  </a:cubicBezTo>
                  <a:cubicBezTo>
                    <a:pt x="528" y="126"/>
                    <a:pt x="298" y="85"/>
                    <a:pt x="87" y="4"/>
                  </a:cubicBezTo>
                  <a:cubicBezTo>
                    <a:pt x="80" y="2"/>
                    <a:pt x="73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3221431" y="2660939"/>
              <a:ext cx="168896" cy="164532"/>
            </a:xfrm>
            <a:custGeom>
              <a:rect b="b" l="l" r="r" t="t"/>
              <a:pathLst>
                <a:path extrusionOk="0" h="4260" w="4373">
                  <a:moveTo>
                    <a:pt x="2137" y="0"/>
                  </a:moveTo>
                  <a:cubicBezTo>
                    <a:pt x="2074" y="0"/>
                    <a:pt x="2009" y="4"/>
                    <a:pt x="1945" y="10"/>
                  </a:cubicBezTo>
                  <a:cubicBezTo>
                    <a:pt x="812" y="128"/>
                    <a:pt x="1" y="1261"/>
                    <a:pt x="134" y="2540"/>
                  </a:cubicBezTo>
                  <a:cubicBezTo>
                    <a:pt x="256" y="3706"/>
                    <a:pt x="1084" y="4259"/>
                    <a:pt x="2088" y="4259"/>
                  </a:cubicBezTo>
                  <a:cubicBezTo>
                    <a:pt x="2186" y="4259"/>
                    <a:pt x="2286" y="4254"/>
                    <a:pt x="2387" y="4243"/>
                  </a:cubicBezTo>
                  <a:cubicBezTo>
                    <a:pt x="3520" y="4125"/>
                    <a:pt x="4373" y="3391"/>
                    <a:pt x="4239" y="2113"/>
                  </a:cubicBezTo>
                  <a:cubicBezTo>
                    <a:pt x="4114" y="906"/>
                    <a:pt x="3193" y="0"/>
                    <a:pt x="2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3231704" y="2654296"/>
              <a:ext cx="155494" cy="88291"/>
            </a:xfrm>
            <a:custGeom>
              <a:rect b="b" l="l" r="r" t="t"/>
              <a:pathLst>
                <a:path extrusionOk="0" h="2286" w="4026">
                  <a:moveTo>
                    <a:pt x="1889" y="0"/>
                  </a:moveTo>
                  <a:cubicBezTo>
                    <a:pt x="1526" y="0"/>
                    <a:pt x="1151" y="109"/>
                    <a:pt x="797" y="352"/>
                  </a:cubicBezTo>
                  <a:cubicBezTo>
                    <a:pt x="387" y="645"/>
                    <a:pt x="97" y="1095"/>
                    <a:pt x="1" y="1582"/>
                  </a:cubicBezTo>
                  <a:cubicBezTo>
                    <a:pt x="226" y="1169"/>
                    <a:pt x="537" y="808"/>
                    <a:pt x="943" y="581"/>
                  </a:cubicBezTo>
                  <a:cubicBezTo>
                    <a:pt x="1248" y="415"/>
                    <a:pt x="1552" y="341"/>
                    <a:pt x="1845" y="341"/>
                  </a:cubicBezTo>
                  <a:cubicBezTo>
                    <a:pt x="2857" y="341"/>
                    <a:pt x="3726" y="1228"/>
                    <a:pt x="3973" y="2285"/>
                  </a:cubicBezTo>
                  <a:lnTo>
                    <a:pt x="3973" y="2284"/>
                  </a:lnTo>
                  <a:cubicBezTo>
                    <a:pt x="4026" y="1036"/>
                    <a:pt x="3013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3229464" y="2604668"/>
              <a:ext cx="112739" cy="58243"/>
            </a:xfrm>
            <a:custGeom>
              <a:rect b="b" l="l" r="r" t="t"/>
              <a:pathLst>
                <a:path extrusionOk="0" h="1508" w="2919">
                  <a:moveTo>
                    <a:pt x="2126" y="1"/>
                  </a:moveTo>
                  <a:cubicBezTo>
                    <a:pt x="2037" y="1"/>
                    <a:pt x="1943" y="12"/>
                    <a:pt x="1847" y="37"/>
                  </a:cubicBezTo>
                  <a:cubicBezTo>
                    <a:pt x="1229" y="201"/>
                    <a:pt x="0" y="1083"/>
                    <a:pt x="163" y="1484"/>
                  </a:cubicBezTo>
                  <a:cubicBezTo>
                    <a:pt x="169" y="1500"/>
                    <a:pt x="192" y="1508"/>
                    <a:pt x="227" y="1508"/>
                  </a:cubicBezTo>
                  <a:cubicBezTo>
                    <a:pt x="498" y="1508"/>
                    <a:pt x="1535" y="1075"/>
                    <a:pt x="2041" y="917"/>
                  </a:cubicBezTo>
                  <a:cubicBezTo>
                    <a:pt x="2470" y="780"/>
                    <a:pt x="2919" y="711"/>
                    <a:pt x="2871" y="441"/>
                  </a:cubicBezTo>
                  <a:cubicBezTo>
                    <a:pt x="2832" y="220"/>
                    <a:pt x="2519" y="1"/>
                    <a:pt x="2126" y="1"/>
                  </a:cubicBezTo>
                  <a:close/>
                </a:path>
              </a:pathLst>
            </a:custGeom>
            <a:solidFill>
              <a:srgbClr val="AD5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3224250" y="2701608"/>
              <a:ext cx="122820" cy="127725"/>
            </a:xfrm>
            <a:custGeom>
              <a:rect b="b" l="l" r="r" t="t"/>
              <a:pathLst>
                <a:path extrusionOk="0" h="3307" w="3180">
                  <a:moveTo>
                    <a:pt x="1561" y="1"/>
                  </a:moveTo>
                  <a:cubicBezTo>
                    <a:pt x="1514" y="1"/>
                    <a:pt x="1466" y="3"/>
                    <a:pt x="1419" y="8"/>
                  </a:cubicBezTo>
                  <a:cubicBezTo>
                    <a:pt x="593" y="95"/>
                    <a:pt x="0" y="900"/>
                    <a:pt x="95" y="1810"/>
                  </a:cubicBezTo>
                  <a:cubicBezTo>
                    <a:pt x="184" y="2666"/>
                    <a:pt x="851" y="3307"/>
                    <a:pt x="1618" y="3307"/>
                  </a:cubicBezTo>
                  <a:cubicBezTo>
                    <a:pt x="1666" y="3307"/>
                    <a:pt x="1714" y="3304"/>
                    <a:pt x="1762" y="3299"/>
                  </a:cubicBezTo>
                  <a:cubicBezTo>
                    <a:pt x="2586" y="3214"/>
                    <a:pt x="3180" y="2407"/>
                    <a:pt x="3085" y="1498"/>
                  </a:cubicBezTo>
                  <a:cubicBezTo>
                    <a:pt x="3067" y="1326"/>
                    <a:pt x="3025" y="1164"/>
                    <a:pt x="2964" y="1013"/>
                  </a:cubicBezTo>
                  <a:cubicBezTo>
                    <a:pt x="2899" y="1221"/>
                    <a:pt x="2716" y="1380"/>
                    <a:pt x="2486" y="1404"/>
                  </a:cubicBezTo>
                  <a:cubicBezTo>
                    <a:pt x="2467" y="1406"/>
                    <a:pt x="2448" y="1407"/>
                    <a:pt x="2429" y="1407"/>
                  </a:cubicBezTo>
                  <a:cubicBezTo>
                    <a:pt x="2142" y="1407"/>
                    <a:pt x="1897" y="1191"/>
                    <a:pt x="1867" y="900"/>
                  </a:cubicBezTo>
                  <a:cubicBezTo>
                    <a:pt x="1834" y="591"/>
                    <a:pt x="2059" y="313"/>
                    <a:pt x="2369" y="281"/>
                  </a:cubicBezTo>
                  <a:cubicBezTo>
                    <a:pt x="2380" y="279"/>
                    <a:pt x="2390" y="279"/>
                    <a:pt x="2401" y="279"/>
                  </a:cubicBezTo>
                  <a:cubicBezTo>
                    <a:pt x="2156" y="102"/>
                    <a:pt x="1866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3340578" y="2782288"/>
              <a:ext cx="81146" cy="80721"/>
            </a:xfrm>
            <a:custGeom>
              <a:rect b="b" l="l" r="r" t="t"/>
              <a:pathLst>
                <a:path extrusionOk="0" h="2090" w="2101">
                  <a:moveTo>
                    <a:pt x="908" y="0"/>
                  </a:moveTo>
                  <a:cubicBezTo>
                    <a:pt x="639" y="0"/>
                    <a:pt x="391" y="63"/>
                    <a:pt x="282" y="139"/>
                  </a:cubicBezTo>
                  <a:cubicBezTo>
                    <a:pt x="0" y="335"/>
                    <a:pt x="52" y="1088"/>
                    <a:pt x="385" y="1579"/>
                  </a:cubicBezTo>
                  <a:lnTo>
                    <a:pt x="384" y="1579"/>
                  </a:lnTo>
                  <a:cubicBezTo>
                    <a:pt x="607" y="1908"/>
                    <a:pt x="889" y="2089"/>
                    <a:pt x="1173" y="2089"/>
                  </a:cubicBezTo>
                  <a:cubicBezTo>
                    <a:pt x="1312" y="2089"/>
                    <a:pt x="1452" y="2046"/>
                    <a:pt x="1586" y="1955"/>
                  </a:cubicBezTo>
                  <a:cubicBezTo>
                    <a:pt x="1994" y="1679"/>
                    <a:pt x="2101" y="851"/>
                    <a:pt x="1768" y="360"/>
                  </a:cubicBezTo>
                  <a:cubicBezTo>
                    <a:pt x="1587" y="91"/>
                    <a:pt x="1232" y="0"/>
                    <a:pt x="908" y="0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3340578" y="2784760"/>
              <a:ext cx="79408" cy="78249"/>
            </a:xfrm>
            <a:custGeom>
              <a:rect b="b" l="l" r="r" t="t"/>
              <a:pathLst>
                <a:path extrusionOk="0" h="2026" w="2056">
                  <a:moveTo>
                    <a:pt x="621" y="1"/>
                  </a:moveTo>
                  <a:cubicBezTo>
                    <a:pt x="474" y="1"/>
                    <a:pt x="352" y="26"/>
                    <a:pt x="282" y="75"/>
                  </a:cubicBezTo>
                  <a:cubicBezTo>
                    <a:pt x="0" y="271"/>
                    <a:pt x="52" y="1025"/>
                    <a:pt x="385" y="1515"/>
                  </a:cubicBezTo>
                  <a:lnTo>
                    <a:pt x="384" y="1515"/>
                  </a:lnTo>
                  <a:cubicBezTo>
                    <a:pt x="607" y="1844"/>
                    <a:pt x="889" y="2025"/>
                    <a:pt x="1173" y="2025"/>
                  </a:cubicBezTo>
                  <a:cubicBezTo>
                    <a:pt x="1312" y="2025"/>
                    <a:pt x="1452" y="1982"/>
                    <a:pt x="1586" y="1891"/>
                  </a:cubicBezTo>
                  <a:cubicBezTo>
                    <a:pt x="1994" y="1615"/>
                    <a:pt x="2055" y="993"/>
                    <a:pt x="1723" y="502"/>
                  </a:cubicBezTo>
                  <a:cubicBezTo>
                    <a:pt x="1487" y="154"/>
                    <a:pt x="981" y="1"/>
                    <a:pt x="621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3370934" y="2794106"/>
              <a:ext cx="30628" cy="24255"/>
            </a:xfrm>
            <a:custGeom>
              <a:rect b="b" l="l" r="r" t="t"/>
              <a:pathLst>
                <a:path extrusionOk="0" h="628" w="793">
                  <a:moveTo>
                    <a:pt x="199" y="0"/>
                  </a:moveTo>
                  <a:cubicBezTo>
                    <a:pt x="162" y="0"/>
                    <a:pt x="124" y="15"/>
                    <a:pt x="94" y="34"/>
                  </a:cubicBezTo>
                  <a:cubicBezTo>
                    <a:pt x="50" y="60"/>
                    <a:pt x="22" y="108"/>
                    <a:pt x="11" y="157"/>
                  </a:cubicBezTo>
                  <a:lnTo>
                    <a:pt x="11" y="159"/>
                  </a:lnTo>
                  <a:cubicBezTo>
                    <a:pt x="0" y="204"/>
                    <a:pt x="14" y="261"/>
                    <a:pt x="39" y="300"/>
                  </a:cubicBezTo>
                  <a:cubicBezTo>
                    <a:pt x="69" y="346"/>
                    <a:pt x="113" y="369"/>
                    <a:pt x="164" y="383"/>
                  </a:cubicBezTo>
                  <a:cubicBezTo>
                    <a:pt x="166" y="383"/>
                    <a:pt x="168" y="385"/>
                    <a:pt x="170" y="385"/>
                  </a:cubicBezTo>
                  <a:cubicBezTo>
                    <a:pt x="229" y="406"/>
                    <a:pt x="286" y="433"/>
                    <a:pt x="339" y="465"/>
                  </a:cubicBezTo>
                  <a:cubicBezTo>
                    <a:pt x="386" y="499"/>
                    <a:pt x="431" y="537"/>
                    <a:pt x="472" y="581"/>
                  </a:cubicBezTo>
                  <a:cubicBezTo>
                    <a:pt x="504" y="615"/>
                    <a:pt x="558" y="628"/>
                    <a:pt x="604" y="628"/>
                  </a:cubicBezTo>
                  <a:cubicBezTo>
                    <a:pt x="606" y="628"/>
                    <a:pt x="608" y="628"/>
                    <a:pt x="611" y="628"/>
                  </a:cubicBezTo>
                  <a:cubicBezTo>
                    <a:pt x="663" y="626"/>
                    <a:pt x="708" y="598"/>
                    <a:pt x="743" y="561"/>
                  </a:cubicBezTo>
                  <a:cubicBezTo>
                    <a:pt x="776" y="528"/>
                    <a:pt x="792" y="469"/>
                    <a:pt x="790" y="422"/>
                  </a:cubicBezTo>
                  <a:cubicBezTo>
                    <a:pt x="789" y="396"/>
                    <a:pt x="782" y="373"/>
                    <a:pt x="769" y="352"/>
                  </a:cubicBezTo>
                  <a:cubicBezTo>
                    <a:pt x="760" y="328"/>
                    <a:pt x="744" y="307"/>
                    <a:pt x="724" y="291"/>
                  </a:cubicBezTo>
                  <a:cubicBezTo>
                    <a:pt x="594" y="150"/>
                    <a:pt x="420" y="55"/>
                    <a:pt x="235" y="5"/>
                  </a:cubicBezTo>
                  <a:cubicBezTo>
                    <a:pt x="224" y="2"/>
                    <a:pt x="212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3341659" y="2781091"/>
              <a:ext cx="59556" cy="81841"/>
            </a:xfrm>
            <a:custGeom>
              <a:rect b="b" l="l" r="r" t="t"/>
              <a:pathLst>
                <a:path extrusionOk="0" h="2119" w="1542">
                  <a:moveTo>
                    <a:pt x="891" y="1"/>
                  </a:moveTo>
                  <a:cubicBezTo>
                    <a:pt x="651" y="1"/>
                    <a:pt x="393" y="27"/>
                    <a:pt x="227" y="119"/>
                  </a:cubicBezTo>
                  <a:cubicBezTo>
                    <a:pt x="79" y="201"/>
                    <a:pt x="1" y="422"/>
                    <a:pt x="14" y="724"/>
                  </a:cubicBezTo>
                  <a:cubicBezTo>
                    <a:pt x="33" y="1222"/>
                    <a:pt x="300" y="1867"/>
                    <a:pt x="839" y="2113"/>
                  </a:cubicBezTo>
                  <a:cubicBezTo>
                    <a:pt x="847" y="2117"/>
                    <a:pt x="854" y="2118"/>
                    <a:pt x="862" y="2118"/>
                  </a:cubicBezTo>
                  <a:cubicBezTo>
                    <a:pt x="884" y="2118"/>
                    <a:pt x="905" y="2106"/>
                    <a:pt x="914" y="2084"/>
                  </a:cubicBezTo>
                  <a:cubicBezTo>
                    <a:pt x="928" y="2056"/>
                    <a:pt x="915" y="2021"/>
                    <a:pt x="885" y="2008"/>
                  </a:cubicBezTo>
                  <a:cubicBezTo>
                    <a:pt x="392" y="1783"/>
                    <a:pt x="148" y="1183"/>
                    <a:pt x="128" y="720"/>
                  </a:cubicBezTo>
                  <a:cubicBezTo>
                    <a:pt x="119" y="470"/>
                    <a:pt x="178" y="278"/>
                    <a:pt x="283" y="220"/>
                  </a:cubicBezTo>
                  <a:cubicBezTo>
                    <a:pt x="427" y="140"/>
                    <a:pt x="661" y="117"/>
                    <a:pt x="883" y="117"/>
                  </a:cubicBezTo>
                  <a:cubicBezTo>
                    <a:pt x="1185" y="117"/>
                    <a:pt x="1465" y="160"/>
                    <a:pt x="1470" y="161"/>
                  </a:cubicBezTo>
                  <a:cubicBezTo>
                    <a:pt x="1472" y="161"/>
                    <a:pt x="1475" y="161"/>
                    <a:pt x="1477" y="161"/>
                  </a:cubicBezTo>
                  <a:cubicBezTo>
                    <a:pt x="1506" y="161"/>
                    <a:pt x="1531" y="141"/>
                    <a:pt x="1536" y="113"/>
                  </a:cubicBezTo>
                  <a:cubicBezTo>
                    <a:pt x="1541" y="80"/>
                    <a:pt x="1519" y="52"/>
                    <a:pt x="1488" y="46"/>
                  </a:cubicBezTo>
                  <a:cubicBezTo>
                    <a:pt x="1469" y="43"/>
                    <a:pt x="1195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3211698" y="2827398"/>
              <a:ext cx="17766" cy="13441"/>
            </a:xfrm>
            <a:custGeom>
              <a:rect b="b" l="l" r="r" t="t"/>
              <a:pathLst>
                <a:path extrusionOk="0" h="348" w="460">
                  <a:moveTo>
                    <a:pt x="224" y="1"/>
                  </a:moveTo>
                  <a:cubicBezTo>
                    <a:pt x="1" y="1"/>
                    <a:pt x="14" y="348"/>
                    <a:pt x="236" y="348"/>
                  </a:cubicBezTo>
                  <a:cubicBezTo>
                    <a:pt x="459" y="348"/>
                    <a:pt x="447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3243947" y="2824887"/>
              <a:ext cx="17766" cy="13441"/>
            </a:xfrm>
            <a:custGeom>
              <a:rect b="b" l="l" r="r" t="t"/>
              <a:pathLst>
                <a:path extrusionOk="0" h="348" w="460">
                  <a:moveTo>
                    <a:pt x="224" y="1"/>
                  </a:moveTo>
                  <a:cubicBezTo>
                    <a:pt x="1" y="1"/>
                    <a:pt x="14" y="348"/>
                    <a:pt x="236" y="348"/>
                  </a:cubicBezTo>
                  <a:cubicBezTo>
                    <a:pt x="459" y="348"/>
                    <a:pt x="448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3229850" y="2847288"/>
              <a:ext cx="17766" cy="13363"/>
            </a:xfrm>
            <a:custGeom>
              <a:rect b="b" l="l" r="r" t="t"/>
              <a:pathLst>
                <a:path extrusionOk="0" h="346" w="460">
                  <a:moveTo>
                    <a:pt x="226" y="0"/>
                  </a:moveTo>
                  <a:cubicBezTo>
                    <a:pt x="1" y="0"/>
                    <a:pt x="14" y="346"/>
                    <a:pt x="237" y="346"/>
                  </a:cubicBezTo>
                  <a:cubicBezTo>
                    <a:pt x="459" y="346"/>
                    <a:pt x="448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3205480" y="2853042"/>
              <a:ext cx="17766" cy="13441"/>
            </a:xfrm>
            <a:custGeom>
              <a:rect b="b" l="l" r="r" t="t"/>
              <a:pathLst>
                <a:path extrusionOk="0" h="348" w="460">
                  <a:moveTo>
                    <a:pt x="224" y="0"/>
                  </a:moveTo>
                  <a:cubicBezTo>
                    <a:pt x="1" y="0"/>
                    <a:pt x="14" y="347"/>
                    <a:pt x="237" y="347"/>
                  </a:cubicBezTo>
                  <a:cubicBezTo>
                    <a:pt x="459" y="347"/>
                    <a:pt x="447" y="0"/>
                    <a:pt x="224" y="0"/>
                  </a:cubicBezTo>
                  <a:close/>
                </a:path>
              </a:pathLst>
            </a:custGeom>
            <a:solidFill>
              <a:srgbClr val="E38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260052" y="2848910"/>
              <a:ext cx="17805" cy="13402"/>
            </a:xfrm>
            <a:custGeom>
              <a:rect b="b" l="l" r="r" t="t"/>
              <a:pathLst>
                <a:path extrusionOk="0" h="347" w="461">
                  <a:moveTo>
                    <a:pt x="224" y="1"/>
                  </a:moveTo>
                  <a:cubicBezTo>
                    <a:pt x="1" y="1"/>
                    <a:pt x="14" y="346"/>
                    <a:pt x="237" y="346"/>
                  </a:cubicBezTo>
                  <a:cubicBezTo>
                    <a:pt x="461" y="346"/>
                    <a:pt x="448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47048" y="2812490"/>
              <a:ext cx="17689" cy="13441"/>
            </a:xfrm>
            <a:custGeom>
              <a:rect b="b" l="l" r="r" t="t"/>
              <a:pathLst>
                <a:path extrusionOk="0" h="348" w="458">
                  <a:moveTo>
                    <a:pt x="224" y="1"/>
                  </a:moveTo>
                  <a:cubicBezTo>
                    <a:pt x="0" y="1"/>
                    <a:pt x="12" y="348"/>
                    <a:pt x="236" y="348"/>
                  </a:cubicBezTo>
                  <a:cubicBezTo>
                    <a:pt x="458" y="348"/>
                    <a:pt x="446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5051" y="2812915"/>
              <a:ext cx="17766" cy="13441"/>
            </a:xfrm>
            <a:custGeom>
              <a:rect b="b" l="l" r="r" t="t"/>
              <a:pathLst>
                <a:path extrusionOk="0" h="348" w="460">
                  <a:moveTo>
                    <a:pt x="224" y="0"/>
                  </a:moveTo>
                  <a:cubicBezTo>
                    <a:pt x="1" y="0"/>
                    <a:pt x="14" y="347"/>
                    <a:pt x="236" y="347"/>
                  </a:cubicBezTo>
                  <a:cubicBezTo>
                    <a:pt x="459" y="347"/>
                    <a:pt x="448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3570182" y="2828209"/>
              <a:ext cx="17728" cy="13441"/>
            </a:xfrm>
            <a:custGeom>
              <a:rect b="b" l="l" r="r" t="t"/>
              <a:pathLst>
                <a:path extrusionOk="0" h="348" w="459">
                  <a:moveTo>
                    <a:pt x="224" y="1"/>
                  </a:moveTo>
                  <a:cubicBezTo>
                    <a:pt x="0" y="1"/>
                    <a:pt x="13" y="347"/>
                    <a:pt x="237" y="347"/>
                  </a:cubicBezTo>
                  <a:cubicBezTo>
                    <a:pt x="459" y="347"/>
                    <a:pt x="447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3542490" y="2833616"/>
              <a:ext cx="17728" cy="13402"/>
            </a:xfrm>
            <a:custGeom>
              <a:rect b="b" l="l" r="r" t="t"/>
              <a:pathLst>
                <a:path extrusionOk="0" h="347" w="459">
                  <a:moveTo>
                    <a:pt x="224" y="1"/>
                  </a:moveTo>
                  <a:cubicBezTo>
                    <a:pt x="0" y="1"/>
                    <a:pt x="13" y="346"/>
                    <a:pt x="235" y="346"/>
                  </a:cubicBezTo>
                  <a:cubicBezTo>
                    <a:pt x="459" y="346"/>
                    <a:pt x="447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88797" y="2844353"/>
              <a:ext cx="17728" cy="13441"/>
            </a:xfrm>
            <a:custGeom>
              <a:rect b="b" l="l" r="r" t="t"/>
              <a:pathLst>
                <a:path extrusionOk="0" h="348" w="459">
                  <a:moveTo>
                    <a:pt x="223" y="1"/>
                  </a:moveTo>
                  <a:cubicBezTo>
                    <a:pt x="0" y="1"/>
                    <a:pt x="13" y="348"/>
                    <a:pt x="235" y="348"/>
                  </a:cubicBezTo>
                  <a:cubicBezTo>
                    <a:pt x="459" y="348"/>
                    <a:pt x="447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196713" y="2399472"/>
              <a:ext cx="568600" cy="310757"/>
            </a:xfrm>
            <a:custGeom>
              <a:rect b="b" l="l" r="r" t="t"/>
              <a:pathLst>
                <a:path extrusionOk="0" h="8046" w="14722">
                  <a:moveTo>
                    <a:pt x="7025" y="1"/>
                  </a:moveTo>
                  <a:cubicBezTo>
                    <a:pt x="6860" y="1"/>
                    <a:pt x="6696" y="12"/>
                    <a:pt x="6532" y="34"/>
                  </a:cubicBezTo>
                  <a:cubicBezTo>
                    <a:pt x="5911" y="118"/>
                    <a:pt x="5310" y="381"/>
                    <a:pt x="4836" y="785"/>
                  </a:cubicBezTo>
                  <a:cubicBezTo>
                    <a:pt x="4490" y="630"/>
                    <a:pt x="4113" y="560"/>
                    <a:pt x="3734" y="560"/>
                  </a:cubicBezTo>
                  <a:cubicBezTo>
                    <a:pt x="3310" y="560"/>
                    <a:pt x="2881" y="648"/>
                    <a:pt x="2488" y="808"/>
                  </a:cubicBezTo>
                  <a:cubicBezTo>
                    <a:pt x="1833" y="1074"/>
                    <a:pt x="1261" y="1532"/>
                    <a:pt x="846" y="2102"/>
                  </a:cubicBezTo>
                  <a:cubicBezTo>
                    <a:pt x="594" y="2449"/>
                    <a:pt x="399" y="2836"/>
                    <a:pt x="278" y="3247"/>
                  </a:cubicBezTo>
                  <a:cubicBezTo>
                    <a:pt x="0" y="4186"/>
                    <a:pt x="113" y="5229"/>
                    <a:pt x="569" y="6094"/>
                  </a:cubicBezTo>
                  <a:cubicBezTo>
                    <a:pt x="635" y="6220"/>
                    <a:pt x="711" y="6345"/>
                    <a:pt x="793" y="6462"/>
                  </a:cubicBezTo>
                  <a:cubicBezTo>
                    <a:pt x="965" y="6053"/>
                    <a:pt x="1249" y="5637"/>
                    <a:pt x="1389" y="5445"/>
                  </a:cubicBezTo>
                  <a:cubicBezTo>
                    <a:pt x="1536" y="5511"/>
                    <a:pt x="1699" y="5536"/>
                    <a:pt x="1865" y="5536"/>
                  </a:cubicBezTo>
                  <a:cubicBezTo>
                    <a:pt x="1986" y="5536"/>
                    <a:pt x="2108" y="5523"/>
                    <a:pt x="2227" y="5503"/>
                  </a:cubicBezTo>
                  <a:cubicBezTo>
                    <a:pt x="3120" y="5358"/>
                    <a:pt x="3957" y="4887"/>
                    <a:pt x="4544" y="4198"/>
                  </a:cubicBezTo>
                  <a:cubicBezTo>
                    <a:pt x="4858" y="4663"/>
                    <a:pt x="5366" y="4987"/>
                    <a:pt x="5913" y="5124"/>
                  </a:cubicBezTo>
                  <a:cubicBezTo>
                    <a:pt x="6152" y="5186"/>
                    <a:pt x="6399" y="5214"/>
                    <a:pt x="6646" y="5214"/>
                  </a:cubicBezTo>
                  <a:cubicBezTo>
                    <a:pt x="6984" y="5214"/>
                    <a:pt x="7324" y="5161"/>
                    <a:pt x="7649" y="5070"/>
                  </a:cubicBezTo>
                  <a:cubicBezTo>
                    <a:pt x="8436" y="4846"/>
                    <a:pt x="9156" y="4392"/>
                    <a:pt x="9695" y="3777"/>
                  </a:cubicBezTo>
                  <a:cubicBezTo>
                    <a:pt x="9784" y="5440"/>
                    <a:pt x="10640" y="7047"/>
                    <a:pt x="11972" y="8045"/>
                  </a:cubicBezTo>
                  <a:cubicBezTo>
                    <a:pt x="12155" y="7349"/>
                    <a:pt x="12608" y="6723"/>
                    <a:pt x="13217" y="6345"/>
                  </a:cubicBezTo>
                  <a:cubicBezTo>
                    <a:pt x="13593" y="6001"/>
                    <a:pt x="14075" y="5956"/>
                    <a:pt x="14302" y="5956"/>
                  </a:cubicBezTo>
                  <a:cubicBezTo>
                    <a:pt x="14383" y="5956"/>
                    <a:pt x="14432" y="5962"/>
                    <a:pt x="14432" y="5962"/>
                  </a:cubicBezTo>
                  <a:lnTo>
                    <a:pt x="14442" y="5926"/>
                  </a:lnTo>
                  <a:cubicBezTo>
                    <a:pt x="14721" y="5001"/>
                    <a:pt x="14453" y="3934"/>
                    <a:pt x="13772" y="3251"/>
                  </a:cubicBezTo>
                  <a:cubicBezTo>
                    <a:pt x="13269" y="2746"/>
                    <a:pt x="12556" y="2466"/>
                    <a:pt x="11844" y="2466"/>
                  </a:cubicBezTo>
                  <a:cubicBezTo>
                    <a:pt x="11619" y="2466"/>
                    <a:pt x="11395" y="2494"/>
                    <a:pt x="11177" y="2551"/>
                  </a:cubicBezTo>
                  <a:cubicBezTo>
                    <a:pt x="10661" y="1778"/>
                    <a:pt x="10004" y="1090"/>
                    <a:pt x="9203" y="620"/>
                  </a:cubicBezTo>
                  <a:cubicBezTo>
                    <a:pt x="8545" y="232"/>
                    <a:pt x="7785" y="1"/>
                    <a:pt x="7025" y="1"/>
                  </a:cubicBezTo>
                  <a:close/>
                </a:path>
              </a:pathLst>
            </a:custGeom>
            <a:solidFill>
              <a:srgbClr val="AD5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196752" y="2480616"/>
              <a:ext cx="374484" cy="168471"/>
            </a:xfrm>
            <a:custGeom>
              <a:rect b="b" l="l" r="r" t="t"/>
              <a:pathLst>
                <a:path extrusionOk="0" h="4362" w="9696">
                  <a:moveTo>
                    <a:pt x="9694" y="1676"/>
                  </a:moveTo>
                  <a:cubicBezTo>
                    <a:pt x="9693" y="1677"/>
                    <a:pt x="9693" y="1678"/>
                    <a:pt x="9692" y="1678"/>
                  </a:cubicBezTo>
                  <a:lnTo>
                    <a:pt x="9692" y="1678"/>
                  </a:lnTo>
                  <a:cubicBezTo>
                    <a:pt x="9693" y="1678"/>
                    <a:pt x="9694" y="1677"/>
                    <a:pt x="9695" y="1676"/>
                  </a:cubicBezTo>
                  <a:close/>
                  <a:moveTo>
                    <a:pt x="845" y="1"/>
                  </a:moveTo>
                  <a:cubicBezTo>
                    <a:pt x="593" y="348"/>
                    <a:pt x="398" y="735"/>
                    <a:pt x="277" y="1146"/>
                  </a:cubicBezTo>
                  <a:cubicBezTo>
                    <a:pt x="1" y="2085"/>
                    <a:pt x="114" y="3128"/>
                    <a:pt x="568" y="3993"/>
                  </a:cubicBezTo>
                  <a:cubicBezTo>
                    <a:pt x="636" y="4121"/>
                    <a:pt x="710" y="4244"/>
                    <a:pt x="792" y="4361"/>
                  </a:cubicBezTo>
                  <a:cubicBezTo>
                    <a:pt x="964" y="3952"/>
                    <a:pt x="1248" y="3536"/>
                    <a:pt x="1388" y="3344"/>
                  </a:cubicBezTo>
                  <a:cubicBezTo>
                    <a:pt x="1535" y="3410"/>
                    <a:pt x="1698" y="3435"/>
                    <a:pt x="1864" y="3435"/>
                  </a:cubicBezTo>
                  <a:cubicBezTo>
                    <a:pt x="1985" y="3435"/>
                    <a:pt x="2107" y="3422"/>
                    <a:pt x="2226" y="3402"/>
                  </a:cubicBezTo>
                  <a:cubicBezTo>
                    <a:pt x="3119" y="3257"/>
                    <a:pt x="3956" y="2786"/>
                    <a:pt x="4543" y="2097"/>
                  </a:cubicBezTo>
                  <a:cubicBezTo>
                    <a:pt x="4857" y="2562"/>
                    <a:pt x="5365" y="2886"/>
                    <a:pt x="5912" y="3023"/>
                  </a:cubicBezTo>
                  <a:cubicBezTo>
                    <a:pt x="6151" y="3085"/>
                    <a:pt x="6398" y="3113"/>
                    <a:pt x="6645" y="3113"/>
                  </a:cubicBezTo>
                  <a:cubicBezTo>
                    <a:pt x="6983" y="3113"/>
                    <a:pt x="7323" y="3060"/>
                    <a:pt x="7648" y="2969"/>
                  </a:cubicBezTo>
                  <a:cubicBezTo>
                    <a:pt x="8434" y="2746"/>
                    <a:pt x="9153" y="2292"/>
                    <a:pt x="9692" y="1678"/>
                  </a:cubicBezTo>
                  <a:lnTo>
                    <a:pt x="9692" y="1678"/>
                  </a:lnTo>
                  <a:cubicBezTo>
                    <a:pt x="9093" y="2079"/>
                    <a:pt x="8286" y="2400"/>
                    <a:pt x="7539" y="2400"/>
                  </a:cubicBezTo>
                  <a:cubicBezTo>
                    <a:pt x="7271" y="2400"/>
                    <a:pt x="7011" y="2359"/>
                    <a:pt x="6771" y="2266"/>
                  </a:cubicBezTo>
                  <a:cubicBezTo>
                    <a:pt x="5860" y="1913"/>
                    <a:pt x="5144" y="1094"/>
                    <a:pt x="4913" y="144"/>
                  </a:cubicBezTo>
                  <a:cubicBezTo>
                    <a:pt x="4549" y="719"/>
                    <a:pt x="4048" y="1230"/>
                    <a:pt x="3420" y="1489"/>
                  </a:cubicBezTo>
                  <a:cubicBezTo>
                    <a:pt x="3150" y="1602"/>
                    <a:pt x="2854" y="1662"/>
                    <a:pt x="2560" y="1662"/>
                  </a:cubicBezTo>
                  <a:cubicBezTo>
                    <a:pt x="2171" y="1662"/>
                    <a:pt x="1787" y="1557"/>
                    <a:pt x="1472" y="1330"/>
                  </a:cubicBezTo>
                  <a:cubicBezTo>
                    <a:pt x="1057" y="1031"/>
                    <a:pt x="808" y="502"/>
                    <a:pt x="845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030178" y="2837439"/>
              <a:ext cx="141783" cy="115481"/>
            </a:xfrm>
            <a:custGeom>
              <a:rect b="b" l="l" r="r" t="t"/>
              <a:pathLst>
                <a:path extrusionOk="0" h="2990" w="3671">
                  <a:moveTo>
                    <a:pt x="289" y="0"/>
                  </a:moveTo>
                  <a:cubicBezTo>
                    <a:pt x="147" y="252"/>
                    <a:pt x="176" y="180"/>
                    <a:pt x="0" y="411"/>
                  </a:cubicBezTo>
                  <a:cubicBezTo>
                    <a:pt x="759" y="936"/>
                    <a:pt x="1473" y="1525"/>
                    <a:pt x="2133" y="2171"/>
                  </a:cubicBezTo>
                  <a:cubicBezTo>
                    <a:pt x="2132" y="2170"/>
                    <a:pt x="2132" y="2169"/>
                    <a:pt x="2132" y="2169"/>
                  </a:cubicBezTo>
                  <a:lnTo>
                    <a:pt x="2132" y="2169"/>
                  </a:lnTo>
                  <a:cubicBezTo>
                    <a:pt x="2536" y="2411"/>
                    <a:pt x="2884" y="2714"/>
                    <a:pt x="3155" y="2989"/>
                  </a:cubicBezTo>
                  <a:cubicBezTo>
                    <a:pt x="3363" y="2753"/>
                    <a:pt x="3537" y="2490"/>
                    <a:pt x="3671" y="2205"/>
                  </a:cubicBezTo>
                  <a:cubicBezTo>
                    <a:pt x="2823" y="1169"/>
                    <a:pt x="1574" y="481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013107" y="2853274"/>
              <a:ext cx="127647" cy="140200"/>
            </a:xfrm>
            <a:custGeom>
              <a:rect b="b" l="l" r="r" t="t"/>
              <a:pathLst>
                <a:path extrusionOk="0" h="3630" w="3305">
                  <a:moveTo>
                    <a:pt x="442" y="1"/>
                  </a:moveTo>
                  <a:cubicBezTo>
                    <a:pt x="304" y="181"/>
                    <a:pt x="156" y="354"/>
                    <a:pt x="1" y="519"/>
                  </a:cubicBezTo>
                  <a:cubicBezTo>
                    <a:pt x="123" y="683"/>
                    <a:pt x="242" y="849"/>
                    <a:pt x="358" y="1018"/>
                  </a:cubicBezTo>
                  <a:cubicBezTo>
                    <a:pt x="459" y="1165"/>
                    <a:pt x="558" y="1314"/>
                    <a:pt x="655" y="1466"/>
                  </a:cubicBezTo>
                  <a:cubicBezTo>
                    <a:pt x="884" y="1822"/>
                    <a:pt x="1098" y="2186"/>
                    <a:pt x="1299" y="2557"/>
                  </a:cubicBezTo>
                  <a:lnTo>
                    <a:pt x="1299" y="2558"/>
                  </a:lnTo>
                  <a:cubicBezTo>
                    <a:pt x="1640" y="2929"/>
                    <a:pt x="1927" y="3305"/>
                    <a:pt x="2153" y="3630"/>
                  </a:cubicBezTo>
                  <a:cubicBezTo>
                    <a:pt x="2576" y="3438"/>
                    <a:pt x="2968" y="3184"/>
                    <a:pt x="3305" y="2878"/>
                  </a:cubicBezTo>
                  <a:cubicBezTo>
                    <a:pt x="2949" y="2247"/>
                    <a:pt x="2609" y="1804"/>
                    <a:pt x="2575" y="1761"/>
                  </a:cubicBezTo>
                  <a:cubicBezTo>
                    <a:pt x="1915" y="1115"/>
                    <a:pt x="1201" y="52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2993565" y="2873319"/>
              <a:ext cx="88175" cy="134870"/>
            </a:xfrm>
            <a:custGeom>
              <a:rect b="b" l="l" r="r" t="t"/>
              <a:pathLst>
                <a:path extrusionOk="0" h="3492" w="2283">
                  <a:moveTo>
                    <a:pt x="507" y="0"/>
                  </a:moveTo>
                  <a:cubicBezTo>
                    <a:pt x="283" y="237"/>
                    <a:pt x="256" y="282"/>
                    <a:pt x="0" y="481"/>
                  </a:cubicBezTo>
                  <a:cubicBezTo>
                    <a:pt x="640" y="1363"/>
                    <a:pt x="1049" y="2424"/>
                    <a:pt x="1378" y="3491"/>
                  </a:cubicBezTo>
                  <a:cubicBezTo>
                    <a:pt x="1683" y="3445"/>
                    <a:pt x="1989" y="3367"/>
                    <a:pt x="2282" y="3262"/>
                  </a:cubicBezTo>
                  <a:cubicBezTo>
                    <a:pt x="2059" y="2515"/>
                    <a:pt x="1805" y="2038"/>
                    <a:pt x="1805" y="2038"/>
                  </a:cubicBezTo>
                  <a:cubicBezTo>
                    <a:pt x="1604" y="1667"/>
                    <a:pt x="1390" y="1303"/>
                    <a:pt x="1161" y="947"/>
                  </a:cubicBezTo>
                  <a:cubicBezTo>
                    <a:pt x="1064" y="796"/>
                    <a:pt x="965" y="646"/>
                    <a:pt x="864" y="499"/>
                  </a:cubicBezTo>
                  <a:cubicBezTo>
                    <a:pt x="748" y="330"/>
                    <a:pt x="629" y="164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2444060" y="2831955"/>
              <a:ext cx="141822" cy="115520"/>
            </a:xfrm>
            <a:custGeom>
              <a:rect b="b" l="l" r="r" t="t"/>
              <a:pathLst>
                <a:path extrusionOk="0" h="2991" w="3672">
                  <a:moveTo>
                    <a:pt x="3383" y="1"/>
                  </a:moveTo>
                  <a:cubicBezTo>
                    <a:pt x="2096" y="483"/>
                    <a:pt x="849" y="1171"/>
                    <a:pt x="1" y="2205"/>
                  </a:cubicBezTo>
                  <a:cubicBezTo>
                    <a:pt x="134" y="2492"/>
                    <a:pt x="308" y="2754"/>
                    <a:pt x="515" y="2991"/>
                  </a:cubicBezTo>
                  <a:cubicBezTo>
                    <a:pt x="788" y="2714"/>
                    <a:pt x="1134" y="2412"/>
                    <a:pt x="1540" y="2169"/>
                  </a:cubicBezTo>
                  <a:lnTo>
                    <a:pt x="1540" y="2169"/>
                  </a:lnTo>
                  <a:cubicBezTo>
                    <a:pt x="1540" y="2169"/>
                    <a:pt x="1540" y="2170"/>
                    <a:pt x="1538" y="2171"/>
                  </a:cubicBezTo>
                  <a:cubicBezTo>
                    <a:pt x="2198" y="1527"/>
                    <a:pt x="2911" y="937"/>
                    <a:pt x="3671" y="413"/>
                  </a:cubicBezTo>
                  <a:cubicBezTo>
                    <a:pt x="3494" y="181"/>
                    <a:pt x="3524" y="254"/>
                    <a:pt x="3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2475266" y="2847867"/>
              <a:ext cx="127609" cy="140200"/>
            </a:xfrm>
            <a:custGeom>
              <a:rect b="b" l="l" r="r" t="t"/>
              <a:pathLst>
                <a:path extrusionOk="0" h="3630" w="3304">
                  <a:moveTo>
                    <a:pt x="2863" y="1"/>
                  </a:moveTo>
                  <a:cubicBezTo>
                    <a:pt x="2103" y="525"/>
                    <a:pt x="1390" y="1115"/>
                    <a:pt x="730" y="1761"/>
                  </a:cubicBezTo>
                  <a:lnTo>
                    <a:pt x="729" y="1761"/>
                  </a:lnTo>
                  <a:cubicBezTo>
                    <a:pt x="697" y="1803"/>
                    <a:pt x="356" y="2245"/>
                    <a:pt x="0" y="2878"/>
                  </a:cubicBezTo>
                  <a:cubicBezTo>
                    <a:pt x="335" y="3184"/>
                    <a:pt x="729" y="3437"/>
                    <a:pt x="1152" y="3630"/>
                  </a:cubicBezTo>
                  <a:cubicBezTo>
                    <a:pt x="1377" y="3305"/>
                    <a:pt x="1666" y="2928"/>
                    <a:pt x="2005" y="2558"/>
                  </a:cubicBezTo>
                  <a:lnTo>
                    <a:pt x="2006" y="2557"/>
                  </a:lnTo>
                  <a:cubicBezTo>
                    <a:pt x="2206" y="2185"/>
                    <a:pt x="2421" y="1820"/>
                    <a:pt x="2650" y="1466"/>
                  </a:cubicBezTo>
                  <a:cubicBezTo>
                    <a:pt x="2747" y="1314"/>
                    <a:pt x="2846" y="1164"/>
                    <a:pt x="2947" y="1016"/>
                  </a:cubicBezTo>
                  <a:cubicBezTo>
                    <a:pt x="3063" y="849"/>
                    <a:pt x="3183" y="683"/>
                    <a:pt x="3303" y="519"/>
                  </a:cubicBezTo>
                  <a:cubicBezTo>
                    <a:pt x="3147" y="354"/>
                    <a:pt x="3001" y="180"/>
                    <a:pt x="2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2534241" y="2867834"/>
              <a:ext cx="88252" cy="134947"/>
            </a:xfrm>
            <a:custGeom>
              <a:rect b="b" l="l" r="r" t="t"/>
              <a:pathLst>
                <a:path extrusionOk="0" h="3494" w="2285">
                  <a:moveTo>
                    <a:pt x="1776" y="1"/>
                  </a:moveTo>
                  <a:cubicBezTo>
                    <a:pt x="1656" y="166"/>
                    <a:pt x="1536" y="332"/>
                    <a:pt x="1420" y="499"/>
                  </a:cubicBezTo>
                  <a:cubicBezTo>
                    <a:pt x="1319" y="647"/>
                    <a:pt x="1219" y="797"/>
                    <a:pt x="1123" y="947"/>
                  </a:cubicBezTo>
                  <a:cubicBezTo>
                    <a:pt x="894" y="1303"/>
                    <a:pt x="679" y="1668"/>
                    <a:pt x="479" y="2040"/>
                  </a:cubicBezTo>
                  <a:cubicBezTo>
                    <a:pt x="479" y="2040"/>
                    <a:pt x="226" y="2515"/>
                    <a:pt x="1" y="3263"/>
                  </a:cubicBezTo>
                  <a:cubicBezTo>
                    <a:pt x="296" y="3368"/>
                    <a:pt x="601" y="3445"/>
                    <a:pt x="906" y="3493"/>
                  </a:cubicBezTo>
                  <a:cubicBezTo>
                    <a:pt x="1235" y="2426"/>
                    <a:pt x="1643" y="1364"/>
                    <a:pt x="2284" y="482"/>
                  </a:cubicBezTo>
                  <a:cubicBezTo>
                    <a:pt x="2027" y="282"/>
                    <a:pt x="2000" y="238"/>
                    <a:pt x="1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2399684" y="3003859"/>
              <a:ext cx="821076" cy="251741"/>
            </a:xfrm>
            <a:custGeom>
              <a:rect b="b" l="l" r="r" t="t"/>
              <a:pathLst>
                <a:path extrusionOk="0" h="6518" w="21259">
                  <a:moveTo>
                    <a:pt x="14096" y="1"/>
                  </a:moveTo>
                  <a:cubicBezTo>
                    <a:pt x="12222" y="1"/>
                    <a:pt x="10854" y="580"/>
                    <a:pt x="10630" y="682"/>
                  </a:cubicBezTo>
                  <a:cubicBezTo>
                    <a:pt x="10622" y="678"/>
                    <a:pt x="10614" y="675"/>
                    <a:pt x="10605" y="671"/>
                  </a:cubicBezTo>
                  <a:cubicBezTo>
                    <a:pt x="10323" y="546"/>
                    <a:pt x="8982" y="1"/>
                    <a:pt x="7166" y="1"/>
                  </a:cubicBezTo>
                  <a:cubicBezTo>
                    <a:pt x="6717" y="1"/>
                    <a:pt x="6240" y="34"/>
                    <a:pt x="5742" y="115"/>
                  </a:cubicBezTo>
                  <a:cubicBezTo>
                    <a:pt x="5542" y="148"/>
                    <a:pt x="5341" y="209"/>
                    <a:pt x="5140" y="295"/>
                  </a:cubicBezTo>
                  <a:cubicBezTo>
                    <a:pt x="4477" y="576"/>
                    <a:pt x="3815" y="1123"/>
                    <a:pt x="3198" y="1782"/>
                  </a:cubicBezTo>
                  <a:cubicBezTo>
                    <a:pt x="2559" y="2464"/>
                    <a:pt x="1968" y="3265"/>
                    <a:pt x="1472" y="4012"/>
                  </a:cubicBezTo>
                  <a:cubicBezTo>
                    <a:pt x="1412" y="4103"/>
                    <a:pt x="1352" y="4192"/>
                    <a:pt x="1295" y="4282"/>
                  </a:cubicBezTo>
                  <a:cubicBezTo>
                    <a:pt x="953" y="4809"/>
                    <a:pt x="665" y="5300"/>
                    <a:pt x="448" y="5686"/>
                  </a:cubicBezTo>
                  <a:cubicBezTo>
                    <a:pt x="162" y="6190"/>
                    <a:pt x="0" y="6517"/>
                    <a:pt x="0" y="6517"/>
                  </a:cubicBezTo>
                  <a:lnTo>
                    <a:pt x="21258" y="6517"/>
                  </a:lnTo>
                  <a:lnTo>
                    <a:pt x="21258" y="6516"/>
                  </a:lnTo>
                  <a:cubicBezTo>
                    <a:pt x="21258" y="6516"/>
                    <a:pt x="20854" y="5707"/>
                    <a:pt x="20205" y="4661"/>
                  </a:cubicBezTo>
                  <a:cubicBezTo>
                    <a:pt x="19896" y="4165"/>
                    <a:pt x="19532" y="3616"/>
                    <a:pt x="19131" y="3075"/>
                  </a:cubicBezTo>
                  <a:cubicBezTo>
                    <a:pt x="18928" y="2801"/>
                    <a:pt x="18714" y="2530"/>
                    <a:pt x="18494" y="2270"/>
                  </a:cubicBezTo>
                  <a:cubicBezTo>
                    <a:pt x="17954" y="1632"/>
                    <a:pt x="17369" y="1054"/>
                    <a:pt x="16772" y="654"/>
                  </a:cubicBezTo>
                  <a:cubicBezTo>
                    <a:pt x="16356" y="375"/>
                    <a:pt x="15933" y="183"/>
                    <a:pt x="15516" y="115"/>
                  </a:cubicBezTo>
                  <a:cubicBezTo>
                    <a:pt x="15177" y="61"/>
                    <a:pt x="14848" y="27"/>
                    <a:pt x="14531" y="11"/>
                  </a:cubicBezTo>
                  <a:cubicBezTo>
                    <a:pt x="14383" y="4"/>
                    <a:pt x="14238" y="1"/>
                    <a:pt x="14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2523234" y="3015214"/>
              <a:ext cx="590770" cy="87905"/>
            </a:xfrm>
            <a:custGeom>
              <a:rect b="b" l="l" r="r" t="t"/>
              <a:pathLst>
                <a:path extrusionOk="0" h="2276" w="15296">
                  <a:moveTo>
                    <a:pt x="1941" y="1"/>
                  </a:moveTo>
                  <a:cubicBezTo>
                    <a:pt x="1278" y="282"/>
                    <a:pt x="617" y="829"/>
                    <a:pt x="0" y="1488"/>
                  </a:cubicBezTo>
                  <a:cubicBezTo>
                    <a:pt x="2239" y="1862"/>
                    <a:pt x="4499" y="2105"/>
                    <a:pt x="6766" y="2211"/>
                  </a:cubicBezTo>
                  <a:cubicBezTo>
                    <a:pt x="7669" y="2254"/>
                    <a:pt x="8574" y="2276"/>
                    <a:pt x="9478" y="2276"/>
                  </a:cubicBezTo>
                  <a:cubicBezTo>
                    <a:pt x="11420" y="2276"/>
                    <a:pt x="13362" y="2176"/>
                    <a:pt x="15295" y="1976"/>
                  </a:cubicBezTo>
                  <a:cubicBezTo>
                    <a:pt x="14755" y="1338"/>
                    <a:pt x="14170" y="760"/>
                    <a:pt x="13573" y="360"/>
                  </a:cubicBezTo>
                  <a:cubicBezTo>
                    <a:pt x="12426" y="445"/>
                    <a:pt x="11277" y="494"/>
                    <a:pt x="10127" y="507"/>
                  </a:cubicBezTo>
                  <a:cubicBezTo>
                    <a:pt x="9904" y="510"/>
                    <a:pt x="9681" y="511"/>
                    <a:pt x="9457" y="511"/>
                  </a:cubicBezTo>
                  <a:cubicBezTo>
                    <a:pt x="8781" y="511"/>
                    <a:pt x="8104" y="499"/>
                    <a:pt x="7428" y="475"/>
                  </a:cubicBezTo>
                  <a:lnTo>
                    <a:pt x="7427" y="475"/>
                  </a:lnTo>
                  <a:cubicBezTo>
                    <a:pt x="7419" y="475"/>
                    <a:pt x="7411" y="473"/>
                    <a:pt x="7403" y="473"/>
                  </a:cubicBezTo>
                  <a:cubicBezTo>
                    <a:pt x="5577" y="406"/>
                    <a:pt x="3754" y="249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2416987" y="3122620"/>
              <a:ext cx="763065" cy="113048"/>
            </a:xfrm>
            <a:custGeom>
              <a:rect b="b" l="l" r="r" t="t"/>
              <a:pathLst>
                <a:path extrusionOk="0" h="2927" w="19757">
                  <a:moveTo>
                    <a:pt x="18683" y="0"/>
                  </a:moveTo>
                  <a:cubicBezTo>
                    <a:pt x="14650" y="775"/>
                    <a:pt x="10553" y="1161"/>
                    <a:pt x="6451" y="1161"/>
                  </a:cubicBezTo>
                  <a:cubicBezTo>
                    <a:pt x="5320" y="1161"/>
                    <a:pt x="4188" y="1132"/>
                    <a:pt x="3058" y="1073"/>
                  </a:cubicBezTo>
                  <a:lnTo>
                    <a:pt x="3055" y="1073"/>
                  </a:lnTo>
                  <a:cubicBezTo>
                    <a:pt x="2377" y="1038"/>
                    <a:pt x="1700" y="993"/>
                    <a:pt x="1024" y="937"/>
                  </a:cubicBezTo>
                  <a:cubicBezTo>
                    <a:pt x="964" y="1028"/>
                    <a:pt x="904" y="1117"/>
                    <a:pt x="847" y="1207"/>
                  </a:cubicBezTo>
                  <a:cubicBezTo>
                    <a:pt x="505" y="1734"/>
                    <a:pt x="218" y="2225"/>
                    <a:pt x="0" y="2611"/>
                  </a:cubicBezTo>
                  <a:cubicBezTo>
                    <a:pt x="2145" y="2823"/>
                    <a:pt x="4299" y="2927"/>
                    <a:pt x="6451" y="2927"/>
                  </a:cubicBezTo>
                  <a:cubicBezTo>
                    <a:pt x="10917" y="2927"/>
                    <a:pt x="15378" y="2476"/>
                    <a:pt x="19757" y="1586"/>
                  </a:cubicBezTo>
                  <a:cubicBezTo>
                    <a:pt x="19448" y="1090"/>
                    <a:pt x="19084" y="541"/>
                    <a:pt x="186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2395547" y="3004847"/>
              <a:ext cx="821076" cy="251317"/>
            </a:xfrm>
            <a:custGeom>
              <a:rect b="b" l="l" r="r" t="t"/>
              <a:pathLst>
                <a:path extrusionOk="0" h="6507" w="21259">
                  <a:moveTo>
                    <a:pt x="14531" y="0"/>
                  </a:moveTo>
                  <a:cubicBezTo>
                    <a:pt x="14138" y="276"/>
                    <a:pt x="13735" y="539"/>
                    <a:pt x="13326" y="790"/>
                  </a:cubicBezTo>
                  <a:cubicBezTo>
                    <a:pt x="12253" y="1446"/>
                    <a:pt x="11129" y="2016"/>
                    <a:pt x="9965" y="2494"/>
                  </a:cubicBezTo>
                  <a:cubicBezTo>
                    <a:pt x="7902" y="3342"/>
                    <a:pt x="5720" y="3901"/>
                    <a:pt x="3506" y="4137"/>
                  </a:cubicBezTo>
                  <a:lnTo>
                    <a:pt x="3503" y="4137"/>
                  </a:lnTo>
                  <a:cubicBezTo>
                    <a:pt x="3416" y="4146"/>
                    <a:pt x="3330" y="4155"/>
                    <a:pt x="3243" y="4163"/>
                  </a:cubicBezTo>
                  <a:cubicBezTo>
                    <a:pt x="2596" y="4226"/>
                    <a:pt x="1946" y="4262"/>
                    <a:pt x="1295" y="4271"/>
                  </a:cubicBezTo>
                  <a:cubicBezTo>
                    <a:pt x="953" y="4798"/>
                    <a:pt x="665" y="5289"/>
                    <a:pt x="448" y="5675"/>
                  </a:cubicBezTo>
                  <a:cubicBezTo>
                    <a:pt x="162" y="6179"/>
                    <a:pt x="0" y="6506"/>
                    <a:pt x="0" y="6506"/>
                  </a:cubicBezTo>
                  <a:lnTo>
                    <a:pt x="21258" y="6506"/>
                  </a:lnTo>
                  <a:cubicBezTo>
                    <a:pt x="21258" y="6506"/>
                    <a:pt x="20854" y="5696"/>
                    <a:pt x="20205" y="4650"/>
                  </a:cubicBezTo>
                  <a:cubicBezTo>
                    <a:pt x="19896" y="4154"/>
                    <a:pt x="19532" y="3605"/>
                    <a:pt x="19131" y="3064"/>
                  </a:cubicBezTo>
                  <a:cubicBezTo>
                    <a:pt x="18928" y="2790"/>
                    <a:pt x="18714" y="2520"/>
                    <a:pt x="18494" y="2259"/>
                  </a:cubicBezTo>
                  <a:cubicBezTo>
                    <a:pt x="17954" y="1621"/>
                    <a:pt x="17369" y="1043"/>
                    <a:pt x="16772" y="643"/>
                  </a:cubicBezTo>
                  <a:cubicBezTo>
                    <a:pt x="16356" y="364"/>
                    <a:pt x="15933" y="172"/>
                    <a:pt x="15516" y="104"/>
                  </a:cubicBezTo>
                  <a:cubicBezTo>
                    <a:pt x="15177" y="50"/>
                    <a:pt x="14847" y="16"/>
                    <a:pt x="14531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2739784" y="2974082"/>
              <a:ext cx="150010" cy="68400"/>
            </a:xfrm>
            <a:custGeom>
              <a:rect b="b" l="l" r="r" t="t"/>
              <a:pathLst>
                <a:path extrusionOk="0" h="1771" w="3884">
                  <a:moveTo>
                    <a:pt x="325" y="1"/>
                  </a:moveTo>
                  <a:lnTo>
                    <a:pt x="0" y="1225"/>
                  </a:lnTo>
                  <a:cubicBezTo>
                    <a:pt x="0" y="1225"/>
                    <a:pt x="424" y="1771"/>
                    <a:pt x="1942" y="1771"/>
                  </a:cubicBezTo>
                  <a:cubicBezTo>
                    <a:pt x="3460" y="1771"/>
                    <a:pt x="3884" y="1225"/>
                    <a:pt x="3884" y="1225"/>
                  </a:cubicBezTo>
                  <a:lnTo>
                    <a:pt x="3556" y="1"/>
                  </a:lnTo>
                  <a:cubicBezTo>
                    <a:pt x="3037" y="75"/>
                    <a:pt x="2497" y="112"/>
                    <a:pt x="1942" y="112"/>
                  </a:cubicBezTo>
                  <a:cubicBezTo>
                    <a:pt x="1387" y="112"/>
                    <a:pt x="847" y="76"/>
                    <a:pt x="325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2739784" y="2974082"/>
              <a:ext cx="137419" cy="50325"/>
            </a:xfrm>
            <a:custGeom>
              <a:rect b="b" l="l" r="r" t="t"/>
              <a:pathLst>
                <a:path extrusionOk="0" h="1303" w="3558">
                  <a:moveTo>
                    <a:pt x="326" y="1"/>
                  </a:moveTo>
                  <a:lnTo>
                    <a:pt x="0" y="1225"/>
                  </a:lnTo>
                  <a:cubicBezTo>
                    <a:pt x="251" y="1279"/>
                    <a:pt x="492" y="1303"/>
                    <a:pt x="722" y="1303"/>
                  </a:cubicBezTo>
                  <a:cubicBezTo>
                    <a:pt x="2432" y="1303"/>
                    <a:pt x="3558" y="1"/>
                    <a:pt x="3558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5"/>
            <p:cNvSpPr/>
            <p:nvPr/>
          </p:nvSpPr>
          <p:spPr>
            <a:xfrm>
              <a:off x="2420694" y="2596828"/>
              <a:ext cx="144255" cy="235481"/>
            </a:xfrm>
            <a:custGeom>
              <a:rect b="b" l="l" r="r" t="t"/>
              <a:pathLst>
                <a:path extrusionOk="0" h="6097" w="3735">
                  <a:moveTo>
                    <a:pt x="2170" y="0"/>
                  </a:moveTo>
                  <a:cubicBezTo>
                    <a:pt x="1920" y="0"/>
                    <a:pt x="1669" y="54"/>
                    <a:pt x="1442" y="161"/>
                  </a:cubicBezTo>
                  <a:cubicBezTo>
                    <a:pt x="1389" y="186"/>
                    <a:pt x="1338" y="213"/>
                    <a:pt x="1290" y="242"/>
                  </a:cubicBezTo>
                  <a:cubicBezTo>
                    <a:pt x="669" y="617"/>
                    <a:pt x="322" y="1355"/>
                    <a:pt x="190" y="2077"/>
                  </a:cubicBezTo>
                  <a:cubicBezTo>
                    <a:pt x="0" y="3111"/>
                    <a:pt x="181" y="4242"/>
                    <a:pt x="834" y="5064"/>
                  </a:cubicBezTo>
                  <a:cubicBezTo>
                    <a:pt x="1334" y="5694"/>
                    <a:pt x="2132" y="6097"/>
                    <a:pt x="2924" y="6097"/>
                  </a:cubicBezTo>
                  <a:cubicBezTo>
                    <a:pt x="2987" y="6097"/>
                    <a:pt x="3050" y="6094"/>
                    <a:pt x="3112" y="6089"/>
                  </a:cubicBezTo>
                  <a:lnTo>
                    <a:pt x="3114" y="6089"/>
                  </a:lnTo>
                  <a:cubicBezTo>
                    <a:pt x="3293" y="6075"/>
                    <a:pt x="3471" y="6036"/>
                    <a:pt x="3644" y="5976"/>
                  </a:cubicBezTo>
                  <a:lnTo>
                    <a:pt x="3734" y="1036"/>
                  </a:lnTo>
                  <a:cubicBezTo>
                    <a:pt x="3558" y="617"/>
                    <a:pt x="3203" y="273"/>
                    <a:pt x="2776" y="110"/>
                  </a:cubicBezTo>
                  <a:cubicBezTo>
                    <a:pt x="2583" y="37"/>
                    <a:pt x="2376" y="0"/>
                    <a:pt x="2170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5"/>
            <p:cNvSpPr/>
            <p:nvPr/>
          </p:nvSpPr>
          <p:spPr>
            <a:xfrm>
              <a:off x="2439155" y="2653987"/>
              <a:ext cx="70525" cy="151825"/>
            </a:xfrm>
            <a:custGeom>
              <a:rect b="b" l="l" r="r" t="t"/>
              <a:pathLst>
                <a:path extrusionOk="0" h="3931" w="1826">
                  <a:moveTo>
                    <a:pt x="632" y="1"/>
                  </a:moveTo>
                  <a:cubicBezTo>
                    <a:pt x="616" y="1"/>
                    <a:pt x="600" y="2"/>
                    <a:pt x="585" y="5"/>
                  </a:cubicBezTo>
                  <a:cubicBezTo>
                    <a:pt x="181" y="72"/>
                    <a:pt x="0" y="1005"/>
                    <a:pt x="181" y="2088"/>
                  </a:cubicBezTo>
                  <a:cubicBezTo>
                    <a:pt x="354" y="3129"/>
                    <a:pt x="799" y="3931"/>
                    <a:pt x="1192" y="3931"/>
                  </a:cubicBezTo>
                  <a:cubicBezTo>
                    <a:pt x="1208" y="3931"/>
                    <a:pt x="1224" y="3930"/>
                    <a:pt x="1239" y="3927"/>
                  </a:cubicBezTo>
                  <a:cubicBezTo>
                    <a:pt x="1643" y="3859"/>
                    <a:pt x="1825" y="2927"/>
                    <a:pt x="1643" y="1844"/>
                  </a:cubicBezTo>
                  <a:cubicBezTo>
                    <a:pt x="1470" y="802"/>
                    <a:pt x="1025" y="1"/>
                    <a:pt x="632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5"/>
            <p:cNvSpPr/>
            <p:nvPr/>
          </p:nvSpPr>
          <p:spPr>
            <a:xfrm>
              <a:off x="2463757" y="2647229"/>
              <a:ext cx="48935" cy="156691"/>
            </a:xfrm>
            <a:custGeom>
              <a:rect b="b" l="l" r="r" t="t"/>
              <a:pathLst>
                <a:path extrusionOk="0" h="4057" w="1267">
                  <a:moveTo>
                    <a:pt x="66" y="1"/>
                  </a:moveTo>
                  <a:cubicBezTo>
                    <a:pt x="48" y="1"/>
                    <a:pt x="30" y="9"/>
                    <a:pt x="19" y="25"/>
                  </a:cubicBezTo>
                  <a:cubicBezTo>
                    <a:pt x="1" y="51"/>
                    <a:pt x="6" y="87"/>
                    <a:pt x="33" y="105"/>
                  </a:cubicBezTo>
                  <a:cubicBezTo>
                    <a:pt x="274" y="276"/>
                    <a:pt x="469" y="539"/>
                    <a:pt x="644" y="937"/>
                  </a:cubicBezTo>
                  <a:cubicBezTo>
                    <a:pt x="1066" y="1894"/>
                    <a:pt x="1147" y="2976"/>
                    <a:pt x="870" y="3984"/>
                  </a:cubicBezTo>
                  <a:cubicBezTo>
                    <a:pt x="862" y="4015"/>
                    <a:pt x="880" y="4046"/>
                    <a:pt x="910" y="4055"/>
                  </a:cubicBezTo>
                  <a:cubicBezTo>
                    <a:pt x="915" y="4057"/>
                    <a:pt x="921" y="4057"/>
                    <a:pt x="926" y="4057"/>
                  </a:cubicBezTo>
                  <a:cubicBezTo>
                    <a:pt x="952" y="4057"/>
                    <a:pt x="975" y="4040"/>
                    <a:pt x="982" y="4015"/>
                  </a:cubicBezTo>
                  <a:cubicBezTo>
                    <a:pt x="1266" y="2981"/>
                    <a:pt x="1183" y="1872"/>
                    <a:pt x="749" y="890"/>
                  </a:cubicBezTo>
                  <a:cubicBezTo>
                    <a:pt x="565" y="473"/>
                    <a:pt x="358" y="194"/>
                    <a:pt x="100" y="12"/>
                  </a:cubicBezTo>
                  <a:cubicBezTo>
                    <a:pt x="89" y="4"/>
                    <a:pt x="78" y="1"/>
                    <a:pt x="66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5"/>
            <p:cNvSpPr/>
            <p:nvPr/>
          </p:nvSpPr>
          <p:spPr>
            <a:xfrm>
              <a:off x="2463410" y="2726132"/>
              <a:ext cx="42292" cy="49012"/>
            </a:xfrm>
            <a:custGeom>
              <a:rect b="b" l="l" r="r" t="t"/>
              <a:pathLst>
                <a:path extrusionOk="0" h="1269" w="1095">
                  <a:moveTo>
                    <a:pt x="1029" y="1"/>
                  </a:moveTo>
                  <a:cubicBezTo>
                    <a:pt x="1018" y="1"/>
                    <a:pt x="1007" y="3"/>
                    <a:pt x="997" y="9"/>
                  </a:cubicBezTo>
                  <a:cubicBezTo>
                    <a:pt x="557" y="287"/>
                    <a:pt x="207" y="706"/>
                    <a:pt x="13" y="1189"/>
                  </a:cubicBezTo>
                  <a:cubicBezTo>
                    <a:pt x="1" y="1219"/>
                    <a:pt x="15" y="1252"/>
                    <a:pt x="45" y="1264"/>
                  </a:cubicBezTo>
                  <a:cubicBezTo>
                    <a:pt x="52" y="1267"/>
                    <a:pt x="59" y="1268"/>
                    <a:pt x="66" y="1268"/>
                  </a:cubicBezTo>
                  <a:cubicBezTo>
                    <a:pt x="89" y="1268"/>
                    <a:pt x="110" y="1255"/>
                    <a:pt x="119" y="1232"/>
                  </a:cubicBezTo>
                  <a:cubicBezTo>
                    <a:pt x="305" y="772"/>
                    <a:pt x="639" y="372"/>
                    <a:pt x="1059" y="107"/>
                  </a:cubicBezTo>
                  <a:cubicBezTo>
                    <a:pt x="1087" y="90"/>
                    <a:pt x="1094" y="54"/>
                    <a:pt x="1078" y="26"/>
                  </a:cubicBezTo>
                  <a:cubicBezTo>
                    <a:pt x="1067" y="10"/>
                    <a:pt x="1048" y="1"/>
                    <a:pt x="1029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5"/>
            <p:cNvSpPr/>
            <p:nvPr/>
          </p:nvSpPr>
          <p:spPr>
            <a:xfrm>
              <a:off x="2470284" y="2596828"/>
              <a:ext cx="94664" cy="235172"/>
            </a:xfrm>
            <a:custGeom>
              <a:rect b="b" l="l" r="r" t="t"/>
              <a:pathLst>
                <a:path extrusionOk="0" h="6089" w="2451">
                  <a:moveTo>
                    <a:pt x="887" y="0"/>
                  </a:moveTo>
                  <a:cubicBezTo>
                    <a:pt x="636" y="0"/>
                    <a:pt x="385" y="54"/>
                    <a:pt x="158" y="161"/>
                  </a:cubicBezTo>
                  <a:cubicBezTo>
                    <a:pt x="105" y="186"/>
                    <a:pt x="54" y="213"/>
                    <a:pt x="6" y="242"/>
                  </a:cubicBezTo>
                  <a:lnTo>
                    <a:pt x="1" y="247"/>
                  </a:lnTo>
                  <a:cubicBezTo>
                    <a:pt x="1605" y="1853"/>
                    <a:pt x="1828" y="6089"/>
                    <a:pt x="1828" y="6089"/>
                  </a:cubicBezTo>
                  <a:lnTo>
                    <a:pt x="1830" y="6089"/>
                  </a:lnTo>
                  <a:cubicBezTo>
                    <a:pt x="2009" y="6075"/>
                    <a:pt x="2187" y="6036"/>
                    <a:pt x="2360" y="5976"/>
                  </a:cubicBezTo>
                  <a:lnTo>
                    <a:pt x="2450" y="1036"/>
                  </a:lnTo>
                  <a:cubicBezTo>
                    <a:pt x="2274" y="617"/>
                    <a:pt x="1919" y="273"/>
                    <a:pt x="1492" y="110"/>
                  </a:cubicBezTo>
                  <a:cubicBezTo>
                    <a:pt x="1299" y="37"/>
                    <a:pt x="1093" y="0"/>
                    <a:pt x="887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>
              <a:off x="3065980" y="2596828"/>
              <a:ext cx="144216" cy="235481"/>
            </a:xfrm>
            <a:custGeom>
              <a:rect b="b" l="l" r="r" t="t"/>
              <a:pathLst>
                <a:path extrusionOk="0" h="6097" w="3734">
                  <a:moveTo>
                    <a:pt x="1564" y="0"/>
                  </a:moveTo>
                  <a:cubicBezTo>
                    <a:pt x="1358" y="0"/>
                    <a:pt x="1152" y="37"/>
                    <a:pt x="959" y="110"/>
                  </a:cubicBezTo>
                  <a:cubicBezTo>
                    <a:pt x="532" y="273"/>
                    <a:pt x="177" y="617"/>
                    <a:pt x="1" y="1036"/>
                  </a:cubicBezTo>
                  <a:lnTo>
                    <a:pt x="91" y="5976"/>
                  </a:lnTo>
                  <a:cubicBezTo>
                    <a:pt x="263" y="6036"/>
                    <a:pt x="441" y="6075"/>
                    <a:pt x="620" y="6089"/>
                  </a:cubicBezTo>
                  <a:lnTo>
                    <a:pt x="623" y="6089"/>
                  </a:lnTo>
                  <a:cubicBezTo>
                    <a:pt x="685" y="6094"/>
                    <a:pt x="748" y="6097"/>
                    <a:pt x="811" y="6097"/>
                  </a:cubicBezTo>
                  <a:cubicBezTo>
                    <a:pt x="1603" y="6097"/>
                    <a:pt x="2401" y="5694"/>
                    <a:pt x="2901" y="5064"/>
                  </a:cubicBezTo>
                  <a:cubicBezTo>
                    <a:pt x="3554" y="4242"/>
                    <a:pt x="3733" y="3111"/>
                    <a:pt x="3545" y="2077"/>
                  </a:cubicBezTo>
                  <a:cubicBezTo>
                    <a:pt x="3411" y="1355"/>
                    <a:pt x="3065" y="617"/>
                    <a:pt x="2445" y="242"/>
                  </a:cubicBezTo>
                  <a:cubicBezTo>
                    <a:pt x="2396" y="213"/>
                    <a:pt x="2345" y="186"/>
                    <a:pt x="2292" y="161"/>
                  </a:cubicBezTo>
                  <a:cubicBezTo>
                    <a:pt x="2065" y="54"/>
                    <a:pt x="1815" y="0"/>
                    <a:pt x="1564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>
              <a:off x="3121093" y="2653794"/>
              <a:ext cx="70486" cy="151825"/>
            </a:xfrm>
            <a:custGeom>
              <a:rect b="b" l="l" r="r" t="t"/>
              <a:pathLst>
                <a:path extrusionOk="0" h="3931" w="1825">
                  <a:moveTo>
                    <a:pt x="1193" y="0"/>
                  </a:moveTo>
                  <a:cubicBezTo>
                    <a:pt x="800" y="0"/>
                    <a:pt x="355" y="802"/>
                    <a:pt x="182" y="1843"/>
                  </a:cubicBezTo>
                  <a:cubicBezTo>
                    <a:pt x="1" y="2927"/>
                    <a:pt x="182" y="3859"/>
                    <a:pt x="585" y="3927"/>
                  </a:cubicBezTo>
                  <a:cubicBezTo>
                    <a:pt x="601" y="3929"/>
                    <a:pt x="617" y="3931"/>
                    <a:pt x="632" y="3931"/>
                  </a:cubicBezTo>
                  <a:cubicBezTo>
                    <a:pt x="1025" y="3931"/>
                    <a:pt x="1470" y="3129"/>
                    <a:pt x="1644" y="2088"/>
                  </a:cubicBezTo>
                  <a:cubicBezTo>
                    <a:pt x="1825" y="1004"/>
                    <a:pt x="1644" y="72"/>
                    <a:pt x="1240" y="4"/>
                  </a:cubicBezTo>
                  <a:cubicBezTo>
                    <a:pt x="1225" y="2"/>
                    <a:pt x="1209" y="0"/>
                    <a:pt x="1193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>
              <a:off x="3118235" y="2647229"/>
              <a:ext cx="48896" cy="156691"/>
            </a:xfrm>
            <a:custGeom>
              <a:rect b="b" l="l" r="r" t="t"/>
              <a:pathLst>
                <a:path extrusionOk="0" h="4057" w="1266">
                  <a:moveTo>
                    <a:pt x="1201" y="1"/>
                  </a:moveTo>
                  <a:cubicBezTo>
                    <a:pt x="1189" y="1"/>
                    <a:pt x="1178" y="4"/>
                    <a:pt x="1167" y="12"/>
                  </a:cubicBezTo>
                  <a:cubicBezTo>
                    <a:pt x="909" y="194"/>
                    <a:pt x="702" y="473"/>
                    <a:pt x="518" y="890"/>
                  </a:cubicBezTo>
                  <a:cubicBezTo>
                    <a:pt x="84" y="1871"/>
                    <a:pt x="1" y="2980"/>
                    <a:pt x="285" y="4015"/>
                  </a:cubicBezTo>
                  <a:cubicBezTo>
                    <a:pt x="292" y="4040"/>
                    <a:pt x="315" y="4057"/>
                    <a:pt x="341" y="4057"/>
                  </a:cubicBezTo>
                  <a:cubicBezTo>
                    <a:pt x="345" y="4057"/>
                    <a:pt x="350" y="4057"/>
                    <a:pt x="356" y="4055"/>
                  </a:cubicBezTo>
                  <a:cubicBezTo>
                    <a:pt x="387" y="4046"/>
                    <a:pt x="405" y="4015"/>
                    <a:pt x="396" y="3984"/>
                  </a:cubicBezTo>
                  <a:cubicBezTo>
                    <a:pt x="119" y="2976"/>
                    <a:pt x="200" y="1894"/>
                    <a:pt x="623" y="937"/>
                  </a:cubicBezTo>
                  <a:cubicBezTo>
                    <a:pt x="798" y="539"/>
                    <a:pt x="992" y="276"/>
                    <a:pt x="1234" y="105"/>
                  </a:cubicBezTo>
                  <a:cubicBezTo>
                    <a:pt x="1260" y="87"/>
                    <a:pt x="1266" y="51"/>
                    <a:pt x="1248" y="25"/>
                  </a:cubicBezTo>
                  <a:cubicBezTo>
                    <a:pt x="1237" y="9"/>
                    <a:pt x="1219" y="1"/>
                    <a:pt x="1201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5"/>
            <p:cNvSpPr/>
            <p:nvPr/>
          </p:nvSpPr>
          <p:spPr>
            <a:xfrm>
              <a:off x="3125225" y="2726132"/>
              <a:ext cx="42292" cy="49012"/>
            </a:xfrm>
            <a:custGeom>
              <a:rect b="b" l="l" r="r" t="t"/>
              <a:pathLst>
                <a:path extrusionOk="0" h="1269" w="1095">
                  <a:moveTo>
                    <a:pt x="66" y="1"/>
                  </a:moveTo>
                  <a:cubicBezTo>
                    <a:pt x="47" y="1"/>
                    <a:pt x="28" y="10"/>
                    <a:pt x="17" y="28"/>
                  </a:cubicBezTo>
                  <a:cubicBezTo>
                    <a:pt x="0" y="54"/>
                    <a:pt x="8" y="90"/>
                    <a:pt x="36" y="107"/>
                  </a:cubicBezTo>
                  <a:cubicBezTo>
                    <a:pt x="455" y="372"/>
                    <a:pt x="789" y="772"/>
                    <a:pt x="975" y="1233"/>
                  </a:cubicBezTo>
                  <a:cubicBezTo>
                    <a:pt x="984" y="1255"/>
                    <a:pt x="1006" y="1268"/>
                    <a:pt x="1028" y="1268"/>
                  </a:cubicBezTo>
                  <a:cubicBezTo>
                    <a:pt x="1036" y="1268"/>
                    <a:pt x="1043" y="1267"/>
                    <a:pt x="1050" y="1264"/>
                  </a:cubicBezTo>
                  <a:cubicBezTo>
                    <a:pt x="1080" y="1252"/>
                    <a:pt x="1094" y="1219"/>
                    <a:pt x="1082" y="1189"/>
                  </a:cubicBezTo>
                  <a:cubicBezTo>
                    <a:pt x="888" y="706"/>
                    <a:pt x="537" y="287"/>
                    <a:pt x="97" y="9"/>
                  </a:cubicBezTo>
                  <a:cubicBezTo>
                    <a:pt x="87" y="3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5"/>
            <p:cNvSpPr/>
            <p:nvPr/>
          </p:nvSpPr>
          <p:spPr>
            <a:xfrm>
              <a:off x="3065980" y="2596828"/>
              <a:ext cx="94587" cy="235172"/>
            </a:xfrm>
            <a:custGeom>
              <a:rect b="b" l="l" r="r" t="t"/>
              <a:pathLst>
                <a:path extrusionOk="0" h="6089" w="2449">
                  <a:moveTo>
                    <a:pt x="1564" y="0"/>
                  </a:moveTo>
                  <a:cubicBezTo>
                    <a:pt x="1358" y="0"/>
                    <a:pt x="1152" y="37"/>
                    <a:pt x="959" y="110"/>
                  </a:cubicBezTo>
                  <a:cubicBezTo>
                    <a:pt x="532" y="273"/>
                    <a:pt x="177" y="617"/>
                    <a:pt x="1" y="1036"/>
                  </a:cubicBezTo>
                  <a:lnTo>
                    <a:pt x="91" y="5976"/>
                  </a:lnTo>
                  <a:cubicBezTo>
                    <a:pt x="263" y="6036"/>
                    <a:pt x="441" y="6075"/>
                    <a:pt x="620" y="6089"/>
                  </a:cubicBezTo>
                  <a:lnTo>
                    <a:pt x="623" y="6089"/>
                  </a:lnTo>
                  <a:cubicBezTo>
                    <a:pt x="623" y="6089"/>
                    <a:pt x="846" y="1853"/>
                    <a:pt x="2449" y="247"/>
                  </a:cubicBezTo>
                  <a:lnTo>
                    <a:pt x="2445" y="242"/>
                  </a:lnTo>
                  <a:cubicBezTo>
                    <a:pt x="2396" y="213"/>
                    <a:pt x="2345" y="186"/>
                    <a:pt x="2292" y="161"/>
                  </a:cubicBezTo>
                  <a:cubicBezTo>
                    <a:pt x="2065" y="54"/>
                    <a:pt x="1815" y="0"/>
                    <a:pt x="1564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5"/>
            <p:cNvSpPr/>
            <p:nvPr/>
          </p:nvSpPr>
          <p:spPr>
            <a:xfrm>
              <a:off x="2522423" y="2431064"/>
              <a:ext cx="584706" cy="547397"/>
            </a:xfrm>
            <a:custGeom>
              <a:rect b="b" l="l" r="r" t="t"/>
              <a:pathLst>
                <a:path extrusionOk="0" h="14173" w="15139">
                  <a:moveTo>
                    <a:pt x="7570" y="1"/>
                  </a:moveTo>
                  <a:cubicBezTo>
                    <a:pt x="3390" y="1"/>
                    <a:pt x="0" y="3476"/>
                    <a:pt x="0" y="7764"/>
                  </a:cubicBezTo>
                  <a:cubicBezTo>
                    <a:pt x="0" y="11481"/>
                    <a:pt x="2550" y="13571"/>
                    <a:pt x="5954" y="14061"/>
                  </a:cubicBezTo>
                  <a:cubicBezTo>
                    <a:pt x="6475" y="14135"/>
                    <a:pt x="7015" y="14172"/>
                    <a:pt x="7570" y="14172"/>
                  </a:cubicBezTo>
                  <a:cubicBezTo>
                    <a:pt x="8125" y="14172"/>
                    <a:pt x="8665" y="14136"/>
                    <a:pt x="9186" y="14061"/>
                  </a:cubicBezTo>
                  <a:cubicBezTo>
                    <a:pt x="12589" y="13571"/>
                    <a:pt x="15138" y="11481"/>
                    <a:pt x="15138" y="7764"/>
                  </a:cubicBezTo>
                  <a:cubicBezTo>
                    <a:pt x="15138" y="3476"/>
                    <a:pt x="11750" y="1"/>
                    <a:pt x="7570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5"/>
            <p:cNvSpPr/>
            <p:nvPr/>
          </p:nvSpPr>
          <p:spPr>
            <a:xfrm>
              <a:off x="2549497" y="2726827"/>
              <a:ext cx="143907" cy="143946"/>
            </a:xfrm>
            <a:custGeom>
              <a:rect b="b" l="l" r="r" t="t"/>
              <a:pathLst>
                <a:path extrusionOk="0" h="3727" w="3726">
                  <a:moveTo>
                    <a:pt x="1863" y="1"/>
                  </a:moveTo>
                  <a:cubicBezTo>
                    <a:pt x="835" y="1"/>
                    <a:pt x="1" y="834"/>
                    <a:pt x="1" y="1863"/>
                  </a:cubicBezTo>
                  <a:cubicBezTo>
                    <a:pt x="1" y="2892"/>
                    <a:pt x="835" y="3727"/>
                    <a:pt x="1863" y="3727"/>
                  </a:cubicBezTo>
                  <a:cubicBezTo>
                    <a:pt x="2892" y="3727"/>
                    <a:pt x="3726" y="2892"/>
                    <a:pt x="3726" y="1863"/>
                  </a:cubicBezTo>
                  <a:cubicBezTo>
                    <a:pt x="3726" y="834"/>
                    <a:pt x="2892" y="1"/>
                    <a:pt x="1863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5"/>
            <p:cNvSpPr/>
            <p:nvPr/>
          </p:nvSpPr>
          <p:spPr>
            <a:xfrm>
              <a:off x="2936096" y="2726827"/>
              <a:ext cx="143985" cy="143946"/>
            </a:xfrm>
            <a:custGeom>
              <a:rect b="b" l="l" r="r" t="t"/>
              <a:pathLst>
                <a:path extrusionOk="0" h="3727" w="3728">
                  <a:moveTo>
                    <a:pt x="1865" y="1"/>
                  </a:moveTo>
                  <a:cubicBezTo>
                    <a:pt x="836" y="1"/>
                    <a:pt x="1" y="834"/>
                    <a:pt x="1" y="1863"/>
                  </a:cubicBezTo>
                  <a:cubicBezTo>
                    <a:pt x="1" y="2892"/>
                    <a:pt x="836" y="3727"/>
                    <a:pt x="1865" y="3727"/>
                  </a:cubicBezTo>
                  <a:cubicBezTo>
                    <a:pt x="2893" y="3727"/>
                    <a:pt x="3727" y="2892"/>
                    <a:pt x="3727" y="1863"/>
                  </a:cubicBezTo>
                  <a:cubicBezTo>
                    <a:pt x="3727" y="834"/>
                    <a:pt x="2893" y="1"/>
                    <a:pt x="1865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5"/>
            <p:cNvSpPr/>
            <p:nvPr/>
          </p:nvSpPr>
          <p:spPr>
            <a:xfrm>
              <a:off x="2596769" y="2612662"/>
              <a:ext cx="159434" cy="164416"/>
            </a:xfrm>
            <a:custGeom>
              <a:rect b="b" l="l" r="r" t="t"/>
              <a:pathLst>
                <a:path extrusionOk="0" h="4257" w="4128">
                  <a:moveTo>
                    <a:pt x="2064" y="0"/>
                  </a:moveTo>
                  <a:cubicBezTo>
                    <a:pt x="925" y="0"/>
                    <a:pt x="0" y="1043"/>
                    <a:pt x="0" y="2329"/>
                  </a:cubicBezTo>
                  <a:cubicBezTo>
                    <a:pt x="0" y="3615"/>
                    <a:pt x="925" y="4257"/>
                    <a:pt x="2064" y="4257"/>
                  </a:cubicBezTo>
                  <a:cubicBezTo>
                    <a:pt x="3204" y="4257"/>
                    <a:pt x="4128" y="3615"/>
                    <a:pt x="4128" y="2329"/>
                  </a:cubicBezTo>
                  <a:cubicBezTo>
                    <a:pt x="4128" y="1043"/>
                    <a:pt x="320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5"/>
            <p:cNvSpPr/>
            <p:nvPr/>
          </p:nvSpPr>
          <p:spPr>
            <a:xfrm>
              <a:off x="2589392" y="2606174"/>
              <a:ext cx="157194" cy="96479"/>
            </a:xfrm>
            <a:custGeom>
              <a:rect b="b" l="l" r="r" t="t"/>
              <a:pathLst>
                <a:path extrusionOk="0" h="2498" w="4070">
                  <a:moveTo>
                    <a:pt x="2217" y="0"/>
                  </a:moveTo>
                  <a:cubicBezTo>
                    <a:pt x="1014" y="0"/>
                    <a:pt x="1" y="1193"/>
                    <a:pt x="192" y="2497"/>
                  </a:cubicBezTo>
                  <a:cubicBezTo>
                    <a:pt x="337" y="1358"/>
                    <a:pt x="1194" y="335"/>
                    <a:pt x="2288" y="335"/>
                  </a:cubicBezTo>
                  <a:cubicBezTo>
                    <a:pt x="2526" y="335"/>
                    <a:pt x="2775" y="383"/>
                    <a:pt x="3030" y="489"/>
                  </a:cubicBezTo>
                  <a:cubicBezTo>
                    <a:pt x="3456" y="674"/>
                    <a:pt x="3803" y="1001"/>
                    <a:pt x="4070" y="1388"/>
                  </a:cubicBezTo>
                  <a:cubicBezTo>
                    <a:pt x="3924" y="914"/>
                    <a:pt x="3590" y="494"/>
                    <a:pt x="3151" y="248"/>
                  </a:cubicBezTo>
                  <a:cubicBezTo>
                    <a:pt x="2839" y="77"/>
                    <a:pt x="2522" y="0"/>
                    <a:pt x="2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5"/>
            <p:cNvSpPr/>
            <p:nvPr/>
          </p:nvSpPr>
          <p:spPr>
            <a:xfrm>
              <a:off x="2601404" y="2558824"/>
              <a:ext cx="113627" cy="50634"/>
            </a:xfrm>
            <a:custGeom>
              <a:rect b="b" l="l" r="r" t="t"/>
              <a:pathLst>
                <a:path extrusionOk="0" h="1311" w="2942">
                  <a:moveTo>
                    <a:pt x="2116" y="1"/>
                  </a:moveTo>
                  <a:cubicBezTo>
                    <a:pt x="2061" y="1"/>
                    <a:pt x="2004" y="5"/>
                    <a:pt x="1947" y="14"/>
                  </a:cubicBezTo>
                  <a:cubicBezTo>
                    <a:pt x="1315" y="112"/>
                    <a:pt x="1" y="863"/>
                    <a:pt x="122" y="1279"/>
                  </a:cubicBezTo>
                  <a:cubicBezTo>
                    <a:pt x="128" y="1301"/>
                    <a:pt x="163" y="1310"/>
                    <a:pt x="220" y="1310"/>
                  </a:cubicBezTo>
                  <a:cubicBezTo>
                    <a:pt x="541" y="1310"/>
                    <a:pt x="1550" y="1010"/>
                    <a:pt x="2048" y="909"/>
                  </a:cubicBezTo>
                  <a:cubicBezTo>
                    <a:pt x="2488" y="818"/>
                    <a:pt x="2942" y="796"/>
                    <a:pt x="2922" y="522"/>
                  </a:cubicBezTo>
                  <a:cubicBezTo>
                    <a:pt x="2905" y="278"/>
                    <a:pt x="2563" y="1"/>
                    <a:pt x="2116" y="1"/>
                  </a:cubicBezTo>
                  <a:close/>
                </a:path>
              </a:pathLst>
            </a:custGeom>
            <a:solidFill>
              <a:srgbClr val="423B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5"/>
            <p:cNvSpPr/>
            <p:nvPr/>
          </p:nvSpPr>
          <p:spPr>
            <a:xfrm>
              <a:off x="2640102" y="2651245"/>
              <a:ext cx="116099" cy="127840"/>
            </a:xfrm>
            <a:custGeom>
              <a:rect b="b" l="l" r="r" t="t"/>
              <a:pathLst>
                <a:path extrusionOk="0" h="3310" w="3006">
                  <a:moveTo>
                    <a:pt x="1503" y="0"/>
                  </a:moveTo>
                  <a:cubicBezTo>
                    <a:pt x="1143" y="0"/>
                    <a:pt x="813" y="139"/>
                    <a:pt x="555" y="372"/>
                  </a:cubicBezTo>
                  <a:cubicBezTo>
                    <a:pt x="564" y="369"/>
                    <a:pt x="576" y="369"/>
                    <a:pt x="586" y="369"/>
                  </a:cubicBezTo>
                  <a:cubicBezTo>
                    <a:pt x="898" y="369"/>
                    <a:pt x="1150" y="621"/>
                    <a:pt x="1150" y="934"/>
                  </a:cubicBezTo>
                  <a:cubicBezTo>
                    <a:pt x="1150" y="1246"/>
                    <a:pt x="898" y="1499"/>
                    <a:pt x="586" y="1499"/>
                  </a:cubicBezTo>
                  <a:cubicBezTo>
                    <a:pt x="355" y="1499"/>
                    <a:pt x="156" y="1360"/>
                    <a:pt x="69" y="1160"/>
                  </a:cubicBezTo>
                  <a:cubicBezTo>
                    <a:pt x="24" y="1316"/>
                    <a:pt x="0" y="1482"/>
                    <a:pt x="0" y="1655"/>
                  </a:cubicBezTo>
                  <a:cubicBezTo>
                    <a:pt x="0" y="2568"/>
                    <a:pt x="672" y="3310"/>
                    <a:pt x="1503" y="3310"/>
                  </a:cubicBezTo>
                  <a:cubicBezTo>
                    <a:pt x="2333" y="3310"/>
                    <a:pt x="3006" y="2568"/>
                    <a:pt x="3006" y="1655"/>
                  </a:cubicBezTo>
                  <a:cubicBezTo>
                    <a:pt x="3006" y="741"/>
                    <a:pt x="2333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5"/>
            <p:cNvSpPr/>
            <p:nvPr/>
          </p:nvSpPr>
          <p:spPr>
            <a:xfrm>
              <a:off x="2584874" y="2621932"/>
              <a:ext cx="33524" cy="46193"/>
            </a:xfrm>
            <a:custGeom>
              <a:rect b="b" l="l" r="r" t="t"/>
              <a:pathLst>
                <a:path extrusionOk="0" h="1196" w="868">
                  <a:moveTo>
                    <a:pt x="0" y="1"/>
                  </a:moveTo>
                  <a:cubicBezTo>
                    <a:pt x="2" y="402"/>
                    <a:pt x="160" y="841"/>
                    <a:pt x="487" y="1196"/>
                  </a:cubicBezTo>
                  <a:lnTo>
                    <a:pt x="868" y="615"/>
                  </a:lnTo>
                  <a:cubicBezTo>
                    <a:pt x="552" y="547"/>
                    <a:pt x="222" y="3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5"/>
            <p:cNvSpPr/>
            <p:nvPr/>
          </p:nvSpPr>
          <p:spPr>
            <a:xfrm>
              <a:off x="2873337" y="2608182"/>
              <a:ext cx="159434" cy="164455"/>
            </a:xfrm>
            <a:custGeom>
              <a:rect b="b" l="l" r="r" t="t"/>
              <a:pathLst>
                <a:path extrusionOk="0" h="4258" w="4128">
                  <a:moveTo>
                    <a:pt x="2065" y="1"/>
                  </a:moveTo>
                  <a:cubicBezTo>
                    <a:pt x="924" y="1"/>
                    <a:pt x="1" y="1044"/>
                    <a:pt x="1" y="2330"/>
                  </a:cubicBezTo>
                  <a:cubicBezTo>
                    <a:pt x="1" y="3615"/>
                    <a:pt x="924" y="4257"/>
                    <a:pt x="2065" y="4257"/>
                  </a:cubicBezTo>
                  <a:cubicBezTo>
                    <a:pt x="3204" y="4257"/>
                    <a:pt x="4127" y="3615"/>
                    <a:pt x="4127" y="2330"/>
                  </a:cubicBezTo>
                  <a:cubicBezTo>
                    <a:pt x="4127" y="1044"/>
                    <a:pt x="3204" y="1"/>
                    <a:pt x="2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5"/>
            <p:cNvSpPr/>
            <p:nvPr/>
          </p:nvSpPr>
          <p:spPr>
            <a:xfrm>
              <a:off x="2882992" y="2601694"/>
              <a:ext cx="157194" cy="96479"/>
            </a:xfrm>
            <a:custGeom>
              <a:rect b="b" l="l" r="r" t="t"/>
              <a:pathLst>
                <a:path extrusionOk="0" h="2498" w="4070">
                  <a:moveTo>
                    <a:pt x="1852" y="1"/>
                  </a:moveTo>
                  <a:cubicBezTo>
                    <a:pt x="1548" y="1"/>
                    <a:pt x="1231" y="77"/>
                    <a:pt x="919" y="248"/>
                  </a:cubicBezTo>
                  <a:cubicBezTo>
                    <a:pt x="480" y="495"/>
                    <a:pt x="146" y="913"/>
                    <a:pt x="0" y="1388"/>
                  </a:cubicBezTo>
                  <a:cubicBezTo>
                    <a:pt x="267" y="1001"/>
                    <a:pt x="613" y="674"/>
                    <a:pt x="1039" y="490"/>
                  </a:cubicBezTo>
                  <a:cubicBezTo>
                    <a:pt x="1295" y="384"/>
                    <a:pt x="1544" y="335"/>
                    <a:pt x="1782" y="335"/>
                  </a:cubicBezTo>
                  <a:cubicBezTo>
                    <a:pt x="2876" y="335"/>
                    <a:pt x="3733" y="1358"/>
                    <a:pt x="3877" y="2498"/>
                  </a:cubicBezTo>
                  <a:cubicBezTo>
                    <a:pt x="4069" y="1194"/>
                    <a:pt x="3055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5"/>
            <p:cNvSpPr/>
            <p:nvPr/>
          </p:nvSpPr>
          <p:spPr>
            <a:xfrm>
              <a:off x="2914546" y="2554344"/>
              <a:ext cx="113589" cy="50634"/>
            </a:xfrm>
            <a:custGeom>
              <a:rect b="b" l="l" r="r" t="t"/>
              <a:pathLst>
                <a:path extrusionOk="0" h="1311" w="2941">
                  <a:moveTo>
                    <a:pt x="826" y="1"/>
                  </a:moveTo>
                  <a:cubicBezTo>
                    <a:pt x="379" y="1"/>
                    <a:pt x="37" y="278"/>
                    <a:pt x="20" y="522"/>
                  </a:cubicBezTo>
                  <a:cubicBezTo>
                    <a:pt x="0" y="796"/>
                    <a:pt x="454" y="818"/>
                    <a:pt x="894" y="908"/>
                  </a:cubicBezTo>
                  <a:cubicBezTo>
                    <a:pt x="1392" y="1010"/>
                    <a:pt x="2401" y="1311"/>
                    <a:pt x="2721" y="1311"/>
                  </a:cubicBezTo>
                  <a:cubicBezTo>
                    <a:pt x="2779" y="1311"/>
                    <a:pt x="2814" y="1301"/>
                    <a:pt x="2820" y="1279"/>
                  </a:cubicBezTo>
                  <a:cubicBezTo>
                    <a:pt x="2941" y="864"/>
                    <a:pt x="1626" y="113"/>
                    <a:pt x="995" y="14"/>
                  </a:cubicBezTo>
                  <a:cubicBezTo>
                    <a:pt x="937" y="5"/>
                    <a:pt x="881" y="1"/>
                    <a:pt x="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5"/>
            <p:cNvSpPr/>
            <p:nvPr/>
          </p:nvSpPr>
          <p:spPr>
            <a:xfrm>
              <a:off x="2873337" y="2646765"/>
              <a:ext cx="116138" cy="127802"/>
            </a:xfrm>
            <a:custGeom>
              <a:rect b="b" l="l" r="r" t="t"/>
              <a:pathLst>
                <a:path extrusionOk="0" h="3309" w="3007">
                  <a:moveTo>
                    <a:pt x="1504" y="1"/>
                  </a:moveTo>
                  <a:cubicBezTo>
                    <a:pt x="1145" y="1"/>
                    <a:pt x="814" y="140"/>
                    <a:pt x="556" y="372"/>
                  </a:cubicBezTo>
                  <a:cubicBezTo>
                    <a:pt x="566" y="369"/>
                    <a:pt x="576" y="369"/>
                    <a:pt x="587" y="369"/>
                  </a:cubicBezTo>
                  <a:cubicBezTo>
                    <a:pt x="898" y="369"/>
                    <a:pt x="1150" y="621"/>
                    <a:pt x="1150" y="934"/>
                  </a:cubicBezTo>
                  <a:cubicBezTo>
                    <a:pt x="1150" y="1246"/>
                    <a:pt x="898" y="1499"/>
                    <a:pt x="587" y="1499"/>
                  </a:cubicBezTo>
                  <a:cubicBezTo>
                    <a:pt x="356" y="1499"/>
                    <a:pt x="157" y="1360"/>
                    <a:pt x="70" y="1160"/>
                  </a:cubicBezTo>
                  <a:cubicBezTo>
                    <a:pt x="26" y="1316"/>
                    <a:pt x="1" y="1483"/>
                    <a:pt x="1" y="1655"/>
                  </a:cubicBezTo>
                  <a:cubicBezTo>
                    <a:pt x="1" y="2568"/>
                    <a:pt x="674" y="3309"/>
                    <a:pt x="1504" y="3309"/>
                  </a:cubicBezTo>
                  <a:cubicBezTo>
                    <a:pt x="2335" y="3309"/>
                    <a:pt x="3007" y="2568"/>
                    <a:pt x="3007" y="1655"/>
                  </a:cubicBezTo>
                  <a:cubicBezTo>
                    <a:pt x="3007" y="741"/>
                    <a:pt x="2335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5"/>
            <p:cNvSpPr/>
            <p:nvPr/>
          </p:nvSpPr>
          <p:spPr>
            <a:xfrm>
              <a:off x="3007507" y="2608182"/>
              <a:ext cx="33524" cy="46193"/>
            </a:xfrm>
            <a:custGeom>
              <a:rect b="b" l="l" r="r" t="t"/>
              <a:pathLst>
                <a:path extrusionOk="0" h="1196" w="868">
                  <a:moveTo>
                    <a:pt x="868" y="1"/>
                  </a:moveTo>
                  <a:lnTo>
                    <a:pt x="868" y="1"/>
                  </a:lnTo>
                  <a:cubicBezTo>
                    <a:pt x="644" y="336"/>
                    <a:pt x="316" y="548"/>
                    <a:pt x="0" y="615"/>
                  </a:cubicBezTo>
                  <a:lnTo>
                    <a:pt x="381" y="1196"/>
                  </a:lnTo>
                  <a:cubicBezTo>
                    <a:pt x="708" y="841"/>
                    <a:pt x="866" y="402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5"/>
            <p:cNvSpPr/>
            <p:nvPr/>
          </p:nvSpPr>
          <p:spPr>
            <a:xfrm>
              <a:off x="2772689" y="2722270"/>
              <a:ext cx="84197" cy="65504"/>
            </a:xfrm>
            <a:custGeom>
              <a:rect b="b" l="l" r="r" t="t"/>
              <a:pathLst>
                <a:path extrusionOk="0" h="1696" w="2180">
                  <a:moveTo>
                    <a:pt x="1104" y="0"/>
                  </a:moveTo>
                  <a:cubicBezTo>
                    <a:pt x="412" y="0"/>
                    <a:pt x="0" y="704"/>
                    <a:pt x="0" y="1098"/>
                  </a:cubicBezTo>
                  <a:cubicBezTo>
                    <a:pt x="0" y="1493"/>
                    <a:pt x="356" y="1695"/>
                    <a:pt x="1048" y="1695"/>
                  </a:cubicBezTo>
                  <a:cubicBezTo>
                    <a:pt x="1741" y="1695"/>
                    <a:pt x="2180" y="1493"/>
                    <a:pt x="2180" y="1098"/>
                  </a:cubicBezTo>
                  <a:cubicBezTo>
                    <a:pt x="2180" y="704"/>
                    <a:pt x="1795" y="0"/>
                    <a:pt x="1104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5"/>
            <p:cNvSpPr/>
            <p:nvPr/>
          </p:nvSpPr>
          <p:spPr>
            <a:xfrm>
              <a:off x="2770411" y="2719991"/>
              <a:ext cx="88755" cy="46965"/>
            </a:xfrm>
            <a:custGeom>
              <a:rect b="b" l="l" r="r" t="t"/>
              <a:pathLst>
                <a:path extrusionOk="0" h="1216" w="2298">
                  <a:moveTo>
                    <a:pt x="1163" y="1"/>
                  </a:moveTo>
                  <a:cubicBezTo>
                    <a:pt x="411" y="1"/>
                    <a:pt x="1" y="765"/>
                    <a:pt x="1" y="1157"/>
                  </a:cubicBezTo>
                  <a:cubicBezTo>
                    <a:pt x="1" y="1189"/>
                    <a:pt x="27" y="1215"/>
                    <a:pt x="59" y="1215"/>
                  </a:cubicBezTo>
                  <a:cubicBezTo>
                    <a:pt x="90" y="1215"/>
                    <a:pt x="116" y="1189"/>
                    <a:pt x="116" y="1157"/>
                  </a:cubicBezTo>
                  <a:cubicBezTo>
                    <a:pt x="116" y="791"/>
                    <a:pt x="503" y="117"/>
                    <a:pt x="1163" y="117"/>
                  </a:cubicBezTo>
                  <a:cubicBezTo>
                    <a:pt x="1822" y="117"/>
                    <a:pt x="2182" y="804"/>
                    <a:pt x="2182" y="1157"/>
                  </a:cubicBezTo>
                  <a:cubicBezTo>
                    <a:pt x="2182" y="1189"/>
                    <a:pt x="2208" y="1215"/>
                    <a:pt x="2239" y="1215"/>
                  </a:cubicBezTo>
                  <a:cubicBezTo>
                    <a:pt x="2271" y="1215"/>
                    <a:pt x="2297" y="1189"/>
                    <a:pt x="2297" y="1157"/>
                  </a:cubicBezTo>
                  <a:cubicBezTo>
                    <a:pt x="2297" y="754"/>
                    <a:pt x="1914" y="1"/>
                    <a:pt x="1163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5"/>
            <p:cNvSpPr/>
            <p:nvPr/>
          </p:nvSpPr>
          <p:spPr>
            <a:xfrm>
              <a:off x="2785512" y="2731771"/>
              <a:ext cx="26650" cy="23251"/>
            </a:xfrm>
            <a:custGeom>
              <a:rect b="b" l="l" r="r" t="t"/>
              <a:pathLst>
                <a:path extrusionOk="0" h="602" w="690">
                  <a:moveTo>
                    <a:pt x="506" y="0"/>
                  </a:moveTo>
                  <a:cubicBezTo>
                    <a:pt x="490" y="0"/>
                    <a:pt x="474" y="3"/>
                    <a:pt x="459" y="9"/>
                  </a:cubicBezTo>
                  <a:cubicBezTo>
                    <a:pt x="299" y="71"/>
                    <a:pt x="153" y="171"/>
                    <a:pt x="47" y="310"/>
                  </a:cubicBezTo>
                  <a:cubicBezTo>
                    <a:pt x="31" y="327"/>
                    <a:pt x="20" y="347"/>
                    <a:pt x="14" y="370"/>
                  </a:cubicBezTo>
                  <a:cubicBezTo>
                    <a:pt x="5" y="389"/>
                    <a:pt x="1" y="412"/>
                    <a:pt x="2" y="435"/>
                  </a:cubicBezTo>
                  <a:cubicBezTo>
                    <a:pt x="3" y="478"/>
                    <a:pt x="24" y="527"/>
                    <a:pt x="57" y="556"/>
                  </a:cubicBezTo>
                  <a:cubicBezTo>
                    <a:pt x="88" y="582"/>
                    <a:pt x="127" y="602"/>
                    <a:pt x="170" y="602"/>
                  </a:cubicBezTo>
                  <a:cubicBezTo>
                    <a:pt x="174" y="602"/>
                    <a:pt x="177" y="602"/>
                    <a:pt x="181" y="601"/>
                  </a:cubicBezTo>
                  <a:cubicBezTo>
                    <a:pt x="224" y="599"/>
                    <a:pt x="275" y="583"/>
                    <a:pt x="302" y="547"/>
                  </a:cubicBezTo>
                  <a:cubicBezTo>
                    <a:pt x="333" y="504"/>
                    <a:pt x="370" y="466"/>
                    <a:pt x="410" y="431"/>
                  </a:cubicBezTo>
                  <a:cubicBezTo>
                    <a:pt x="455" y="396"/>
                    <a:pt x="502" y="366"/>
                    <a:pt x="554" y="343"/>
                  </a:cubicBezTo>
                  <a:cubicBezTo>
                    <a:pt x="555" y="341"/>
                    <a:pt x="557" y="341"/>
                    <a:pt x="559" y="340"/>
                  </a:cubicBezTo>
                  <a:cubicBezTo>
                    <a:pt x="602" y="323"/>
                    <a:pt x="640" y="299"/>
                    <a:pt x="663" y="254"/>
                  </a:cubicBezTo>
                  <a:cubicBezTo>
                    <a:pt x="683" y="218"/>
                    <a:pt x="689" y="165"/>
                    <a:pt x="675" y="125"/>
                  </a:cubicBezTo>
                  <a:cubicBezTo>
                    <a:pt x="661" y="82"/>
                    <a:pt x="632" y="41"/>
                    <a:pt x="589" y="21"/>
                  </a:cubicBezTo>
                  <a:cubicBezTo>
                    <a:pt x="564" y="9"/>
                    <a:pt x="534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5"/>
            <p:cNvSpPr/>
            <p:nvPr/>
          </p:nvSpPr>
          <p:spPr>
            <a:xfrm>
              <a:off x="2737776" y="2803530"/>
              <a:ext cx="154027" cy="84583"/>
            </a:xfrm>
            <a:custGeom>
              <a:rect b="b" l="l" r="r" t="t"/>
              <a:pathLst>
                <a:path extrusionOk="0" h="2190" w="3988">
                  <a:moveTo>
                    <a:pt x="3442" y="0"/>
                  </a:moveTo>
                  <a:cubicBezTo>
                    <a:pt x="3090" y="0"/>
                    <a:pt x="2593" y="99"/>
                    <a:pt x="2034" y="99"/>
                  </a:cubicBezTo>
                  <a:cubicBezTo>
                    <a:pt x="1474" y="99"/>
                    <a:pt x="957" y="1"/>
                    <a:pt x="585" y="1"/>
                  </a:cubicBezTo>
                  <a:cubicBezTo>
                    <a:pt x="538" y="1"/>
                    <a:pt x="494" y="2"/>
                    <a:pt x="452" y="6"/>
                  </a:cubicBezTo>
                  <a:cubicBezTo>
                    <a:pt x="170" y="30"/>
                    <a:pt x="0" y="143"/>
                    <a:pt x="0" y="464"/>
                  </a:cubicBezTo>
                  <a:cubicBezTo>
                    <a:pt x="0" y="1046"/>
                    <a:pt x="561" y="1766"/>
                    <a:pt x="1330" y="2057"/>
                  </a:cubicBezTo>
                  <a:cubicBezTo>
                    <a:pt x="1550" y="2140"/>
                    <a:pt x="1786" y="2189"/>
                    <a:pt x="2032" y="2189"/>
                  </a:cubicBezTo>
                  <a:cubicBezTo>
                    <a:pt x="2628" y="2189"/>
                    <a:pt x="3154" y="1901"/>
                    <a:pt x="3510" y="1519"/>
                  </a:cubicBezTo>
                  <a:cubicBezTo>
                    <a:pt x="3808" y="1197"/>
                    <a:pt x="3988" y="806"/>
                    <a:pt x="3988" y="464"/>
                  </a:cubicBezTo>
                  <a:cubicBezTo>
                    <a:pt x="3988" y="145"/>
                    <a:pt x="3834" y="32"/>
                    <a:pt x="3571" y="6"/>
                  </a:cubicBezTo>
                  <a:cubicBezTo>
                    <a:pt x="3530" y="2"/>
                    <a:pt x="3487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5"/>
            <p:cNvSpPr/>
            <p:nvPr/>
          </p:nvSpPr>
          <p:spPr>
            <a:xfrm>
              <a:off x="2789142" y="2854162"/>
              <a:ext cx="84197" cy="33949"/>
            </a:xfrm>
            <a:custGeom>
              <a:rect b="b" l="l" r="r" t="t"/>
              <a:pathLst>
                <a:path extrusionOk="0" h="879" w="2180">
                  <a:moveTo>
                    <a:pt x="1370" y="1"/>
                  </a:moveTo>
                  <a:cubicBezTo>
                    <a:pt x="1257" y="1"/>
                    <a:pt x="1144" y="13"/>
                    <a:pt x="1033" y="36"/>
                  </a:cubicBezTo>
                  <a:cubicBezTo>
                    <a:pt x="615" y="127"/>
                    <a:pt x="237" y="388"/>
                    <a:pt x="0" y="746"/>
                  </a:cubicBezTo>
                  <a:cubicBezTo>
                    <a:pt x="220" y="829"/>
                    <a:pt x="456" y="878"/>
                    <a:pt x="700" y="878"/>
                  </a:cubicBezTo>
                  <a:cubicBezTo>
                    <a:pt x="1298" y="878"/>
                    <a:pt x="1824" y="590"/>
                    <a:pt x="2180" y="208"/>
                  </a:cubicBezTo>
                  <a:cubicBezTo>
                    <a:pt x="1933" y="73"/>
                    <a:pt x="1651" y="1"/>
                    <a:pt x="1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5"/>
            <p:cNvSpPr/>
            <p:nvPr/>
          </p:nvSpPr>
          <p:spPr>
            <a:xfrm>
              <a:off x="2755155" y="2803530"/>
              <a:ext cx="120541" cy="30550"/>
            </a:xfrm>
            <a:custGeom>
              <a:rect b="b" l="l" r="r" t="t"/>
              <a:pathLst>
                <a:path extrusionOk="0" h="791" w="3121">
                  <a:moveTo>
                    <a:pt x="2992" y="0"/>
                  </a:moveTo>
                  <a:cubicBezTo>
                    <a:pt x="2641" y="0"/>
                    <a:pt x="2145" y="99"/>
                    <a:pt x="1584" y="99"/>
                  </a:cubicBezTo>
                  <a:cubicBezTo>
                    <a:pt x="1023" y="99"/>
                    <a:pt x="506" y="1"/>
                    <a:pt x="134" y="1"/>
                  </a:cubicBezTo>
                  <a:cubicBezTo>
                    <a:pt x="87" y="1"/>
                    <a:pt x="43" y="2"/>
                    <a:pt x="1" y="6"/>
                  </a:cubicBezTo>
                  <a:cubicBezTo>
                    <a:pt x="1" y="6"/>
                    <a:pt x="223" y="790"/>
                    <a:pt x="1544" y="790"/>
                  </a:cubicBezTo>
                  <a:cubicBezTo>
                    <a:pt x="2865" y="790"/>
                    <a:pt x="3121" y="6"/>
                    <a:pt x="3121" y="6"/>
                  </a:cubicBezTo>
                  <a:cubicBezTo>
                    <a:pt x="3080" y="2"/>
                    <a:pt x="3038" y="0"/>
                    <a:pt x="2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>
              <a:off x="2797793" y="2893325"/>
              <a:ext cx="36923" cy="17110"/>
            </a:xfrm>
            <a:custGeom>
              <a:rect b="b" l="l" r="r" t="t"/>
              <a:pathLst>
                <a:path extrusionOk="0" h="443" w="956">
                  <a:moveTo>
                    <a:pt x="65" y="1"/>
                  </a:moveTo>
                  <a:cubicBezTo>
                    <a:pt x="49" y="1"/>
                    <a:pt x="33" y="7"/>
                    <a:pt x="22" y="20"/>
                  </a:cubicBezTo>
                  <a:cubicBezTo>
                    <a:pt x="1" y="45"/>
                    <a:pt x="4" y="81"/>
                    <a:pt x="28" y="102"/>
                  </a:cubicBezTo>
                  <a:cubicBezTo>
                    <a:pt x="268" y="311"/>
                    <a:pt x="576" y="432"/>
                    <a:pt x="895" y="442"/>
                  </a:cubicBezTo>
                  <a:lnTo>
                    <a:pt x="897" y="442"/>
                  </a:lnTo>
                  <a:cubicBezTo>
                    <a:pt x="928" y="442"/>
                    <a:pt x="954" y="417"/>
                    <a:pt x="956" y="386"/>
                  </a:cubicBezTo>
                  <a:cubicBezTo>
                    <a:pt x="956" y="354"/>
                    <a:pt x="931" y="328"/>
                    <a:pt x="898" y="326"/>
                  </a:cubicBezTo>
                  <a:cubicBezTo>
                    <a:pt x="607" y="316"/>
                    <a:pt x="324" y="206"/>
                    <a:pt x="104" y="15"/>
                  </a:cubicBezTo>
                  <a:cubicBezTo>
                    <a:pt x="92" y="5"/>
                    <a:pt x="79" y="1"/>
                    <a:pt x="65" y="1"/>
                  </a:cubicBezTo>
                  <a:close/>
                </a:path>
              </a:pathLst>
            </a:custGeom>
            <a:solidFill>
              <a:srgbClr val="F08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>
              <a:off x="2546330" y="2397425"/>
              <a:ext cx="536467" cy="223547"/>
            </a:xfrm>
            <a:custGeom>
              <a:rect b="b" l="l" r="r" t="t"/>
              <a:pathLst>
                <a:path extrusionOk="0" h="5788" w="13890">
                  <a:moveTo>
                    <a:pt x="6741" y="0"/>
                  </a:moveTo>
                  <a:cubicBezTo>
                    <a:pt x="3153" y="0"/>
                    <a:pt x="619" y="2268"/>
                    <a:pt x="1" y="5554"/>
                  </a:cubicBezTo>
                  <a:cubicBezTo>
                    <a:pt x="668" y="5693"/>
                    <a:pt x="1282" y="5788"/>
                    <a:pt x="1886" y="5788"/>
                  </a:cubicBezTo>
                  <a:cubicBezTo>
                    <a:pt x="2534" y="5788"/>
                    <a:pt x="3169" y="5678"/>
                    <a:pt x="3844" y="5397"/>
                  </a:cubicBezTo>
                  <a:cubicBezTo>
                    <a:pt x="5800" y="4581"/>
                    <a:pt x="7748" y="3525"/>
                    <a:pt x="9264" y="2043"/>
                  </a:cubicBezTo>
                  <a:cubicBezTo>
                    <a:pt x="10942" y="5051"/>
                    <a:pt x="13628" y="5533"/>
                    <a:pt x="13889" y="5575"/>
                  </a:cubicBezTo>
                  <a:lnTo>
                    <a:pt x="13889" y="5573"/>
                  </a:lnTo>
                  <a:cubicBezTo>
                    <a:pt x="13189" y="2390"/>
                    <a:pt x="10329" y="0"/>
                    <a:pt x="6741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2535014" y="2381088"/>
              <a:ext cx="556010" cy="235018"/>
            </a:xfrm>
            <a:custGeom>
              <a:rect b="b" l="l" r="r" t="t"/>
              <a:pathLst>
                <a:path extrusionOk="0" h="6085" w="14396">
                  <a:moveTo>
                    <a:pt x="7191" y="1"/>
                  </a:moveTo>
                  <a:cubicBezTo>
                    <a:pt x="5118" y="1"/>
                    <a:pt x="3246" y="833"/>
                    <a:pt x="1916" y="2170"/>
                  </a:cubicBezTo>
                  <a:cubicBezTo>
                    <a:pt x="1263" y="2825"/>
                    <a:pt x="741" y="3603"/>
                    <a:pt x="390" y="4461"/>
                  </a:cubicBezTo>
                  <a:cubicBezTo>
                    <a:pt x="217" y="4883"/>
                    <a:pt x="86" y="5324"/>
                    <a:pt x="0" y="5779"/>
                  </a:cubicBezTo>
                  <a:cubicBezTo>
                    <a:pt x="116" y="5835"/>
                    <a:pt x="294" y="5977"/>
                    <a:pt x="294" y="5977"/>
                  </a:cubicBezTo>
                  <a:cubicBezTo>
                    <a:pt x="650" y="6051"/>
                    <a:pt x="1001" y="6085"/>
                    <a:pt x="1348" y="6085"/>
                  </a:cubicBezTo>
                  <a:cubicBezTo>
                    <a:pt x="2352" y="6085"/>
                    <a:pt x="3326" y="5803"/>
                    <a:pt x="4294" y="5399"/>
                  </a:cubicBezTo>
                  <a:cubicBezTo>
                    <a:pt x="6250" y="4583"/>
                    <a:pt x="8051" y="3392"/>
                    <a:pt x="9566" y="1910"/>
                  </a:cubicBezTo>
                  <a:cubicBezTo>
                    <a:pt x="11331" y="5074"/>
                    <a:pt x="14203" y="5999"/>
                    <a:pt x="14203" y="5999"/>
                  </a:cubicBezTo>
                  <a:cubicBezTo>
                    <a:pt x="14203" y="5999"/>
                    <a:pt x="14307" y="5909"/>
                    <a:pt x="14394" y="5854"/>
                  </a:cubicBezTo>
                  <a:lnTo>
                    <a:pt x="14395" y="5854"/>
                  </a:lnTo>
                  <a:cubicBezTo>
                    <a:pt x="14347" y="5586"/>
                    <a:pt x="14284" y="5322"/>
                    <a:pt x="14206" y="5065"/>
                  </a:cubicBezTo>
                  <a:cubicBezTo>
                    <a:pt x="14078" y="4644"/>
                    <a:pt x="13911" y="4239"/>
                    <a:pt x="13707" y="3855"/>
                  </a:cubicBezTo>
                  <a:cubicBezTo>
                    <a:pt x="13008" y="2530"/>
                    <a:pt x="11887" y="1447"/>
                    <a:pt x="10514" y="770"/>
                  </a:cubicBezTo>
                  <a:cubicBezTo>
                    <a:pt x="10379" y="702"/>
                    <a:pt x="10239" y="640"/>
                    <a:pt x="10097" y="582"/>
                  </a:cubicBezTo>
                  <a:cubicBezTo>
                    <a:pt x="9808" y="458"/>
                    <a:pt x="9507" y="354"/>
                    <a:pt x="9199" y="270"/>
                  </a:cubicBezTo>
                  <a:cubicBezTo>
                    <a:pt x="9042" y="227"/>
                    <a:pt x="8884" y="189"/>
                    <a:pt x="8725" y="157"/>
                  </a:cubicBezTo>
                  <a:cubicBezTo>
                    <a:pt x="8230" y="54"/>
                    <a:pt x="7717" y="1"/>
                    <a:pt x="7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>
              <a:off x="2550037" y="2387113"/>
              <a:ext cx="340226" cy="166308"/>
            </a:xfrm>
            <a:custGeom>
              <a:rect b="b" l="l" r="r" t="t"/>
              <a:pathLst>
                <a:path extrusionOk="0" h="4306" w="8809">
                  <a:moveTo>
                    <a:pt x="8336" y="1"/>
                  </a:moveTo>
                  <a:cubicBezTo>
                    <a:pt x="6264" y="1192"/>
                    <a:pt x="3910" y="1883"/>
                    <a:pt x="1527" y="2014"/>
                  </a:cubicBezTo>
                  <a:cubicBezTo>
                    <a:pt x="874" y="2669"/>
                    <a:pt x="352" y="3447"/>
                    <a:pt x="1" y="4305"/>
                  </a:cubicBezTo>
                  <a:cubicBezTo>
                    <a:pt x="1335" y="4252"/>
                    <a:pt x="2661" y="3982"/>
                    <a:pt x="3910" y="3508"/>
                  </a:cubicBezTo>
                  <a:cubicBezTo>
                    <a:pt x="5786" y="2795"/>
                    <a:pt x="7482" y="1618"/>
                    <a:pt x="8808" y="114"/>
                  </a:cubicBezTo>
                  <a:cubicBezTo>
                    <a:pt x="8653" y="71"/>
                    <a:pt x="8495" y="33"/>
                    <a:pt x="8336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>
              <a:off x="2924973" y="2403527"/>
              <a:ext cx="158700" cy="173222"/>
            </a:xfrm>
            <a:custGeom>
              <a:rect b="b" l="l" r="r" t="t"/>
              <a:pathLst>
                <a:path extrusionOk="0" h="4485" w="4109">
                  <a:moveTo>
                    <a:pt x="0" y="1"/>
                  </a:moveTo>
                  <a:lnTo>
                    <a:pt x="0" y="1"/>
                  </a:lnTo>
                  <a:cubicBezTo>
                    <a:pt x="360" y="1098"/>
                    <a:pt x="984" y="2112"/>
                    <a:pt x="1805" y="2928"/>
                  </a:cubicBezTo>
                  <a:cubicBezTo>
                    <a:pt x="2464" y="3587"/>
                    <a:pt x="3251" y="4117"/>
                    <a:pt x="4109" y="4484"/>
                  </a:cubicBezTo>
                  <a:cubicBezTo>
                    <a:pt x="3981" y="4063"/>
                    <a:pt x="3814" y="3658"/>
                    <a:pt x="3610" y="3274"/>
                  </a:cubicBezTo>
                  <a:cubicBezTo>
                    <a:pt x="2236" y="2651"/>
                    <a:pt x="1077" y="1546"/>
                    <a:pt x="417" y="188"/>
                  </a:cubicBezTo>
                  <a:cubicBezTo>
                    <a:pt x="282" y="121"/>
                    <a:pt x="142" y="5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>
              <a:off x="1775833" y="3450980"/>
              <a:ext cx="608227" cy="472585"/>
            </a:xfrm>
            <a:custGeom>
              <a:rect b="b" l="l" r="r" t="t"/>
              <a:pathLst>
                <a:path extrusionOk="0" h="12236" w="15748">
                  <a:moveTo>
                    <a:pt x="13902" y="1"/>
                  </a:moveTo>
                  <a:lnTo>
                    <a:pt x="1151" y="3482"/>
                  </a:lnTo>
                  <a:lnTo>
                    <a:pt x="1" y="12236"/>
                  </a:lnTo>
                  <a:lnTo>
                    <a:pt x="15748" y="12236"/>
                  </a:lnTo>
                  <a:lnTo>
                    <a:pt x="13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5"/>
            <p:cNvSpPr/>
            <p:nvPr/>
          </p:nvSpPr>
          <p:spPr>
            <a:xfrm>
              <a:off x="1640543" y="3014673"/>
              <a:ext cx="866032" cy="653840"/>
            </a:xfrm>
            <a:custGeom>
              <a:rect b="b" l="l" r="r" t="t"/>
              <a:pathLst>
                <a:path extrusionOk="0" h="16929" w="22423">
                  <a:moveTo>
                    <a:pt x="11789" y="1"/>
                  </a:moveTo>
                  <a:cubicBezTo>
                    <a:pt x="10913" y="1"/>
                    <a:pt x="8671" y="183"/>
                    <a:pt x="6746" y="1872"/>
                  </a:cubicBezTo>
                  <a:cubicBezTo>
                    <a:pt x="6138" y="2403"/>
                    <a:pt x="5562" y="3085"/>
                    <a:pt x="5070" y="3958"/>
                  </a:cubicBezTo>
                  <a:cubicBezTo>
                    <a:pt x="4826" y="4393"/>
                    <a:pt x="4602" y="4874"/>
                    <a:pt x="4408" y="5407"/>
                  </a:cubicBezTo>
                  <a:cubicBezTo>
                    <a:pt x="2220" y="11353"/>
                    <a:pt x="1" y="16815"/>
                    <a:pt x="6522" y="16928"/>
                  </a:cubicBezTo>
                  <a:lnTo>
                    <a:pt x="22423" y="16928"/>
                  </a:lnTo>
                  <a:lnTo>
                    <a:pt x="22423" y="2702"/>
                  </a:lnTo>
                  <a:cubicBezTo>
                    <a:pt x="22423" y="2702"/>
                    <a:pt x="20297" y="41"/>
                    <a:pt x="15963" y="41"/>
                  </a:cubicBezTo>
                  <a:cubicBezTo>
                    <a:pt x="15410" y="41"/>
                    <a:pt x="14821" y="84"/>
                    <a:pt x="14196" y="182"/>
                  </a:cubicBezTo>
                  <a:lnTo>
                    <a:pt x="12166" y="15"/>
                  </a:lnTo>
                  <a:cubicBezTo>
                    <a:pt x="12166" y="15"/>
                    <a:pt x="12028" y="1"/>
                    <a:pt x="11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5"/>
            <p:cNvSpPr/>
            <p:nvPr/>
          </p:nvSpPr>
          <p:spPr>
            <a:xfrm>
              <a:off x="1640543" y="3167498"/>
              <a:ext cx="410287" cy="501552"/>
            </a:xfrm>
            <a:custGeom>
              <a:rect b="b" l="l" r="r" t="t"/>
              <a:pathLst>
                <a:path extrusionOk="0" h="12986" w="10623">
                  <a:moveTo>
                    <a:pt x="5070" y="1"/>
                  </a:moveTo>
                  <a:cubicBezTo>
                    <a:pt x="4826" y="436"/>
                    <a:pt x="4602" y="917"/>
                    <a:pt x="4408" y="1450"/>
                  </a:cubicBezTo>
                  <a:cubicBezTo>
                    <a:pt x="2220" y="7396"/>
                    <a:pt x="1" y="12858"/>
                    <a:pt x="6522" y="12971"/>
                  </a:cubicBezTo>
                  <a:cubicBezTo>
                    <a:pt x="6522" y="12971"/>
                    <a:pt x="6632" y="12986"/>
                    <a:pt x="6807" y="12986"/>
                  </a:cubicBezTo>
                  <a:cubicBezTo>
                    <a:pt x="7758" y="12986"/>
                    <a:pt x="10622" y="12559"/>
                    <a:pt x="8181" y="7070"/>
                  </a:cubicBezTo>
                  <a:cubicBezTo>
                    <a:pt x="7120" y="4683"/>
                    <a:pt x="5356" y="2588"/>
                    <a:pt x="5070" y="1"/>
                  </a:cubicBezTo>
                  <a:close/>
                </a:path>
              </a:pathLst>
            </a:cu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5"/>
            <p:cNvSpPr/>
            <p:nvPr/>
          </p:nvSpPr>
          <p:spPr>
            <a:xfrm>
              <a:off x="2073952" y="2988681"/>
              <a:ext cx="150087" cy="66122"/>
            </a:xfrm>
            <a:custGeom>
              <a:rect b="b" l="l" r="r" t="t"/>
              <a:pathLst>
                <a:path extrusionOk="0" h="1712" w="3886">
                  <a:moveTo>
                    <a:pt x="312" y="1"/>
                  </a:moveTo>
                  <a:lnTo>
                    <a:pt x="1" y="1166"/>
                  </a:lnTo>
                  <a:cubicBezTo>
                    <a:pt x="1" y="1166"/>
                    <a:pt x="425" y="1711"/>
                    <a:pt x="1944" y="1711"/>
                  </a:cubicBezTo>
                  <a:cubicBezTo>
                    <a:pt x="3461" y="1711"/>
                    <a:pt x="3886" y="1166"/>
                    <a:pt x="3886" y="1166"/>
                  </a:cubicBezTo>
                  <a:lnTo>
                    <a:pt x="3597" y="85"/>
                  </a:lnTo>
                  <a:cubicBezTo>
                    <a:pt x="3157" y="137"/>
                    <a:pt x="2704" y="163"/>
                    <a:pt x="2240" y="163"/>
                  </a:cubicBezTo>
                  <a:cubicBezTo>
                    <a:pt x="1574" y="163"/>
                    <a:pt x="928" y="110"/>
                    <a:pt x="312" y="1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2086002" y="2988681"/>
              <a:ext cx="138037" cy="45227"/>
            </a:xfrm>
            <a:custGeom>
              <a:rect b="b" l="l" r="r" t="t"/>
              <a:pathLst>
                <a:path extrusionOk="0" h="1171" w="3574">
                  <a:moveTo>
                    <a:pt x="0" y="1"/>
                  </a:moveTo>
                  <a:cubicBezTo>
                    <a:pt x="0" y="1"/>
                    <a:pt x="747" y="1170"/>
                    <a:pt x="3287" y="1170"/>
                  </a:cubicBezTo>
                  <a:cubicBezTo>
                    <a:pt x="3380" y="1170"/>
                    <a:pt x="3475" y="1169"/>
                    <a:pt x="3574" y="1166"/>
                  </a:cubicBezTo>
                  <a:lnTo>
                    <a:pt x="3285" y="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5"/>
            <p:cNvSpPr/>
            <p:nvPr/>
          </p:nvSpPr>
          <p:spPr>
            <a:xfrm>
              <a:off x="1868100" y="2453194"/>
              <a:ext cx="609811" cy="541796"/>
            </a:xfrm>
            <a:custGeom>
              <a:rect b="b" l="l" r="r" t="t"/>
              <a:pathLst>
                <a:path extrusionOk="0" h="14028" w="15789">
                  <a:moveTo>
                    <a:pt x="7278" y="0"/>
                  </a:moveTo>
                  <a:cubicBezTo>
                    <a:pt x="5514" y="0"/>
                    <a:pt x="3751" y="655"/>
                    <a:pt x="2400" y="1950"/>
                  </a:cubicBezTo>
                  <a:cubicBezTo>
                    <a:pt x="924" y="3366"/>
                    <a:pt x="0" y="5383"/>
                    <a:pt x="0" y="7619"/>
                  </a:cubicBezTo>
                  <a:cubicBezTo>
                    <a:pt x="0" y="11224"/>
                    <a:pt x="2394" y="13297"/>
                    <a:pt x="5641" y="13866"/>
                  </a:cubicBezTo>
                  <a:cubicBezTo>
                    <a:pt x="6258" y="13975"/>
                    <a:pt x="6904" y="14028"/>
                    <a:pt x="7570" y="14028"/>
                  </a:cubicBezTo>
                  <a:cubicBezTo>
                    <a:pt x="8034" y="14028"/>
                    <a:pt x="8487" y="14002"/>
                    <a:pt x="8927" y="13950"/>
                  </a:cubicBezTo>
                  <a:cubicBezTo>
                    <a:pt x="11555" y="13640"/>
                    <a:pt x="13711" y="12397"/>
                    <a:pt x="14642" y="10212"/>
                  </a:cubicBezTo>
                  <a:cubicBezTo>
                    <a:pt x="15789" y="7413"/>
                    <a:pt x="13828" y="6192"/>
                    <a:pt x="13828" y="6192"/>
                  </a:cubicBezTo>
                  <a:cubicBezTo>
                    <a:pt x="13828" y="4057"/>
                    <a:pt x="12947" y="2632"/>
                    <a:pt x="11847" y="1685"/>
                  </a:cubicBezTo>
                  <a:cubicBezTo>
                    <a:pt x="10538" y="558"/>
                    <a:pt x="8907" y="0"/>
                    <a:pt x="7278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5"/>
            <p:cNvSpPr/>
            <p:nvPr/>
          </p:nvSpPr>
          <p:spPr>
            <a:xfrm>
              <a:off x="1973691" y="2715434"/>
              <a:ext cx="143907" cy="143985"/>
            </a:xfrm>
            <a:custGeom>
              <a:rect b="b" l="l" r="r" t="t"/>
              <a:pathLst>
                <a:path extrusionOk="0" h="3728" w="3726">
                  <a:moveTo>
                    <a:pt x="1863" y="1"/>
                  </a:moveTo>
                  <a:cubicBezTo>
                    <a:pt x="834" y="1"/>
                    <a:pt x="0" y="836"/>
                    <a:pt x="0" y="1865"/>
                  </a:cubicBezTo>
                  <a:cubicBezTo>
                    <a:pt x="0" y="2893"/>
                    <a:pt x="834" y="3727"/>
                    <a:pt x="1863" y="3727"/>
                  </a:cubicBezTo>
                  <a:cubicBezTo>
                    <a:pt x="2892" y="3727"/>
                    <a:pt x="3725" y="2893"/>
                    <a:pt x="3725" y="1865"/>
                  </a:cubicBezTo>
                  <a:cubicBezTo>
                    <a:pt x="3725" y="836"/>
                    <a:pt x="2892" y="1"/>
                    <a:pt x="1863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>
              <a:off x="2296140" y="2715434"/>
              <a:ext cx="143946" cy="143985"/>
            </a:xfrm>
            <a:custGeom>
              <a:rect b="b" l="l" r="r" t="t"/>
              <a:pathLst>
                <a:path extrusionOk="0" h="3728" w="3727">
                  <a:moveTo>
                    <a:pt x="1863" y="1"/>
                  </a:moveTo>
                  <a:cubicBezTo>
                    <a:pt x="834" y="1"/>
                    <a:pt x="0" y="836"/>
                    <a:pt x="0" y="1865"/>
                  </a:cubicBezTo>
                  <a:cubicBezTo>
                    <a:pt x="0" y="2893"/>
                    <a:pt x="834" y="3727"/>
                    <a:pt x="1863" y="3727"/>
                  </a:cubicBezTo>
                  <a:cubicBezTo>
                    <a:pt x="2891" y="3727"/>
                    <a:pt x="3727" y="2893"/>
                    <a:pt x="3727" y="1865"/>
                  </a:cubicBezTo>
                  <a:cubicBezTo>
                    <a:pt x="3727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1774482" y="2598874"/>
              <a:ext cx="144255" cy="235481"/>
            </a:xfrm>
            <a:custGeom>
              <a:rect b="b" l="l" r="r" t="t"/>
              <a:pathLst>
                <a:path extrusionOk="0" h="6097" w="3735">
                  <a:moveTo>
                    <a:pt x="2171" y="0"/>
                  </a:moveTo>
                  <a:cubicBezTo>
                    <a:pt x="1921" y="0"/>
                    <a:pt x="1670" y="54"/>
                    <a:pt x="1444" y="161"/>
                  </a:cubicBezTo>
                  <a:cubicBezTo>
                    <a:pt x="727" y="499"/>
                    <a:pt x="333" y="1296"/>
                    <a:pt x="190" y="2077"/>
                  </a:cubicBezTo>
                  <a:cubicBezTo>
                    <a:pt x="1" y="3110"/>
                    <a:pt x="181" y="4241"/>
                    <a:pt x="834" y="5064"/>
                  </a:cubicBezTo>
                  <a:cubicBezTo>
                    <a:pt x="1334" y="5693"/>
                    <a:pt x="2132" y="6097"/>
                    <a:pt x="2923" y="6097"/>
                  </a:cubicBezTo>
                  <a:cubicBezTo>
                    <a:pt x="3167" y="6097"/>
                    <a:pt x="3410" y="6058"/>
                    <a:pt x="3644" y="5976"/>
                  </a:cubicBezTo>
                  <a:lnTo>
                    <a:pt x="3735" y="1037"/>
                  </a:lnTo>
                  <a:cubicBezTo>
                    <a:pt x="3557" y="616"/>
                    <a:pt x="3202" y="273"/>
                    <a:pt x="2776" y="111"/>
                  </a:cubicBezTo>
                  <a:cubicBezTo>
                    <a:pt x="2583" y="37"/>
                    <a:pt x="2377" y="0"/>
                    <a:pt x="2171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1810747" y="2645722"/>
              <a:ext cx="85626" cy="137921"/>
            </a:xfrm>
            <a:custGeom>
              <a:rect b="b" l="l" r="r" t="t"/>
              <a:pathLst>
                <a:path extrusionOk="0" h="3571" w="2217">
                  <a:moveTo>
                    <a:pt x="985" y="0"/>
                  </a:moveTo>
                  <a:cubicBezTo>
                    <a:pt x="306" y="0"/>
                    <a:pt x="1" y="754"/>
                    <a:pt x="1" y="1739"/>
                  </a:cubicBezTo>
                  <a:cubicBezTo>
                    <a:pt x="1" y="2725"/>
                    <a:pt x="306" y="3571"/>
                    <a:pt x="985" y="3571"/>
                  </a:cubicBezTo>
                  <a:cubicBezTo>
                    <a:pt x="1666" y="3571"/>
                    <a:pt x="2216" y="2771"/>
                    <a:pt x="2216" y="1785"/>
                  </a:cubicBezTo>
                  <a:cubicBezTo>
                    <a:pt x="2216" y="799"/>
                    <a:pt x="1666" y="0"/>
                    <a:pt x="985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5"/>
            <p:cNvSpPr/>
            <p:nvPr/>
          </p:nvSpPr>
          <p:spPr>
            <a:xfrm>
              <a:off x="1840601" y="2641088"/>
              <a:ext cx="57741" cy="151014"/>
            </a:xfrm>
            <a:custGeom>
              <a:rect b="b" l="l" r="r" t="t"/>
              <a:pathLst>
                <a:path extrusionOk="0" h="3910" w="1495">
                  <a:moveTo>
                    <a:pt x="71" y="1"/>
                  </a:moveTo>
                  <a:cubicBezTo>
                    <a:pt x="66" y="1"/>
                    <a:pt x="62" y="1"/>
                    <a:pt x="58" y="1"/>
                  </a:cubicBezTo>
                  <a:cubicBezTo>
                    <a:pt x="26" y="1"/>
                    <a:pt x="0" y="27"/>
                    <a:pt x="0" y="59"/>
                  </a:cubicBezTo>
                  <a:cubicBezTo>
                    <a:pt x="0" y="90"/>
                    <a:pt x="29" y="114"/>
                    <a:pt x="59" y="116"/>
                  </a:cubicBezTo>
                  <a:cubicBezTo>
                    <a:pt x="307" y="116"/>
                    <a:pt x="575" y="226"/>
                    <a:pt x="781" y="424"/>
                  </a:cubicBezTo>
                  <a:cubicBezTo>
                    <a:pt x="962" y="597"/>
                    <a:pt x="1103" y="831"/>
                    <a:pt x="1202" y="1122"/>
                  </a:cubicBezTo>
                  <a:cubicBezTo>
                    <a:pt x="1359" y="1585"/>
                    <a:pt x="1377" y="2100"/>
                    <a:pt x="1251" y="2574"/>
                  </a:cubicBezTo>
                  <a:cubicBezTo>
                    <a:pt x="1125" y="3047"/>
                    <a:pt x="855" y="3484"/>
                    <a:pt x="488" y="3809"/>
                  </a:cubicBezTo>
                  <a:cubicBezTo>
                    <a:pt x="463" y="3830"/>
                    <a:pt x="462" y="3866"/>
                    <a:pt x="482" y="3890"/>
                  </a:cubicBezTo>
                  <a:cubicBezTo>
                    <a:pt x="494" y="3903"/>
                    <a:pt x="510" y="3909"/>
                    <a:pt x="525" y="3909"/>
                  </a:cubicBezTo>
                  <a:cubicBezTo>
                    <a:pt x="539" y="3909"/>
                    <a:pt x="552" y="3905"/>
                    <a:pt x="564" y="3895"/>
                  </a:cubicBezTo>
                  <a:cubicBezTo>
                    <a:pt x="947" y="3557"/>
                    <a:pt x="1232" y="3097"/>
                    <a:pt x="1363" y="2604"/>
                  </a:cubicBezTo>
                  <a:cubicBezTo>
                    <a:pt x="1494" y="2109"/>
                    <a:pt x="1476" y="1569"/>
                    <a:pt x="1311" y="1084"/>
                  </a:cubicBezTo>
                  <a:cubicBezTo>
                    <a:pt x="1206" y="776"/>
                    <a:pt x="1055" y="526"/>
                    <a:pt x="862" y="341"/>
                  </a:cubicBezTo>
                  <a:cubicBezTo>
                    <a:pt x="636" y="125"/>
                    <a:pt x="350" y="1"/>
                    <a:pt x="71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5"/>
            <p:cNvSpPr/>
            <p:nvPr/>
          </p:nvSpPr>
          <p:spPr>
            <a:xfrm>
              <a:off x="1839288" y="2703384"/>
              <a:ext cx="56891" cy="61294"/>
            </a:xfrm>
            <a:custGeom>
              <a:rect b="b" l="l" r="r" t="t"/>
              <a:pathLst>
                <a:path extrusionOk="0" h="1587" w="1473">
                  <a:moveTo>
                    <a:pt x="1406" y="1"/>
                  </a:moveTo>
                  <a:cubicBezTo>
                    <a:pt x="1398" y="1"/>
                    <a:pt x="1389" y="3"/>
                    <a:pt x="1381" y="6"/>
                  </a:cubicBezTo>
                  <a:cubicBezTo>
                    <a:pt x="754" y="309"/>
                    <a:pt x="255" y="856"/>
                    <a:pt x="12" y="1509"/>
                  </a:cubicBezTo>
                  <a:cubicBezTo>
                    <a:pt x="1" y="1539"/>
                    <a:pt x="16" y="1573"/>
                    <a:pt x="46" y="1583"/>
                  </a:cubicBezTo>
                  <a:cubicBezTo>
                    <a:pt x="53" y="1586"/>
                    <a:pt x="59" y="1587"/>
                    <a:pt x="66" y="1587"/>
                  </a:cubicBezTo>
                  <a:cubicBezTo>
                    <a:pt x="89" y="1587"/>
                    <a:pt x="111" y="1573"/>
                    <a:pt x="120" y="1549"/>
                  </a:cubicBezTo>
                  <a:cubicBezTo>
                    <a:pt x="353" y="924"/>
                    <a:pt x="831" y="400"/>
                    <a:pt x="1432" y="110"/>
                  </a:cubicBezTo>
                  <a:cubicBezTo>
                    <a:pt x="1461" y="97"/>
                    <a:pt x="1472" y="62"/>
                    <a:pt x="1459" y="33"/>
                  </a:cubicBezTo>
                  <a:cubicBezTo>
                    <a:pt x="1449" y="13"/>
                    <a:pt x="1428" y="1"/>
                    <a:pt x="1406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5"/>
            <p:cNvSpPr/>
            <p:nvPr/>
          </p:nvSpPr>
          <p:spPr>
            <a:xfrm>
              <a:off x="2093417" y="2801174"/>
              <a:ext cx="147770" cy="98565"/>
            </a:xfrm>
            <a:custGeom>
              <a:rect b="b" l="l" r="r" t="t"/>
              <a:pathLst>
                <a:path extrusionOk="0" h="2552" w="3826">
                  <a:moveTo>
                    <a:pt x="464" y="0"/>
                  </a:moveTo>
                  <a:cubicBezTo>
                    <a:pt x="298" y="0"/>
                    <a:pt x="175" y="85"/>
                    <a:pt x="102" y="311"/>
                  </a:cubicBezTo>
                  <a:cubicBezTo>
                    <a:pt x="1" y="623"/>
                    <a:pt x="47" y="1030"/>
                    <a:pt x="224" y="1414"/>
                  </a:cubicBezTo>
                  <a:cubicBezTo>
                    <a:pt x="434" y="1866"/>
                    <a:pt x="828" y="2284"/>
                    <a:pt x="1372" y="2462"/>
                  </a:cubicBezTo>
                  <a:cubicBezTo>
                    <a:pt x="1562" y="2524"/>
                    <a:pt x="1758" y="2551"/>
                    <a:pt x="1951" y="2551"/>
                  </a:cubicBezTo>
                  <a:cubicBezTo>
                    <a:pt x="1984" y="2551"/>
                    <a:pt x="2016" y="2550"/>
                    <a:pt x="2049" y="2549"/>
                  </a:cubicBezTo>
                  <a:cubicBezTo>
                    <a:pt x="2835" y="2512"/>
                    <a:pt x="3559" y="2023"/>
                    <a:pt x="3731" y="1494"/>
                  </a:cubicBezTo>
                  <a:cubicBezTo>
                    <a:pt x="3826" y="1203"/>
                    <a:pt x="3705" y="1049"/>
                    <a:pt x="3457" y="943"/>
                  </a:cubicBezTo>
                  <a:cubicBezTo>
                    <a:pt x="3423" y="929"/>
                    <a:pt x="3387" y="915"/>
                    <a:pt x="3348" y="902"/>
                  </a:cubicBezTo>
                  <a:cubicBezTo>
                    <a:pt x="3009" y="789"/>
                    <a:pt x="2505" y="728"/>
                    <a:pt x="1988" y="559"/>
                  </a:cubicBezTo>
                  <a:cubicBezTo>
                    <a:pt x="1414" y="372"/>
                    <a:pt x="949" y="93"/>
                    <a:pt x="618" y="19"/>
                  </a:cubicBezTo>
                  <a:cubicBezTo>
                    <a:pt x="594" y="13"/>
                    <a:pt x="572" y="10"/>
                    <a:pt x="551" y="7"/>
                  </a:cubicBezTo>
                  <a:cubicBezTo>
                    <a:pt x="521" y="2"/>
                    <a:pt x="492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5"/>
            <p:cNvSpPr/>
            <p:nvPr/>
          </p:nvSpPr>
          <p:spPr>
            <a:xfrm>
              <a:off x="2102107" y="2854664"/>
              <a:ext cx="70447" cy="45034"/>
            </a:xfrm>
            <a:custGeom>
              <a:rect b="b" l="l" r="r" t="t"/>
              <a:pathLst>
                <a:path extrusionOk="0" h="1166" w="1824">
                  <a:moveTo>
                    <a:pt x="295" y="0"/>
                  </a:moveTo>
                  <a:cubicBezTo>
                    <a:pt x="196" y="0"/>
                    <a:pt x="97" y="9"/>
                    <a:pt x="0" y="27"/>
                  </a:cubicBezTo>
                  <a:cubicBezTo>
                    <a:pt x="211" y="481"/>
                    <a:pt x="603" y="899"/>
                    <a:pt x="1147" y="1075"/>
                  </a:cubicBezTo>
                  <a:cubicBezTo>
                    <a:pt x="1338" y="1138"/>
                    <a:pt x="1535" y="1166"/>
                    <a:pt x="1729" y="1166"/>
                  </a:cubicBezTo>
                  <a:cubicBezTo>
                    <a:pt x="1761" y="1166"/>
                    <a:pt x="1792" y="1165"/>
                    <a:pt x="1824" y="1164"/>
                  </a:cubicBezTo>
                  <a:cubicBezTo>
                    <a:pt x="1715" y="769"/>
                    <a:pt x="1449" y="418"/>
                    <a:pt x="1094" y="212"/>
                  </a:cubicBezTo>
                  <a:cubicBezTo>
                    <a:pt x="853" y="72"/>
                    <a:pt x="57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2114697" y="2801405"/>
              <a:ext cx="108027" cy="48626"/>
            </a:xfrm>
            <a:custGeom>
              <a:rect b="b" l="l" r="r" t="t"/>
              <a:pathLst>
                <a:path extrusionOk="0" h="1259" w="2797">
                  <a:moveTo>
                    <a:pt x="0" y="1"/>
                  </a:moveTo>
                  <a:cubicBezTo>
                    <a:pt x="102" y="480"/>
                    <a:pt x="532" y="939"/>
                    <a:pt x="1142" y="1148"/>
                  </a:cubicBezTo>
                  <a:cubicBezTo>
                    <a:pt x="1361" y="1223"/>
                    <a:pt x="1582" y="1258"/>
                    <a:pt x="1792" y="1258"/>
                  </a:cubicBezTo>
                  <a:cubicBezTo>
                    <a:pt x="2193" y="1258"/>
                    <a:pt x="2556" y="1128"/>
                    <a:pt x="2797" y="897"/>
                  </a:cubicBezTo>
                  <a:cubicBezTo>
                    <a:pt x="2458" y="783"/>
                    <a:pt x="1952" y="722"/>
                    <a:pt x="1437" y="553"/>
                  </a:cubicBezTo>
                  <a:cubicBezTo>
                    <a:pt x="863" y="366"/>
                    <a:pt x="398" y="87"/>
                    <a:pt x="67" y="13"/>
                  </a:cubicBezTo>
                  <a:cubicBezTo>
                    <a:pt x="43" y="7"/>
                    <a:pt x="2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2123503" y="2907306"/>
              <a:ext cx="46424" cy="12475"/>
            </a:xfrm>
            <a:custGeom>
              <a:rect b="b" l="l" r="r" t="t"/>
              <a:pathLst>
                <a:path extrusionOk="0" h="323" w="1202">
                  <a:moveTo>
                    <a:pt x="1136" y="0"/>
                  </a:moveTo>
                  <a:cubicBezTo>
                    <a:pt x="1127" y="0"/>
                    <a:pt x="1118" y="3"/>
                    <a:pt x="1110" y="7"/>
                  </a:cubicBezTo>
                  <a:cubicBezTo>
                    <a:pt x="850" y="138"/>
                    <a:pt x="554" y="207"/>
                    <a:pt x="261" y="207"/>
                  </a:cubicBezTo>
                  <a:cubicBezTo>
                    <a:pt x="196" y="207"/>
                    <a:pt x="131" y="204"/>
                    <a:pt x="67" y="197"/>
                  </a:cubicBezTo>
                  <a:cubicBezTo>
                    <a:pt x="66" y="197"/>
                    <a:pt x="64" y="197"/>
                    <a:pt x="62" y="197"/>
                  </a:cubicBezTo>
                  <a:cubicBezTo>
                    <a:pt x="33" y="197"/>
                    <a:pt x="7" y="219"/>
                    <a:pt x="5" y="249"/>
                  </a:cubicBezTo>
                  <a:cubicBezTo>
                    <a:pt x="1" y="280"/>
                    <a:pt x="24" y="309"/>
                    <a:pt x="55" y="313"/>
                  </a:cubicBezTo>
                  <a:cubicBezTo>
                    <a:pt x="123" y="319"/>
                    <a:pt x="192" y="323"/>
                    <a:pt x="259" y="323"/>
                  </a:cubicBezTo>
                  <a:cubicBezTo>
                    <a:pt x="571" y="323"/>
                    <a:pt x="885" y="250"/>
                    <a:pt x="1162" y="110"/>
                  </a:cubicBezTo>
                  <a:cubicBezTo>
                    <a:pt x="1191" y="96"/>
                    <a:pt x="1201" y="61"/>
                    <a:pt x="1187" y="32"/>
                  </a:cubicBezTo>
                  <a:cubicBezTo>
                    <a:pt x="1177" y="12"/>
                    <a:pt x="1157" y="0"/>
                    <a:pt x="1136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2152199" y="2484709"/>
              <a:ext cx="204429" cy="66238"/>
            </a:xfrm>
            <a:custGeom>
              <a:rect b="b" l="l" r="r" t="t"/>
              <a:pathLst>
                <a:path extrusionOk="0" h="1715" w="5293">
                  <a:moveTo>
                    <a:pt x="242" y="0"/>
                  </a:moveTo>
                  <a:cubicBezTo>
                    <a:pt x="170" y="96"/>
                    <a:pt x="88" y="187"/>
                    <a:pt x="1" y="270"/>
                  </a:cubicBezTo>
                  <a:lnTo>
                    <a:pt x="65" y="288"/>
                  </a:lnTo>
                  <a:cubicBezTo>
                    <a:pt x="383" y="616"/>
                    <a:pt x="827" y="821"/>
                    <a:pt x="1283" y="847"/>
                  </a:cubicBezTo>
                  <a:cubicBezTo>
                    <a:pt x="1314" y="849"/>
                    <a:pt x="1345" y="849"/>
                    <a:pt x="1377" y="849"/>
                  </a:cubicBezTo>
                  <a:cubicBezTo>
                    <a:pt x="1803" y="849"/>
                    <a:pt x="2229" y="694"/>
                    <a:pt x="2558" y="423"/>
                  </a:cubicBezTo>
                  <a:cubicBezTo>
                    <a:pt x="2917" y="816"/>
                    <a:pt x="3447" y="1050"/>
                    <a:pt x="3977" y="1050"/>
                  </a:cubicBezTo>
                  <a:cubicBezTo>
                    <a:pt x="4043" y="1050"/>
                    <a:pt x="4109" y="1046"/>
                    <a:pt x="4174" y="1039"/>
                  </a:cubicBezTo>
                  <a:cubicBezTo>
                    <a:pt x="4703" y="1081"/>
                    <a:pt x="5235" y="1652"/>
                    <a:pt x="5292" y="1715"/>
                  </a:cubicBezTo>
                  <a:cubicBezTo>
                    <a:pt x="5242" y="1647"/>
                    <a:pt x="4814" y="1098"/>
                    <a:pt x="4351" y="752"/>
                  </a:cubicBezTo>
                  <a:cubicBezTo>
                    <a:pt x="4286" y="759"/>
                    <a:pt x="4222" y="763"/>
                    <a:pt x="4157" y="763"/>
                  </a:cubicBezTo>
                  <a:cubicBezTo>
                    <a:pt x="3626" y="763"/>
                    <a:pt x="3095" y="529"/>
                    <a:pt x="2735" y="136"/>
                  </a:cubicBezTo>
                  <a:cubicBezTo>
                    <a:pt x="2407" y="407"/>
                    <a:pt x="1983" y="561"/>
                    <a:pt x="1558" y="561"/>
                  </a:cubicBezTo>
                  <a:cubicBezTo>
                    <a:pt x="1525" y="561"/>
                    <a:pt x="1492" y="560"/>
                    <a:pt x="1459" y="559"/>
                  </a:cubicBezTo>
                  <a:cubicBezTo>
                    <a:pt x="1004" y="533"/>
                    <a:pt x="559" y="327"/>
                    <a:pt x="242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1955925" y="2532832"/>
              <a:ext cx="88214" cy="47004"/>
            </a:xfrm>
            <a:custGeom>
              <a:rect b="b" l="l" r="r" t="t"/>
              <a:pathLst>
                <a:path extrusionOk="0" h="1217" w="2284">
                  <a:moveTo>
                    <a:pt x="2284" y="1"/>
                  </a:moveTo>
                  <a:lnTo>
                    <a:pt x="2284" y="1"/>
                  </a:lnTo>
                  <a:cubicBezTo>
                    <a:pt x="2099" y="257"/>
                    <a:pt x="1862" y="474"/>
                    <a:pt x="1589" y="631"/>
                  </a:cubicBezTo>
                  <a:cubicBezTo>
                    <a:pt x="1247" y="828"/>
                    <a:pt x="854" y="929"/>
                    <a:pt x="462" y="929"/>
                  </a:cubicBezTo>
                  <a:cubicBezTo>
                    <a:pt x="307" y="929"/>
                    <a:pt x="152" y="913"/>
                    <a:pt x="1" y="882"/>
                  </a:cubicBezTo>
                  <a:lnTo>
                    <a:pt x="1" y="882"/>
                  </a:lnTo>
                  <a:cubicBezTo>
                    <a:pt x="7" y="988"/>
                    <a:pt x="10" y="1093"/>
                    <a:pt x="3" y="1200"/>
                  </a:cubicBezTo>
                  <a:cubicBezTo>
                    <a:pt x="96" y="1211"/>
                    <a:pt x="189" y="1217"/>
                    <a:pt x="282" y="1217"/>
                  </a:cubicBezTo>
                  <a:cubicBezTo>
                    <a:pt x="676" y="1217"/>
                    <a:pt x="1070" y="1116"/>
                    <a:pt x="1411" y="919"/>
                  </a:cubicBezTo>
                  <a:cubicBezTo>
                    <a:pt x="1783" y="705"/>
                    <a:pt x="2088" y="380"/>
                    <a:pt x="2284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1835851" y="2314775"/>
              <a:ext cx="549405" cy="350499"/>
            </a:xfrm>
            <a:custGeom>
              <a:rect b="b" l="l" r="r" t="t"/>
              <a:pathLst>
                <a:path extrusionOk="0" h="9075" w="14225">
                  <a:moveTo>
                    <a:pt x="9852" y="0"/>
                  </a:moveTo>
                  <a:cubicBezTo>
                    <a:pt x="9392" y="0"/>
                    <a:pt x="8930" y="188"/>
                    <a:pt x="8622" y="522"/>
                  </a:cubicBezTo>
                  <a:cubicBezTo>
                    <a:pt x="8268" y="209"/>
                    <a:pt x="7789" y="37"/>
                    <a:pt x="7312" y="37"/>
                  </a:cubicBezTo>
                  <a:cubicBezTo>
                    <a:pt x="7144" y="37"/>
                    <a:pt x="6976" y="58"/>
                    <a:pt x="6814" y="102"/>
                  </a:cubicBezTo>
                  <a:cubicBezTo>
                    <a:pt x="6283" y="245"/>
                    <a:pt x="5825" y="624"/>
                    <a:pt x="5589" y="1106"/>
                  </a:cubicBezTo>
                  <a:cubicBezTo>
                    <a:pt x="5547" y="1189"/>
                    <a:pt x="5512" y="1278"/>
                    <a:pt x="5485" y="1367"/>
                  </a:cubicBezTo>
                  <a:cubicBezTo>
                    <a:pt x="5472" y="1354"/>
                    <a:pt x="5459" y="1341"/>
                    <a:pt x="5445" y="1330"/>
                  </a:cubicBezTo>
                  <a:cubicBezTo>
                    <a:pt x="5121" y="1041"/>
                    <a:pt x="4679" y="890"/>
                    <a:pt x="4240" y="890"/>
                  </a:cubicBezTo>
                  <a:cubicBezTo>
                    <a:pt x="3925" y="890"/>
                    <a:pt x="3612" y="967"/>
                    <a:pt x="3343" y="1127"/>
                  </a:cubicBezTo>
                  <a:cubicBezTo>
                    <a:pt x="3058" y="1296"/>
                    <a:pt x="2834" y="1550"/>
                    <a:pt x="2691" y="1843"/>
                  </a:cubicBezTo>
                  <a:cubicBezTo>
                    <a:pt x="2502" y="2228"/>
                    <a:pt x="2450" y="2680"/>
                    <a:pt x="2581" y="3090"/>
                  </a:cubicBezTo>
                  <a:cubicBezTo>
                    <a:pt x="2510" y="3080"/>
                    <a:pt x="2436" y="3075"/>
                    <a:pt x="2365" y="3075"/>
                  </a:cubicBezTo>
                  <a:cubicBezTo>
                    <a:pt x="2357" y="3075"/>
                    <a:pt x="2349" y="3075"/>
                    <a:pt x="2341" y="3075"/>
                  </a:cubicBezTo>
                  <a:cubicBezTo>
                    <a:pt x="1669" y="3080"/>
                    <a:pt x="1005" y="3449"/>
                    <a:pt x="674" y="4021"/>
                  </a:cubicBezTo>
                  <a:cubicBezTo>
                    <a:pt x="653" y="4057"/>
                    <a:pt x="634" y="4095"/>
                    <a:pt x="616" y="4132"/>
                  </a:cubicBezTo>
                  <a:cubicBezTo>
                    <a:pt x="316" y="4757"/>
                    <a:pt x="407" y="5548"/>
                    <a:pt x="853" y="6087"/>
                  </a:cubicBezTo>
                  <a:cubicBezTo>
                    <a:pt x="747" y="6111"/>
                    <a:pt x="646" y="6150"/>
                    <a:pt x="552" y="6204"/>
                  </a:cubicBezTo>
                  <a:cubicBezTo>
                    <a:pt x="346" y="6324"/>
                    <a:pt x="178" y="6508"/>
                    <a:pt x="91" y="6726"/>
                  </a:cubicBezTo>
                  <a:cubicBezTo>
                    <a:pt x="86" y="6738"/>
                    <a:pt x="81" y="6751"/>
                    <a:pt x="77" y="6764"/>
                  </a:cubicBezTo>
                  <a:cubicBezTo>
                    <a:pt x="0" y="6978"/>
                    <a:pt x="1" y="7216"/>
                    <a:pt x="74" y="7433"/>
                  </a:cubicBezTo>
                  <a:cubicBezTo>
                    <a:pt x="243" y="7381"/>
                    <a:pt x="405" y="7359"/>
                    <a:pt x="557" y="7359"/>
                  </a:cubicBezTo>
                  <a:cubicBezTo>
                    <a:pt x="1188" y="7359"/>
                    <a:pt x="1637" y="7725"/>
                    <a:pt x="1637" y="7725"/>
                  </a:cubicBezTo>
                  <a:cubicBezTo>
                    <a:pt x="1863" y="8164"/>
                    <a:pt x="1982" y="8594"/>
                    <a:pt x="2077" y="9075"/>
                  </a:cubicBezTo>
                  <a:cubicBezTo>
                    <a:pt x="2255" y="8916"/>
                    <a:pt x="2412" y="8737"/>
                    <a:pt x="2547" y="8541"/>
                  </a:cubicBezTo>
                  <a:cubicBezTo>
                    <a:pt x="2891" y="8045"/>
                    <a:pt x="3091" y="7448"/>
                    <a:pt x="3112" y="6846"/>
                  </a:cubicBezTo>
                  <a:cubicBezTo>
                    <a:pt x="3119" y="6739"/>
                    <a:pt x="3116" y="6634"/>
                    <a:pt x="3110" y="6528"/>
                  </a:cubicBezTo>
                  <a:lnTo>
                    <a:pt x="3110" y="6528"/>
                  </a:lnTo>
                  <a:cubicBezTo>
                    <a:pt x="3261" y="6559"/>
                    <a:pt x="3416" y="6575"/>
                    <a:pt x="3571" y="6575"/>
                  </a:cubicBezTo>
                  <a:cubicBezTo>
                    <a:pt x="3963" y="6575"/>
                    <a:pt x="4356" y="6474"/>
                    <a:pt x="4698" y="6277"/>
                  </a:cubicBezTo>
                  <a:cubicBezTo>
                    <a:pt x="4971" y="6120"/>
                    <a:pt x="5208" y="5903"/>
                    <a:pt x="5393" y="5647"/>
                  </a:cubicBezTo>
                  <a:cubicBezTo>
                    <a:pt x="5473" y="5537"/>
                    <a:pt x="5544" y="5417"/>
                    <a:pt x="5602" y="5294"/>
                  </a:cubicBezTo>
                  <a:cubicBezTo>
                    <a:pt x="5651" y="5192"/>
                    <a:pt x="5693" y="5086"/>
                    <a:pt x="5724" y="4978"/>
                  </a:cubicBezTo>
                  <a:cubicBezTo>
                    <a:pt x="6039" y="5152"/>
                    <a:pt x="6399" y="5243"/>
                    <a:pt x="6759" y="5243"/>
                  </a:cubicBezTo>
                  <a:cubicBezTo>
                    <a:pt x="6922" y="5243"/>
                    <a:pt x="7086" y="5224"/>
                    <a:pt x="7245" y="5186"/>
                  </a:cubicBezTo>
                  <a:cubicBezTo>
                    <a:pt x="7598" y="5100"/>
                    <a:pt x="7926" y="4918"/>
                    <a:pt x="8192" y="4670"/>
                  </a:cubicBezTo>
                  <a:cubicBezTo>
                    <a:pt x="8279" y="4587"/>
                    <a:pt x="8361" y="4496"/>
                    <a:pt x="8433" y="4400"/>
                  </a:cubicBezTo>
                  <a:cubicBezTo>
                    <a:pt x="8750" y="4727"/>
                    <a:pt x="9195" y="4933"/>
                    <a:pt x="9650" y="4959"/>
                  </a:cubicBezTo>
                  <a:cubicBezTo>
                    <a:pt x="9683" y="4960"/>
                    <a:pt x="9716" y="4961"/>
                    <a:pt x="9749" y="4961"/>
                  </a:cubicBezTo>
                  <a:cubicBezTo>
                    <a:pt x="10174" y="4961"/>
                    <a:pt x="10598" y="4807"/>
                    <a:pt x="10926" y="4536"/>
                  </a:cubicBezTo>
                  <a:cubicBezTo>
                    <a:pt x="11285" y="4929"/>
                    <a:pt x="11816" y="5163"/>
                    <a:pt x="12348" y="5163"/>
                  </a:cubicBezTo>
                  <a:cubicBezTo>
                    <a:pt x="12413" y="5163"/>
                    <a:pt x="12477" y="5159"/>
                    <a:pt x="12542" y="5152"/>
                  </a:cubicBezTo>
                  <a:cubicBezTo>
                    <a:pt x="13037" y="5520"/>
                    <a:pt x="13490" y="6121"/>
                    <a:pt x="13490" y="6121"/>
                  </a:cubicBezTo>
                  <a:cubicBezTo>
                    <a:pt x="13642" y="6029"/>
                    <a:pt x="13774" y="5908"/>
                    <a:pt x="13881" y="5770"/>
                  </a:cubicBezTo>
                  <a:lnTo>
                    <a:pt x="13881" y="5769"/>
                  </a:lnTo>
                  <a:cubicBezTo>
                    <a:pt x="14107" y="5481"/>
                    <a:pt x="14225" y="5111"/>
                    <a:pt x="14191" y="4749"/>
                  </a:cubicBezTo>
                  <a:cubicBezTo>
                    <a:pt x="14142" y="4216"/>
                    <a:pt x="13765" y="3723"/>
                    <a:pt x="13255" y="3523"/>
                  </a:cubicBezTo>
                  <a:cubicBezTo>
                    <a:pt x="13252" y="3522"/>
                    <a:pt x="13251" y="3522"/>
                    <a:pt x="13248" y="3521"/>
                  </a:cubicBezTo>
                  <a:cubicBezTo>
                    <a:pt x="13255" y="3514"/>
                    <a:pt x="13260" y="3506"/>
                    <a:pt x="13266" y="3500"/>
                  </a:cubicBezTo>
                  <a:cubicBezTo>
                    <a:pt x="13669" y="3002"/>
                    <a:pt x="13665" y="2232"/>
                    <a:pt x="13251" y="1743"/>
                  </a:cubicBezTo>
                  <a:cubicBezTo>
                    <a:pt x="12977" y="1418"/>
                    <a:pt x="12544" y="1240"/>
                    <a:pt x="12114" y="1240"/>
                  </a:cubicBezTo>
                  <a:cubicBezTo>
                    <a:pt x="11886" y="1240"/>
                    <a:pt x="11658" y="1290"/>
                    <a:pt x="11456" y="1396"/>
                  </a:cubicBezTo>
                  <a:cubicBezTo>
                    <a:pt x="11382" y="793"/>
                    <a:pt x="10922" y="253"/>
                    <a:pt x="10328" y="71"/>
                  </a:cubicBezTo>
                  <a:cubicBezTo>
                    <a:pt x="10175" y="23"/>
                    <a:pt x="10014" y="0"/>
                    <a:pt x="9852" y="0"/>
                  </a:cubicBezTo>
                  <a:close/>
                </a:path>
              </a:pathLst>
            </a:custGeom>
            <a:solidFill>
              <a:srgbClr val="512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1919968" y="2530901"/>
              <a:ext cx="36460" cy="37464"/>
            </a:xfrm>
            <a:custGeom>
              <a:rect b="b" l="l" r="r" t="t"/>
              <a:pathLst>
                <a:path extrusionOk="0" h="970" w="944">
                  <a:moveTo>
                    <a:pt x="67" y="0"/>
                  </a:moveTo>
                  <a:cubicBezTo>
                    <a:pt x="59" y="0"/>
                    <a:pt x="51" y="2"/>
                    <a:pt x="43" y="5"/>
                  </a:cubicBezTo>
                  <a:cubicBezTo>
                    <a:pt x="15" y="18"/>
                    <a:pt x="0" y="52"/>
                    <a:pt x="13" y="82"/>
                  </a:cubicBezTo>
                  <a:cubicBezTo>
                    <a:pt x="182" y="463"/>
                    <a:pt x="480" y="776"/>
                    <a:pt x="851" y="963"/>
                  </a:cubicBezTo>
                  <a:cubicBezTo>
                    <a:pt x="860" y="968"/>
                    <a:pt x="869" y="969"/>
                    <a:pt x="878" y="969"/>
                  </a:cubicBezTo>
                  <a:lnTo>
                    <a:pt x="878" y="969"/>
                  </a:lnTo>
                  <a:cubicBezTo>
                    <a:pt x="899" y="969"/>
                    <a:pt x="919" y="957"/>
                    <a:pt x="929" y="938"/>
                  </a:cubicBezTo>
                  <a:cubicBezTo>
                    <a:pt x="943" y="909"/>
                    <a:pt x="932" y="874"/>
                    <a:pt x="903" y="860"/>
                  </a:cubicBezTo>
                  <a:cubicBezTo>
                    <a:pt x="560" y="687"/>
                    <a:pt x="274" y="386"/>
                    <a:pt x="120" y="35"/>
                  </a:cubicBezTo>
                  <a:cubicBezTo>
                    <a:pt x="110" y="13"/>
                    <a:pt x="89" y="0"/>
                    <a:pt x="67" y="0"/>
                  </a:cubicBezTo>
                  <a:close/>
                  <a:moveTo>
                    <a:pt x="878" y="969"/>
                  </a:moveTo>
                  <a:cubicBezTo>
                    <a:pt x="877" y="969"/>
                    <a:pt x="877" y="969"/>
                    <a:pt x="877" y="969"/>
                  </a:cubicBezTo>
                  <a:lnTo>
                    <a:pt x="878" y="969"/>
                  </a:lnTo>
                  <a:cubicBezTo>
                    <a:pt x="878" y="969"/>
                    <a:pt x="878" y="969"/>
                    <a:pt x="878" y="969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2044600" y="2457597"/>
              <a:ext cx="15488" cy="46733"/>
            </a:xfrm>
            <a:custGeom>
              <a:rect b="b" l="l" r="r" t="t"/>
              <a:pathLst>
                <a:path extrusionOk="0" h="1210" w="401">
                  <a:moveTo>
                    <a:pt x="67" y="0"/>
                  </a:moveTo>
                  <a:cubicBezTo>
                    <a:pt x="56" y="0"/>
                    <a:pt x="45" y="4"/>
                    <a:pt x="35" y="10"/>
                  </a:cubicBezTo>
                  <a:cubicBezTo>
                    <a:pt x="9" y="28"/>
                    <a:pt x="1" y="64"/>
                    <a:pt x="19" y="90"/>
                  </a:cubicBezTo>
                  <a:cubicBezTo>
                    <a:pt x="222" y="394"/>
                    <a:pt x="281" y="785"/>
                    <a:pt x="176" y="1136"/>
                  </a:cubicBezTo>
                  <a:cubicBezTo>
                    <a:pt x="167" y="1167"/>
                    <a:pt x="185" y="1198"/>
                    <a:pt x="215" y="1207"/>
                  </a:cubicBezTo>
                  <a:cubicBezTo>
                    <a:pt x="222" y="1210"/>
                    <a:pt x="227" y="1210"/>
                    <a:pt x="232" y="1210"/>
                  </a:cubicBezTo>
                  <a:cubicBezTo>
                    <a:pt x="257" y="1210"/>
                    <a:pt x="280" y="1194"/>
                    <a:pt x="288" y="1168"/>
                  </a:cubicBezTo>
                  <a:cubicBezTo>
                    <a:pt x="401" y="786"/>
                    <a:pt x="337" y="359"/>
                    <a:pt x="115" y="27"/>
                  </a:cubicBezTo>
                  <a:cubicBezTo>
                    <a:pt x="104" y="9"/>
                    <a:pt x="85" y="0"/>
                    <a:pt x="67" y="0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2041394" y="2366528"/>
              <a:ext cx="11625" cy="48471"/>
            </a:xfrm>
            <a:custGeom>
              <a:rect b="b" l="l" r="r" t="t"/>
              <a:pathLst>
                <a:path extrusionOk="0" h="1255" w="301">
                  <a:moveTo>
                    <a:pt x="185" y="1"/>
                  </a:moveTo>
                  <a:cubicBezTo>
                    <a:pt x="161" y="1"/>
                    <a:pt x="139" y="16"/>
                    <a:pt x="131" y="40"/>
                  </a:cubicBezTo>
                  <a:cubicBezTo>
                    <a:pt x="1" y="422"/>
                    <a:pt x="19" y="852"/>
                    <a:pt x="181" y="1221"/>
                  </a:cubicBezTo>
                  <a:cubicBezTo>
                    <a:pt x="192" y="1243"/>
                    <a:pt x="212" y="1255"/>
                    <a:pt x="235" y="1255"/>
                  </a:cubicBezTo>
                  <a:cubicBezTo>
                    <a:pt x="242" y="1255"/>
                    <a:pt x="250" y="1253"/>
                    <a:pt x="258" y="1251"/>
                  </a:cubicBezTo>
                  <a:cubicBezTo>
                    <a:pt x="288" y="1238"/>
                    <a:pt x="301" y="1203"/>
                    <a:pt x="288" y="1174"/>
                  </a:cubicBezTo>
                  <a:cubicBezTo>
                    <a:pt x="136" y="831"/>
                    <a:pt x="119" y="431"/>
                    <a:pt x="240" y="78"/>
                  </a:cubicBezTo>
                  <a:cubicBezTo>
                    <a:pt x="250" y="47"/>
                    <a:pt x="235" y="14"/>
                    <a:pt x="203" y="4"/>
                  </a:cubicBezTo>
                  <a:cubicBezTo>
                    <a:pt x="197" y="2"/>
                    <a:pt x="191" y="1"/>
                    <a:pt x="185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1934413" y="2433034"/>
              <a:ext cx="35610" cy="22903"/>
            </a:xfrm>
            <a:custGeom>
              <a:rect b="b" l="l" r="r" t="t"/>
              <a:pathLst>
                <a:path extrusionOk="0" h="593" w="922">
                  <a:moveTo>
                    <a:pt x="57" y="0"/>
                  </a:moveTo>
                  <a:cubicBezTo>
                    <a:pt x="25" y="0"/>
                    <a:pt x="0" y="26"/>
                    <a:pt x="0" y="59"/>
                  </a:cubicBezTo>
                  <a:cubicBezTo>
                    <a:pt x="0" y="90"/>
                    <a:pt x="26" y="116"/>
                    <a:pt x="57" y="116"/>
                  </a:cubicBezTo>
                  <a:lnTo>
                    <a:pt x="63" y="116"/>
                  </a:lnTo>
                  <a:cubicBezTo>
                    <a:pt x="365" y="116"/>
                    <a:pt x="663" y="294"/>
                    <a:pt x="804" y="561"/>
                  </a:cubicBezTo>
                  <a:cubicBezTo>
                    <a:pt x="815" y="581"/>
                    <a:pt x="834" y="591"/>
                    <a:pt x="855" y="591"/>
                  </a:cubicBezTo>
                  <a:lnTo>
                    <a:pt x="855" y="593"/>
                  </a:lnTo>
                  <a:cubicBezTo>
                    <a:pt x="864" y="593"/>
                    <a:pt x="873" y="590"/>
                    <a:pt x="882" y="585"/>
                  </a:cubicBezTo>
                  <a:cubicBezTo>
                    <a:pt x="909" y="570"/>
                    <a:pt x="921" y="535"/>
                    <a:pt x="906" y="507"/>
                  </a:cubicBezTo>
                  <a:cubicBezTo>
                    <a:pt x="745" y="203"/>
                    <a:pt x="407" y="0"/>
                    <a:pt x="63" y="0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1864817" y="2547778"/>
              <a:ext cx="40631" cy="20122"/>
            </a:xfrm>
            <a:custGeom>
              <a:rect b="b" l="l" r="r" t="t"/>
              <a:pathLst>
                <a:path extrusionOk="0" h="521" w="1052">
                  <a:moveTo>
                    <a:pt x="147" y="1"/>
                  </a:moveTo>
                  <a:cubicBezTo>
                    <a:pt x="116" y="1"/>
                    <a:pt x="86" y="2"/>
                    <a:pt x="55" y="5"/>
                  </a:cubicBezTo>
                  <a:cubicBezTo>
                    <a:pt x="24" y="7"/>
                    <a:pt x="1" y="36"/>
                    <a:pt x="3" y="67"/>
                  </a:cubicBezTo>
                  <a:cubicBezTo>
                    <a:pt x="6" y="98"/>
                    <a:pt x="31" y="121"/>
                    <a:pt x="61" y="121"/>
                  </a:cubicBezTo>
                  <a:cubicBezTo>
                    <a:pt x="62" y="121"/>
                    <a:pt x="64" y="121"/>
                    <a:pt x="66" y="120"/>
                  </a:cubicBezTo>
                  <a:cubicBezTo>
                    <a:pt x="93" y="118"/>
                    <a:pt x="121" y="117"/>
                    <a:pt x="149" y="117"/>
                  </a:cubicBezTo>
                  <a:cubicBezTo>
                    <a:pt x="450" y="117"/>
                    <a:pt x="755" y="262"/>
                    <a:pt x="941" y="498"/>
                  </a:cubicBezTo>
                  <a:cubicBezTo>
                    <a:pt x="953" y="513"/>
                    <a:pt x="970" y="521"/>
                    <a:pt x="987" y="521"/>
                  </a:cubicBezTo>
                  <a:cubicBezTo>
                    <a:pt x="998" y="521"/>
                    <a:pt x="1011" y="517"/>
                    <a:pt x="1022" y="509"/>
                  </a:cubicBezTo>
                  <a:cubicBezTo>
                    <a:pt x="1048" y="489"/>
                    <a:pt x="1052" y="453"/>
                    <a:pt x="1032" y="427"/>
                  </a:cubicBezTo>
                  <a:cubicBezTo>
                    <a:pt x="824" y="163"/>
                    <a:pt x="484" y="1"/>
                    <a:pt x="147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2160039" y="2436935"/>
              <a:ext cx="14792" cy="48317"/>
            </a:xfrm>
            <a:custGeom>
              <a:rect b="b" l="l" r="r" t="t"/>
              <a:pathLst>
                <a:path extrusionOk="0" h="1251" w="383">
                  <a:moveTo>
                    <a:pt x="209" y="1"/>
                  </a:moveTo>
                  <a:cubicBezTo>
                    <a:pt x="203" y="1"/>
                    <a:pt x="197" y="1"/>
                    <a:pt x="191" y="3"/>
                  </a:cubicBezTo>
                  <a:cubicBezTo>
                    <a:pt x="162" y="12"/>
                    <a:pt x="145" y="45"/>
                    <a:pt x="154" y="75"/>
                  </a:cubicBezTo>
                  <a:cubicBezTo>
                    <a:pt x="263" y="434"/>
                    <a:pt x="212" y="841"/>
                    <a:pt x="17" y="1162"/>
                  </a:cubicBezTo>
                  <a:cubicBezTo>
                    <a:pt x="0" y="1189"/>
                    <a:pt x="10" y="1225"/>
                    <a:pt x="37" y="1242"/>
                  </a:cubicBezTo>
                  <a:cubicBezTo>
                    <a:pt x="46" y="1247"/>
                    <a:pt x="56" y="1250"/>
                    <a:pt x="67" y="1250"/>
                  </a:cubicBezTo>
                  <a:cubicBezTo>
                    <a:pt x="86" y="1250"/>
                    <a:pt x="106" y="1240"/>
                    <a:pt x="116" y="1221"/>
                  </a:cubicBezTo>
                  <a:cubicBezTo>
                    <a:pt x="328" y="873"/>
                    <a:pt x="382" y="432"/>
                    <a:pt x="264" y="41"/>
                  </a:cubicBezTo>
                  <a:cubicBezTo>
                    <a:pt x="257" y="16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2167222" y="2335437"/>
              <a:ext cx="24641" cy="52642"/>
            </a:xfrm>
            <a:custGeom>
              <a:rect b="b" l="l" r="r" t="t"/>
              <a:pathLst>
                <a:path extrusionOk="0" h="1363" w="638">
                  <a:moveTo>
                    <a:pt x="66" y="1"/>
                  </a:moveTo>
                  <a:cubicBezTo>
                    <a:pt x="47" y="1"/>
                    <a:pt x="29" y="10"/>
                    <a:pt x="17" y="27"/>
                  </a:cubicBezTo>
                  <a:cubicBezTo>
                    <a:pt x="0" y="53"/>
                    <a:pt x="8" y="89"/>
                    <a:pt x="34" y="106"/>
                  </a:cubicBezTo>
                  <a:cubicBezTo>
                    <a:pt x="222" y="230"/>
                    <a:pt x="366" y="414"/>
                    <a:pt x="442" y="626"/>
                  </a:cubicBezTo>
                  <a:cubicBezTo>
                    <a:pt x="516" y="837"/>
                    <a:pt x="520" y="1073"/>
                    <a:pt x="452" y="1287"/>
                  </a:cubicBezTo>
                  <a:cubicBezTo>
                    <a:pt x="443" y="1317"/>
                    <a:pt x="459" y="1349"/>
                    <a:pt x="490" y="1360"/>
                  </a:cubicBezTo>
                  <a:cubicBezTo>
                    <a:pt x="495" y="1361"/>
                    <a:pt x="502" y="1362"/>
                    <a:pt x="507" y="1362"/>
                  </a:cubicBezTo>
                  <a:lnTo>
                    <a:pt x="507" y="1361"/>
                  </a:lnTo>
                  <a:cubicBezTo>
                    <a:pt x="531" y="1361"/>
                    <a:pt x="555" y="1345"/>
                    <a:pt x="563" y="1321"/>
                  </a:cubicBezTo>
                  <a:cubicBezTo>
                    <a:pt x="638" y="1083"/>
                    <a:pt x="633" y="823"/>
                    <a:pt x="550" y="587"/>
                  </a:cubicBezTo>
                  <a:cubicBezTo>
                    <a:pt x="467" y="352"/>
                    <a:pt x="305" y="148"/>
                    <a:pt x="98" y="10"/>
                  </a:cubicBezTo>
                  <a:cubicBezTo>
                    <a:pt x="88" y="4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2258060" y="2369463"/>
              <a:ext cx="20547" cy="36112"/>
            </a:xfrm>
            <a:custGeom>
              <a:rect b="b" l="l" r="r" t="t"/>
              <a:pathLst>
                <a:path extrusionOk="0" h="935" w="532">
                  <a:moveTo>
                    <a:pt x="467" y="0"/>
                  </a:moveTo>
                  <a:cubicBezTo>
                    <a:pt x="455" y="0"/>
                    <a:pt x="442" y="4"/>
                    <a:pt x="432" y="12"/>
                  </a:cubicBezTo>
                  <a:cubicBezTo>
                    <a:pt x="167" y="212"/>
                    <a:pt x="2" y="544"/>
                    <a:pt x="0" y="876"/>
                  </a:cubicBezTo>
                  <a:cubicBezTo>
                    <a:pt x="0" y="908"/>
                    <a:pt x="26" y="934"/>
                    <a:pt x="59" y="934"/>
                  </a:cubicBezTo>
                  <a:cubicBezTo>
                    <a:pt x="90" y="934"/>
                    <a:pt x="116" y="908"/>
                    <a:pt x="116" y="876"/>
                  </a:cubicBezTo>
                  <a:cubicBezTo>
                    <a:pt x="117" y="579"/>
                    <a:pt x="264" y="284"/>
                    <a:pt x="502" y="105"/>
                  </a:cubicBezTo>
                  <a:cubicBezTo>
                    <a:pt x="528" y="85"/>
                    <a:pt x="532" y="49"/>
                    <a:pt x="513" y="24"/>
                  </a:cubicBezTo>
                  <a:cubicBezTo>
                    <a:pt x="502" y="9"/>
                    <a:pt x="484" y="0"/>
                    <a:pt x="467" y="0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2250027" y="2443616"/>
              <a:ext cx="19466" cy="43412"/>
            </a:xfrm>
            <a:custGeom>
              <a:rect b="b" l="l" r="r" t="t"/>
              <a:pathLst>
                <a:path extrusionOk="0" h="1124" w="504">
                  <a:moveTo>
                    <a:pt x="439" y="0"/>
                  </a:moveTo>
                  <a:cubicBezTo>
                    <a:pt x="425" y="0"/>
                    <a:pt x="411" y="5"/>
                    <a:pt x="399" y="16"/>
                  </a:cubicBezTo>
                  <a:cubicBezTo>
                    <a:pt x="116" y="282"/>
                    <a:pt x="1" y="711"/>
                    <a:pt x="114" y="1084"/>
                  </a:cubicBezTo>
                  <a:cubicBezTo>
                    <a:pt x="121" y="1108"/>
                    <a:pt x="145" y="1124"/>
                    <a:pt x="169" y="1124"/>
                  </a:cubicBezTo>
                  <a:cubicBezTo>
                    <a:pt x="175" y="1124"/>
                    <a:pt x="181" y="1124"/>
                    <a:pt x="186" y="1121"/>
                  </a:cubicBezTo>
                  <a:cubicBezTo>
                    <a:pt x="216" y="1112"/>
                    <a:pt x="234" y="1080"/>
                    <a:pt x="225" y="1050"/>
                  </a:cubicBezTo>
                  <a:cubicBezTo>
                    <a:pt x="124" y="719"/>
                    <a:pt x="227" y="337"/>
                    <a:pt x="479" y="100"/>
                  </a:cubicBezTo>
                  <a:cubicBezTo>
                    <a:pt x="502" y="78"/>
                    <a:pt x="503" y="42"/>
                    <a:pt x="481" y="18"/>
                  </a:cubicBezTo>
                  <a:cubicBezTo>
                    <a:pt x="470" y="6"/>
                    <a:pt x="454" y="0"/>
                    <a:pt x="439" y="0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2309388" y="2451997"/>
              <a:ext cx="39202" cy="19195"/>
            </a:xfrm>
            <a:custGeom>
              <a:rect b="b" l="l" r="r" t="t"/>
              <a:pathLst>
                <a:path extrusionOk="0" h="497" w="1015">
                  <a:moveTo>
                    <a:pt x="949" y="1"/>
                  </a:moveTo>
                  <a:cubicBezTo>
                    <a:pt x="933" y="1"/>
                    <a:pt x="917" y="7"/>
                    <a:pt x="905" y="21"/>
                  </a:cubicBezTo>
                  <a:cubicBezTo>
                    <a:pt x="714" y="247"/>
                    <a:pt x="418" y="381"/>
                    <a:pt x="122" y="381"/>
                  </a:cubicBezTo>
                  <a:cubicBezTo>
                    <a:pt x="102" y="381"/>
                    <a:pt x="82" y="381"/>
                    <a:pt x="62" y="379"/>
                  </a:cubicBezTo>
                  <a:cubicBezTo>
                    <a:pt x="60" y="379"/>
                    <a:pt x="58" y="379"/>
                    <a:pt x="56" y="379"/>
                  </a:cubicBezTo>
                  <a:cubicBezTo>
                    <a:pt x="27" y="379"/>
                    <a:pt x="4" y="404"/>
                    <a:pt x="1" y="433"/>
                  </a:cubicBezTo>
                  <a:cubicBezTo>
                    <a:pt x="0" y="465"/>
                    <a:pt x="24" y="492"/>
                    <a:pt x="56" y="494"/>
                  </a:cubicBezTo>
                  <a:cubicBezTo>
                    <a:pt x="79" y="496"/>
                    <a:pt x="103" y="496"/>
                    <a:pt x="125" y="496"/>
                  </a:cubicBezTo>
                  <a:cubicBezTo>
                    <a:pt x="453" y="496"/>
                    <a:pt x="782" y="347"/>
                    <a:pt x="994" y="95"/>
                  </a:cubicBezTo>
                  <a:cubicBezTo>
                    <a:pt x="1015" y="70"/>
                    <a:pt x="1012" y="34"/>
                    <a:pt x="987" y="14"/>
                  </a:cubicBezTo>
                  <a:cubicBezTo>
                    <a:pt x="976" y="5"/>
                    <a:pt x="963" y="1"/>
                    <a:pt x="949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2020423" y="2606637"/>
              <a:ext cx="159434" cy="164377"/>
            </a:xfrm>
            <a:custGeom>
              <a:rect b="b" l="l" r="r" t="t"/>
              <a:pathLst>
                <a:path extrusionOk="0" h="4256" w="4128">
                  <a:moveTo>
                    <a:pt x="2063" y="1"/>
                  </a:moveTo>
                  <a:cubicBezTo>
                    <a:pt x="924" y="1"/>
                    <a:pt x="1" y="1042"/>
                    <a:pt x="1" y="2328"/>
                  </a:cubicBezTo>
                  <a:cubicBezTo>
                    <a:pt x="1" y="3614"/>
                    <a:pt x="924" y="4256"/>
                    <a:pt x="2063" y="4256"/>
                  </a:cubicBezTo>
                  <a:cubicBezTo>
                    <a:pt x="3204" y="4256"/>
                    <a:pt x="4127" y="3614"/>
                    <a:pt x="4127" y="2328"/>
                  </a:cubicBezTo>
                  <a:cubicBezTo>
                    <a:pt x="4127" y="1042"/>
                    <a:pt x="3204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2013046" y="2600110"/>
              <a:ext cx="157155" cy="96479"/>
            </a:xfrm>
            <a:custGeom>
              <a:rect b="b" l="l" r="r" t="t"/>
              <a:pathLst>
                <a:path extrusionOk="0" h="2498" w="4069">
                  <a:moveTo>
                    <a:pt x="2216" y="0"/>
                  </a:moveTo>
                  <a:cubicBezTo>
                    <a:pt x="1014" y="0"/>
                    <a:pt x="0" y="1192"/>
                    <a:pt x="192" y="2497"/>
                  </a:cubicBezTo>
                  <a:cubicBezTo>
                    <a:pt x="336" y="1358"/>
                    <a:pt x="1193" y="335"/>
                    <a:pt x="2287" y="335"/>
                  </a:cubicBezTo>
                  <a:cubicBezTo>
                    <a:pt x="2525" y="335"/>
                    <a:pt x="2774" y="383"/>
                    <a:pt x="3030" y="489"/>
                  </a:cubicBezTo>
                  <a:cubicBezTo>
                    <a:pt x="3456" y="673"/>
                    <a:pt x="3803" y="1001"/>
                    <a:pt x="4069" y="1388"/>
                  </a:cubicBezTo>
                  <a:cubicBezTo>
                    <a:pt x="3923" y="914"/>
                    <a:pt x="3590" y="496"/>
                    <a:pt x="3151" y="247"/>
                  </a:cubicBezTo>
                  <a:cubicBezTo>
                    <a:pt x="2838" y="77"/>
                    <a:pt x="252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2025057" y="2552760"/>
              <a:ext cx="113589" cy="50634"/>
            </a:xfrm>
            <a:custGeom>
              <a:rect b="b" l="l" r="r" t="t"/>
              <a:pathLst>
                <a:path extrusionOk="0" h="1311" w="2941">
                  <a:moveTo>
                    <a:pt x="2115" y="0"/>
                  </a:moveTo>
                  <a:cubicBezTo>
                    <a:pt x="2060" y="0"/>
                    <a:pt x="2004" y="5"/>
                    <a:pt x="1946" y="14"/>
                  </a:cubicBezTo>
                  <a:cubicBezTo>
                    <a:pt x="1315" y="112"/>
                    <a:pt x="0" y="863"/>
                    <a:pt x="121" y="1279"/>
                  </a:cubicBezTo>
                  <a:cubicBezTo>
                    <a:pt x="127" y="1301"/>
                    <a:pt x="163" y="1310"/>
                    <a:pt x="220" y="1310"/>
                  </a:cubicBezTo>
                  <a:cubicBezTo>
                    <a:pt x="540" y="1310"/>
                    <a:pt x="1549" y="1010"/>
                    <a:pt x="2047" y="908"/>
                  </a:cubicBezTo>
                  <a:cubicBezTo>
                    <a:pt x="2488" y="818"/>
                    <a:pt x="2941" y="795"/>
                    <a:pt x="2921" y="521"/>
                  </a:cubicBezTo>
                  <a:cubicBezTo>
                    <a:pt x="2904" y="277"/>
                    <a:pt x="2562" y="0"/>
                    <a:pt x="2115" y="0"/>
                  </a:cubicBezTo>
                  <a:close/>
                </a:path>
              </a:pathLst>
            </a:custGeom>
            <a:solidFill>
              <a:srgbClr val="512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2063717" y="2645182"/>
              <a:ext cx="116138" cy="127840"/>
            </a:xfrm>
            <a:custGeom>
              <a:rect b="b" l="l" r="r" t="t"/>
              <a:pathLst>
                <a:path extrusionOk="0" h="3310" w="3007">
                  <a:moveTo>
                    <a:pt x="1503" y="0"/>
                  </a:moveTo>
                  <a:cubicBezTo>
                    <a:pt x="1144" y="0"/>
                    <a:pt x="814" y="139"/>
                    <a:pt x="555" y="372"/>
                  </a:cubicBezTo>
                  <a:cubicBezTo>
                    <a:pt x="566" y="369"/>
                    <a:pt x="576" y="369"/>
                    <a:pt x="586" y="369"/>
                  </a:cubicBezTo>
                  <a:cubicBezTo>
                    <a:pt x="898" y="369"/>
                    <a:pt x="1150" y="621"/>
                    <a:pt x="1150" y="934"/>
                  </a:cubicBezTo>
                  <a:cubicBezTo>
                    <a:pt x="1150" y="1246"/>
                    <a:pt x="898" y="1499"/>
                    <a:pt x="586" y="1499"/>
                  </a:cubicBezTo>
                  <a:cubicBezTo>
                    <a:pt x="355" y="1499"/>
                    <a:pt x="157" y="1360"/>
                    <a:pt x="70" y="1160"/>
                  </a:cubicBezTo>
                  <a:cubicBezTo>
                    <a:pt x="24" y="1316"/>
                    <a:pt x="1" y="1482"/>
                    <a:pt x="1" y="1655"/>
                  </a:cubicBezTo>
                  <a:cubicBezTo>
                    <a:pt x="1" y="2568"/>
                    <a:pt x="672" y="3309"/>
                    <a:pt x="1503" y="3309"/>
                  </a:cubicBezTo>
                  <a:cubicBezTo>
                    <a:pt x="2333" y="3309"/>
                    <a:pt x="3006" y="2568"/>
                    <a:pt x="3006" y="1655"/>
                  </a:cubicBezTo>
                  <a:cubicBezTo>
                    <a:pt x="3006" y="740"/>
                    <a:pt x="2333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2227549" y="2595283"/>
              <a:ext cx="159434" cy="164455"/>
            </a:xfrm>
            <a:custGeom>
              <a:rect b="b" l="l" r="r" t="t"/>
              <a:pathLst>
                <a:path extrusionOk="0" h="4258" w="4128">
                  <a:moveTo>
                    <a:pt x="2065" y="1"/>
                  </a:moveTo>
                  <a:cubicBezTo>
                    <a:pt x="924" y="1"/>
                    <a:pt x="1" y="1044"/>
                    <a:pt x="1" y="2330"/>
                  </a:cubicBezTo>
                  <a:cubicBezTo>
                    <a:pt x="1" y="3616"/>
                    <a:pt x="924" y="4257"/>
                    <a:pt x="2065" y="4257"/>
                  </a:cubicBezTo>
                  <a:cubicBezTo>
                    <a:pt x="3204" y="4257"/>
                    <a:pt x="4127" y="3616"/>
                    <a:pt x="4127" y="2330"/>
                  </a:cubicBezTo>
                  <a:cubicBezTo>
                    <a:pt x="4127" y="1044"/>
                    <a:pt x="3204" y="1"/>
                    <a:pt x="2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2220134" y="2588794"/>
              <a:ext cx="157271" cy="96479"/>
            </a:xfrm>
            <a:custGeom>
              <a:rect b="b" l="l" r="r" t="t"/>
              <a:pathLst>
                <a:path extrusionOk="0" h="2498" w="4072">
                  <a:moveTo>
                    <a:pt x="2219" y="0"/>
                  </a:moveTo>
                  <a:cubicBezTo>
                    <a:pt x="1016" y="0"/>
                    <a:pt x="1" y="1193"/>
                    <a:pt x="193" y="2498"/>
                  </a:cubicBezTo>
                  <a:cubicBezTo>
                    <a:pt x="338" y="1359"/>
                    <a:pt x="1194" y="335"/>
                    <a:pt x="2288" y="335"/>
                  </a:cubicBezTo>
                  <a:cubicBezTo>
                    <a:pt x="2526" y="335"/>
                    <a:pt x="2775" y="383"/>
                    <a:pt x="3031" y="490"/>
                  </a:cubicBezTo>
                  <a:cubicBezTo>
                    <a:pt x="3457" y="674"/>
                    <a:pt x="3803" y="1002"/>
                    <a:pt x="4071" y="1389"/>
                  </a:cubicBezTo>
                  <a:cubicBezTo>
                    <a:pt x="3924" y="913"/>
                    <a:pt x="3590" y="495"/>
                    <a:pt x="3151" y="247"/>
                  </a:cubicBezTo>
                  <a:cubicBezTo>
                    <a:pt x="2840" y="77"/>
                    <a:pt x="2523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2258794" y="2540324"/>
              <a:ext cx="113666" cy="50634"/>
            </a:xfrm>
            <a:custGeom>
              <a:rect b="b" l="l" r="r" t="t"/>
              <a:pathLst>
                <a:path extrusionOk="0" h="1311" w="2943">
                  <a:moveTo>
                    <a:pt x="828" y="0"/>
                  </a:moveTo>
                  <a:cubicBezTo>
                    <a:pt x="381" y="0"/>
                    <a:pt x="39" y="277"/>
                    <a:pt x="22" y="521"/>
                  </a:cubicBezTo>
                  <a:cubicBezTo>
                    <a:pt x="1" y="795"/>
                    <a:pt x="455" y="817"/>
                    <a:pt x="896" y="907"/>
                  </a:cubicBezTo>
                  <a:cubicBezTo>
                    <a:pt x="1394" y="1010"/>
                    <a:pt x="2403" y="1310"/>
                    <a:pt x="2723" y="1310"/>
                  </a:cubicBezTo>
                  <a:cubicBezTo>
                    <a:pt x="2780" y="1310"/>
                    <a:pt x="2816" y="1301"/>
                    <a:pt x="2822" y="1279"/>
                  </a:cubicBezTo>
                  <a:cubicBezTo>
                    <a:pt x="2943" y="862"/>
                    <a:pt x="1628" y="112"/>
                    <a:pt x="997" y="13"/>
                  </a:cubicBezTo>
                  <a:cubicBezTo>
                    <a:pt x="939" y="4"/>
                    <a:pt x="883" y="0"/>
                    <a:pt x="828" y="0"/>
                  </a:cubicBezTo>
                  <a:close/>
                </a:path>
              </a:pathLst>
            </a:custGeom>
            <a:solidFill>
              <a:srgbClr val="512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2270843" y="2633866"/>
              <a:ext cx="116138" cy="127879"/>
            </a:xfrm>
            <a:custGeom>
              <a:rect b="b" l="l" r="r" t="t"/>
              <a:pathLst>
                <a:path extrusionOk="0" h="3311" w="3007">
                  <a:moveTo>
                    <a:pt x="1503" y="1"/>
                  </a:moveTo>
                  <a:cubicBezTo>
                    <a:pt x="1144" y="1"/>
                    <a:pt x="814" y="140"/>
                    <a:pt x="555" y="372"/>
                  </a:cubicBezTo>
                  <a:cubicBezTo>
                    <a:pt x="566" y="370"/>
                    <a:pt x="576" y="370"/>
                    <a:pt x="586" y="370"/>
                  </a:cubicBezTo>
                  <a:cubicBezTo>
                    <a:pt x="898" y="370"/>
                    <a:pt x="1150" y="622"/>
                    <a:pt x="1150" y="935"/>
                  </a:cubicBezTo>
                  <a:cubicBezTo>
                    <a:pt x="1150" y="1246"/>
                    <a:pt x="898" y="1500"/>
                    <a:pt x="586" y="1500"/>
                  </a:cubicBezTo>
                  <a:cubicBezTo>
                    <a:pt x="355" y="1500"/>
                    <a:pt x="156" y="1361"/>
                    <a:pt x="69" y="1161"/>
                  </a:cubicBezTo>
                  <a:cubicBezTo>
                    <a:pt x="24" y="1317"/>
                    <a:pt x="1" y="1483"/>
                    <a:pt x="1" y="1656"/>
                  </a:cubicBezTo>
                  <a:cubicBezTo>
                    <a:pt x="1" y="2569"/>
                    <a:pt x="673" y="3310"/>
                    <a:pt x="1503" y="3310"/>
                  </a:cubicBezTo>
                  <a:cubicBezTo>
                    <a:pt x="2335" y="3310"/>
                    <a:pt x="3006" y="2569"/>
                    <a:pt x="3006" y="1656"/>
                  </a:cubicBezTo>
                  <a:cubicBezTo>
                    <a:pt x="3006" y="741"/>
                    <a:pt x="2335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2198699" y="2723467"/>
              <a:ext cx="79717" cy="81841"/>
            </a:xfrm>
            <a:custGeom>
              <a:rect b="b" l="l" r="r" t="t"/>
              <a:pathLst>
                <a:path extrusionOk="0" h="2119" w="2064">
                  <a:moveTo>
                    <a:pt x="1282" y="0"/>
                  </a:moveTo>
                  <a:cubicBezTo>
                    <a:pt x="917" y="0"/>
                    <a:pt x="462" y="116"/>
                    <a:pt x="280" y="456"/>
                  </a:cubicBezTo>
                  <a:cubicBezTo>
                    <a:pt x="1" y="979"/>
                    <a:pt x="193" y="1792"/>
                    <a:pt x="627" y="2024"/>
                  </a:cubicBezTo>
                  <a:cubicBezTo>
                    <a:pt x="746" y="2088"/>
                    <a:pt x="866" y="2119"/>
                    <a:pt x="983" y="2119"/>
                  </a:cubicBezTo>
                  <a:cubicBezTo>
                    <a:pt x="1292" y="2119"/>
                    <a:pt x="1581" y="1905"/>
                    <a:pt x="1784" y="1527"/>
                  </a:cubicBezTo>
                  <a:cubicBezTo>
                    <a:pt x="2063" y="1003"/>
                    <a:pt x="2036" y="249"/>
                    <a:pt x="1736" y="82"/>
                  </a:cubicBezTo>
                  <a:cubicBezTo>
                    <a:pt x="1647" y="33"/>
                    <a:pt x="1477" y="0"/>
                    <a:pt x="1282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2201325" y="2724896"/>
              <a:ext cx="77091" cy="80412"/>
            </a:xfrm>
            <a:custGeom>
              <a:rect b="b" l="l" r="r" t="t"/>
              <a:pathLst>
                <a:path extrusionOk="0" h="2082" w="1996">
                  <a:moveTo>
                    <a:pt x="1436" y="0"/>
                  </a:moveTo>
                  <a:cubicBezTo>
                    <a:pt x="1076" y="0"/>
                    <a:pt x="501" y="208"/>
                    <a:pt x="280" y="621"/>
                  </a:cubicBezTo>
                  <a:cubicBezTo>
                    <a:pt x="0" y="1143"/>
                    <a:pt x="125" y="1755"/>
                    <a:pt x="559" y="1987"/>
                  </a:cubicBezTo>
                  <a:cubicBezTo>
                    <a:pt x="678" y="2051"/>
                    <a:pt x="798" y="2082"/>
                    <a:pt x="915" y="2082"/>
                  </a:cubicBezTo>
                  <a:cubicBezTo>
                    <a:pt x="1224" y="2082"/>
                    <a:pt x="1513" y="1868"/>
                    <a:pt x="1716" y="1490"/>
                  </a:cubicBezTo>
                  <a:cubicBezTo>
                    <a:pt x="1995" y="968"/>
                    <a:pt x="1968" y="212"/>
                    <a:pt x="1668" y="45"/>
                  </a:cubicBezTo>
                  <a:cubicBezTo>
                    <a:pt x="1614" y="15"/>
                    <a:pt x="1533" y="0"/>
                    <a:pt x="1436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2218318" y="2735865"/>
              <a:ext cx="29546" cy="25838"/>
            </a:xfrm>
            <a:custGeom>
              <a:rect b="b" l="l" r="r" t="t"/>
              <a:pathLst>
                <a:path extrusionOk="0" h="669" w="765">
                  <a:moveTo>
                    <a:pt x="560" y="0"/>
                  </a:moveTo>
                  <a:cubicBezTo>
                    <a:pt x="543" y="0"/>
                    <a:pt x="526" y="3"/>
                    <a:pt x="510" y="9"/>
                  </a:cubicBezTo>
                  <a:cubicBezTo>
                    <a:pt x="332" y="78"/>
                    <a:pt x="170" y="190"/>
                    <a:pt x="54" y="345"/>
                  </a:cubicBezTo>
                  <a:cubicBezTo>
                    <a:pt x="36" y="363"/>
                    <a:pt x="23" y="385"/>
                    <a:pt x="16" y="409"/>
                  </a:cubicBezTo>
                  <a:cubicBezTo>
                    <a:pt x="6" y="433"/>
                    <a:pt x="1" y="456"/>
                    <a:pt x="3" y="482"/>
                  </a:cubicBezTo>
                  <a:cubicBezTo>
                    <a:pt x="5" y="529"/>
                    <a:pt x="27" y="585"/>
                    <a:pt x="64" y="616"/>
                  </a:cubicBezTo>
                  <a:cubicBezTo>
                    <a:pt x="99" y="646"/>
                    <a:pt x="143" y="668"/>
                    <a:pt x="191" y="668"/>
                  </a:cubicBezTo>
                  <a:cubicBezTo>
                    <a:pt x="194" y="668"/>
                    <a:pt x="198" y="668"/>
                    <a:pt x="202" y="668"/>
                  </a:cubicBezTo>
                  <a:cubicBezTo>
                    <a:pt x="249" y="664"/>
                    <a:pt x="306" y="647"/>
                    <a:pt x="336" y="607"/>
                  </a:cubicBezTo>
                  <a:cubicBezTo>
                    <a:pt x="371" y="559"/>
                    <a:pt x="411" y="517"/>
                    <a:pt x="455" y="478"/>
                  </a:cubicBezTo>
                  <a:cubicBezTo>
                    <a:pt x="505" y="439"/>
                    <a:pt x="558" y="407"/>
                    <a:pt x="615" y="380"/>
                  </a:cubicBezTo>
                  <a:cubicBezTo>
                    <a:pt x="618" y="380"/>
                    <a:pt x="619" y="378"/>
                    <a:pt x="620" y="377"/>
                  </a:cubicBezTo>
                  <a:cubicBezTo>
                    <a:pt x="670" y="359"/>
                    <a:pt x="711" y="330"/>
                    <a:pt x="736" y="282"/>
                  </a:cubicBezTo>
                  <a:cubicBezTo>
                    <a:pt x="757" y="242"/>
                    <a:pt x="764" y="182"/>
                    <a:pt x="750" y="138"/>
                  </a:cubicBezTo>
                  <a:cubicBezTo>
                    <a:pt x="733" y="90"/>
                    <a:pt x="702" y="46"/>
                    <a:pt x="654" y="24"/>
                  </a:cubicBezTo>
                  <a:cubicBezTo>
                    <a:pt x="626" y="10"/>
                    <a:pt x="593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2215924" y="2722116"/>
              <a:ext cx="62530" cy="81841"/>
            </a:xfrm>
            <a:custGeom>
              <a:rect b="b" l="l" r="r" t="t"/>
              <a:pathLst>
                <a:path extrusionOk="0" h="2119" w="1619">
                  <a:moveTo>
                    <a:pt x="908" y="0"/>
                  </a:moveTo>
                  <a:cubicBezTo>
                    <a:pt x="516" y="0"/>
                    <a:pt x="75" y="116"/>
                    <a:pt x="50" y="123"/>
                  </a:cubicBezTo>
                  <a:cubicBezTo>
                    <a:pt x="19" y="130"/>
                    <a:pt x="0" y="162"/>
                    <a:pt x="8" y="193"/>
                  </a:cubicBezTo>
                  <a:cubicBezTo>
                    <a:pt x="16" y="219"/>
                    <a:pt x="39" y="236"/>
                    <a:pt x="65" y="236"/>
                  </a:cubicBezTo>
                  <a:cubicBezTo>
                    <a:pt x="70" y="236"/>
                    <a:pt x="75" y="235"/>
                    <a:pt x="80" y="234"/>
                  </a:cubicBezTo>
                  <a:cubicBezTo>
                    <a:pt x="85" y="232"/>
                    <a:pt x="532" y="115"/>
                    <a:pt x="911" y="115"/>
                  </a:cubicBezTo>
                  <a:cubicBezTo>
                    <a:pt x="1046" y="115"/>
                    <a:pt x="1172" y="130"/>
                    <a:pt x="1267" y="171"/>
                  </a:cubicBezTo>
                  <a:cubicBezTo>
                    <a:pt x="1377" y="217"/>
                    <a:pt x="1455" y="402"/>
                    <a:pt x="1472" y="652"/>
                  </a:cubicBezTo>
                  <a:cubicBezTo>
                    <a:pt x="1502" y="1114"/>
                    <a:pt x="1320" y="1736"/>
                    <a:pt x="852" y="2011"/>
                  </a:cubicBezTo>
                  <a:cubicBezTo>
                    <a:pt x="825" y="2028"/>
                    <a:pt x="816" y="2063"/>
                    <a:pt x="832" y="2090"/>
                  </a:cubicBezTo>
                  <a:cubicBezTo>
                    <a:pt x="842" y="2108"/>
                    <a:pt x="862" y="2119"/>
                    <a:pt x="881" y="2119"/>
                  </a:cubicBezTo>
                  <a:lnTo>
                    <a:pt x="882" y="2119"/>
                  </a:lnTo>
                  <a:cubicBezTo>
                    <a:pt x="891" y="2119"/>
                    <a:pt x="902" y="2116"/>
                    <a:pt x="911" y="2111"/>
                  </a:cubicBezTo>
                  <a:cubicBezTo>
                    <a:pt x="1421" y="1811"/>
                    <a:pt x="1619" y="1141"/>
                    <a:pt x="1588" y="645"/>
                  </a:cubicBezTo>
                  <a:cubicBezTo>
                    <a:pt x="1568" y="342"/>
                    <a:pt x="1468" y="130"/>
                    <a:pt x="1312" y="64"/>
                  </a:cubicBezTo>
                  <a:cubicBezTo>
                    <a:pt x="1202" y="17"/>
                    <a:pt x="1059" y="0"/>
                    <a:pt x="908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2652577" y="3219328"/>
              <a:ext cx="328523" cy="898321"/>
            </a:xfrm>
            <a:custGeom>
              <a:rect b="b" l="l" r="r" t="t"/>
              <a:pathLst>
                <a:path extrusionOk="0" h="23259" w="8506">
                  <a:moveTo>
                    <a:pt x="1" y="1"/>
                  </a:moveTo>
                  <a:lnTo>
                    <a:pt x="12" y="233"/>
                  </a:lnTo>
                  <a:lnTo>
                    <a:pt x="1250" y="22728"/>
                  </a:lnTo>
                  <a:cubicBezTo>
                    <a:pt x="1250" y="22728"/>
                    <a:pt x="2309" y="23233"/>
                    <a:pt x="4201" y="23258"/>
                  </a:cubicBezTo>
                  <a:cubicBezTo>
                    <a:pt x="4218" y="23259"/>
                    <a:pt x="4235" y="23259"/>
                    <a:pt x="4252" y="23259"/>
                  </a:cubicBezTo>
                  <a:lnTo>
                    <a:pt x="4254" y="23259"/>
                  </a:lnTo>
                  <a:cubicBezTo>
                    <a:pt x="4271" y="23259"/>
                    <a:pt x="4288" y="23259"/>
                    <a:pt x="4305" y="23258"/>
                  </a:cubicBezTo>
                  <a:cubicBezTo>
                    <a:pt x="6198" y="23233"/>
                    <a:pt x="7256" y="22728"/>
                    <a:pt x="7256" y="22728"/>
                  </a:cubicBezTo>
                  <a:lnTo>
                    <a:pt x="8494" y="233"/>
                  </a:lnTo>
                  <a:lnTo>
                    <a:pt x="8506" y="1"/>
                  </a:lnTo>
                  <a:lnTo>
                    <a:pt x="8506" y="1"/>
                  </a:lnTo>
                  <a:cubicBezTo>
                    <a:pt x="8252" y="146"/>
                    <a:pt x="7934" y="272"/>
                    <a:pt x="7585" y="381"/>
                  </a:cubicBezTo>
                  <a:cubicBezTo>
                    <a:pt x="6374" y="762"/>
                    <a:pt x="4795" y="932"/>
                    <a:pt x="4303" y="937"/>
                  </a:cubicBezTo>
                  <a:lnTo>
                    <a:pt x="4203" y="937"/>
                  </a:lnTo>
                  <a:cubicBezTo>
                    <a:pt x="3710" y="932"/>
                    <a:pt x="2132" y="762"/>
                    <a:pt x="922" y="381"/>
                  </a:cubicBezTo>
                  <a:cubicBezTo>
                    <a:pt x="571" y="272"/>
                    <a:pt x="254" y="14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1964113" y="3030740"/>
              <a:ext cx="854793" cy="176582"/>
            </a:xfrm>
            <a:custGeom>
              <a:rect b="b" l="l" r="r" t="t"/>
              <a:pathLst>
                <a:path extrusionOk="0" h="4572" w="22132">
                  <a:moveTo>
                    <a:pt x="4015" y="0"/>
                  </a:moveTo>
                  <a:cubicBezTo>
                    <a:pt x="3196" y="0"/>
                    <a:pt x="2370" y="32"/>
                    <a:pt x="1539" y="100"/>
                  </a:cubicBezTo>
                  <a:lnTo>
                    <a:pt x="3766" y="725"/>
                  </a:lnTo>
                  <a:cubicBezTo>
                    <a:pt x="3766" y="725"/>
                    <a:pt x="3579" y="699"/>
                    <a:pt x="3273" y="699"/>
                  </a:cubicBezTo>
                  <a:cubicBezTo>
                    <a:pt x="2555" y="699"/>
                    <a:pt x="1178" y="839"/>
                    <a:pt x="0" y="1770"/>
                  </a:cubicBezTo>
                  <a:lnTo>
                    <a:pt x="17923" y="4572"/>
                  </a:lnTo>
                  <a:lnTo>
                    <a:pt x="22131" y="4337"/>
                  </a:lnTo>
                  <a:cubicBezTo>
                    <a:pt x="22131" y="4337"/>
                    <a:pt x="13634" y="0"/>
                    <a:pt x="40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1915681" y="3107249"/>
              <a:ext cx="785234" cy="989895"/>
            </a:xfrm>
            <a:custGeom>
              <a:rect b="b" l="l" r="r" t="t"/>
              <a:pathLst>
                <a:path extrusionOk="0" h="25630" w="20331">
                  <a:moveTo>
                    <a:pt x="1" y="1"/>
                  </a:moveTo>
                  <a:lnTo>
                    <a:pt x="2612" y="21889"/>
                  </a:lnTo>
                  <a:lnTo>
                    <a:pt x="20330" y="25630"/>
                  </a:lnTo>
                  <a:lnTo>
                    <a:pt x="19092" y="3135"/>
                  </a:lnTo>
                  <a:lnTo>
                    <a:pt x="19081" y="29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>
              <a:off x="2652577" y="3219328"/>
              <a:ext cx="48317" cy="877812"/>
            </a:xfrm>
            <a:custGeom>
              <a:rect b="b" l="l" r="r" t="t"/>
              <a:pathLst>
                <a:path extrusionOk="0" h="22728" w="1251">
                  <a:moveTo>
                    <a:pt x="1" y="1"/>
                  </a:moveTo>
                  <a:lnTo>
                    <a:pt x="1" y="22464"/>
                  </a:lnTo>
                  <a:lnTo>
                    <a:pt x="1250" y="227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2119255" y="3056269"/>
              <a:ext cx="624101" cy="141976"/>
            </a:xfrm>
            <a:custGeom>
              <a:rect b="b" l="l" r="r" t="t"/>
              <a:pathLst>
                <a:path extrusionOk="0" h="3676" w="16159">
                  <a:moveTo>
                    <a:pt x="972" y="1"/>
                  </a:moveTo>
                  <a:cubicBezTo>
                    <a:pt x="189" y="1"/>
                    <a:pt x="1" y="91"/>
                    <a:pt x="1" y="91"/>
                  </a:cubicBezTo>
                  <a:cubicBezTo>
                    <a:pt x="1" y="91"/>
                    <a:pt x="10007" y="1130"/>
                    <a:pt x="16158" y="3676"/>
                  </a:cubicBezTo>
                  <a:cubicBezTo>
                    <a:pt x="16158" y="3676"/>
                    <a:pt x="14484" y="2012"/>
                    <a:pt x="7730" y="817"/>
                  </a:cubicBezTo>
                  <a:cubicBezTo>
                    <a:pt x="3943" y="148"/>
                    <a:pt x="1973" y="1"/>
                    <a:pt x="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1964035" y="3061521"/>
              <a:ext cx="760361" cy="145800"/>
            </a:xfrm>
            <a:custGeom>
              <a:rect b="b" l="l" r="r" t="t"/>
              <a:pathLst>
                <a:path extrusionOk="0" h="3775" w="19687">
                  <a:moveTo>
                    <a:pt x="2212" y="0"/>
                  </a:moveTo>
                  <a:lnTo>
                    <a:pt x="2212" y="0"/>
                  </a:lnTo>
                  <a:cubicBezTo>
                    <a:pt x="2212" y="1"/>
                    <a:pt x="8775" y="859"/>
                    <a:pt x="14389" y="2715"/>
                  </a:cubicBezTo>
                  <a:cubicBezTo>
                    <a:pt x="14389" y="2715"/>
                    <a:pt x="6572" y="879"/>
                    <a:pt x="1682" y="879"/>
                  </a:cubicBezTo>
                  <a:cubicBezTo>
                    <a:pt x="1068" y="879"/>
                    <a:pt x="501" y="908"/>
                    <a:pt x="1" y="973"/>
                  </a:cubicBezTo>
                  <a:lnTo>
                    <a:pt x="2" y="973"/>
                  </a:lnTo>
                  <a:lnTo>
                    <a:pt x="17925" y="3775"/>
                  </a:lnTo>
                  <a:cubicBezTo>
                    <a:pt x="17925" y="3775"/>
                    <a:pt x="18844" y="3635"/>
                    <a:pt x="19686" y="3598"/>
                  </a:cubicBezTo>
                  <a:cubicBezTo>
                    <a:pt x="19686" y="3598"/>
                    <a:pt x="11232" y="956"/>
                    <a:pt x="2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1944145" y="3145445"/>
              <a:ext cx="728304" cy="918134"/>
            </a:xfrm>
            <a:custGeom>
              <a:rect b="b" l="l" r="r" t="t"/>
              <a:pathLst>
                <a:path extrusionOk="0" h="23772" w="18857">
                  <a:moveTo>
                    <a:pt x="409" y="368"/>
                  </a:moveTo>
                  <a:lnTo>
                    <a:pt x="17348" y="2945"/>
                  </a:lnTo>
                  <a:lnTo>
                    <a:pt x="18471" y="23381"/>
                  </a:lnTo>
                  <a:lnTo>
                    <a:pt x="2759" y="20064"/>
                  </a:lnTo>
                  <a:lnTo>
                    <a:pt x="409" y="368"/>
                  </a:lnTo>
                  <a:close/>
                  <a:moveTo>
                    <a:pt x="0" y="0"/>
                  </a:moveTo>
                  <a:lnTo>
                    <a:pt x="2423" y="20303"/>
                  </a:lnTo>
                  <a:lnTo>
                    <a:pt x="18857" y="23772"/>
                  </a:lnTo>
                  <a:lnTo>
                    <a:pt x="17709" y="2907"/>
                  </a:lnTo>
                  <a:lnTo>
                    <a:pt x="17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1921006" y="3102810"/>
              <a:ext cx="785234" cy="989933"/>
            </a:xfrm>
            <a:custGeom>
              <a:rect b="b" l="l" r="r" t="t"/>
              <a:pathLst>
                <a:path extrusionOk="0" h="25631" w="20331">
                  <a:moveTo>
                    <a:pt x="1" y="1"/>
                  </a:moveTo>
                  <a:lnTo>
                    <a:pt x="1" y="2"/>
                  </a:lnTo>
                  <a:cubicBezTo>
                    <a:pt x="1" y="2"/>
                    <a:pt x="11" y="96"/>
                    <a:pt x="33" y="271"/>
                  </a:cubicBezTo>
                  <a:lnTo>
                    <a:pt x="33" y="271"/>
                  </a:lnTo>
                  <a:lnTo>
                    <a:pt x="1" y="1"/>
                  </a:lnTo>
                  <a:close/>
                  <a:moveTo>
                    <a:pt x="33" y="271"/>
                  </a:moveTo>
                  <a:lnTo>
                    <a:pt x="2612" y="21890"/>
                  </a:lnTo>
                  <a:lnTo>
                    <a:pt x="20330" y="25631"/>
                  </a:lnTo>
                  <a:lnTo>
                    <a:pt x="20330" y="25631"/>
                  </a:lnTo>
                  <a:lnTo>
                    <a:pt x="19081" y="2904"/>
                  </a:lnTo>
                  <a:cubicBezTo>
                    <a:pt x="19081" y="2904"/>
                    <a:pt x="17776" y="20799"/>
                    <a:pt x="10814" y="20799"/>
                  </a:cubicBezTo>
                  <a:cubicBezTo>
                    <a:pt x="10512" y="20799"/>
                    <a:pt x="10199" y="20765"/>
                    <a:pt x="9876" y="20695"/>
                  </a:cubicBezTo>
                  <a:cubicBezTo>
                    <a:pt x="2639" y="19125"/>
                    <a:pt x="323" y="2589"/>
                    <a:pt x="33" y="271"/>
                  </a:cubicBezTo>
                  <a:close/>
                </a:path>
              </a:pathLst>
            </a:cu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5"/>
            <p:cNvSpPr/>
            <p:nvPr/>
          </p:nvSpPr>
          <p:spPr>
            <a:xfrm>
              <a:off x="2814825" y="3030740"/>
              <a:ext cx="854832" cy="176582"/>
            </a:xfrm>
            <a:custGeom>
              <a:rect b="b" l="l" r="r" t="t"/>
              <a:pathLst>
                <a:path extrusionOk="0" h="4572" w="22133">
                  <a:moveTo>
                    <a:pt x="18117" y="0"/>
                  </a:moveTo>
                  <a:cubicBezTo>
                    <a:pt x="8498" y="0"/>
                    <a:pt x="0" y="4337"/>
                    <a:pt x="0" y="4337"/>
                  </a:cubicBezTo>
                  <a:lnTo>
                    <a:pt x="4208" y="4572"/>
                  </a:lnTo>
                  <a:lnTo>
                    <a:pt x="22132" y="1770"/>
                  </a:lnTo>
                  <a:cubicBezTo>
                    <a:pt x="20954" y="839"/>
                    <a:pt x="19576" y="699"/>
                    <a:pt x="18858" y="699"/>
                  </a:cubicBezTo>
                  <a:cubicBezTo>
                    <a:pt x="18552" y="699"/>
                    <a:pt x="18366" y="725"/>
                    <a:pt x="18366" y="725"/>
                  </a:cubicBezTo>
                  <a:lnTo>
                    <a:pt x="20592" y="100"/>
                  </a:lnTo>
                  <a:cubicBezTo>
                    <a:pt x="19762" y="32"/>
                    <a:pt x="18935" y="0"/>
                    <a:pt x="18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5"/>
            <p:cNvSpPr/>
            <p:nvPr/>
          </p:nvSpPr>
          <p:spPr>
            <a:xfrm>
              <a:off x="2656285" y="3198202"/>
              <a:ext cx="321107" cy="50634"/>
            </a:xfrm>
            <a:custGeom>
              <a:rect b="b" l="l" r="r" t="t"/>
              <a:pathLst>
                <a:path extrusionOk="0" h="1311" w="8314">
                  <a:moveTo>
                    <a:pt x="4105" y="1"/>
                  </a:moveTo>
                  <a:cubicBezTo>
                    <a:pt x="1053" y="6"/>
                    <a:pt x="1" y="237"/>
                    <a:pt x="1" y="237"/>
                  </a:cubicBezTo>
                  <a:cubicBezTo>
                    <a:pt x="1378" y="1152"/>
                    <a:pt x="2749" y="1311"/>
                    <a:pt x="3535" y="1311"/>
                  </a:cubicBezTo>
                  <a:cubicBezTo>
                    <a:pt x="3844" y="1311"/>
                    <a:pt x="4063" y="1286"/>
                    <a:pt x="4157" y="1274"/>
                  </a:cubicBezTo>
                  <a:cubicBezTo>
                    <a:pt x="4251" y="1286"/>
                    <a:pt x="4470" y="1311"/>
                    <a:pt x="4779" y="1311"/>
                  </a:cubicBezTo>
                  <a:cubicBezTo>
                    <a:pt x="5566" y="1311"/>
                    <a:pt x="6936" y="1152"/>
                    <a:pt x="8313" y="237"/>
                  </a:cubicBezTo>
                  <a:cubicBezTo>
                    <a:pt x="8313" y="237"/>
                    <a:pt x="7261" y="6"/>
                    <a:pt x="4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5"/>
            <p:cNvSpPr/>
            <p:nvPr/>
          </p:nvSpPr>
          <p:spPr>
            <a:xfrm>
              <a:off x="2932814" y="3107249"/>
              <a:ext cx="785234" cy="989895"/>
            </a:xfrm>
            <a:custGeom>
              <a:rect b="b" l="l" r="r" t="t"/>
              <a:pathLst>
                <a:path extrusionOk="0" h="25630" w="20331">
                  <a:moveTo>
                    <a:pt x="20331" y="1"/>
                  </a:moveTo>
                  <a:lnTo>
                    <a:pt x="1251" y="2903"/>
                  </a:lnTo>
                  <a:lnTo>
                    <a:pt x="1238" y="3135"/>
                  </a:lnTo>
                  <a:lnTo>
                    <a:pt x="0" y="25630"/>
                  </a:lnTo>
                  <a:lnTo>
                    <a:pt x="17719" y="21889"/>
                  </a:lnTo>
                  <a:lnTo>
                    <a:pt x="20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1915643" y="3096744"/>
              <a:ext cx="1802435" cy="158854"/>
            </a:xfrm>
            <a:custGeom>
              <a:rect b="b" l="l" r="r" t="t"/>
              <a:pathLst>
                <a:path extrusionOk="0" h="4113" w="46668">
                  <a:moveTo>
                    <a:pt x="863" y="0"/>
                  </a:moveTo>
                  <a:lnTo>
                    <a:pt x="1" y="273"/>
                  </a:lnTo>
                  <a:lnTo>
                    <a:pt x="19082" y="3175"/>
                  </a:lnTo>
                  <a:cubicBezTo>
                    <a:pt x="19335" y="3320"/>
                    <a:pt x="19652" y="3446"/>
                    <a:pt x="20003" y="3556"/>
                  </a:cubicBezTo>
                  <a:cubicBezTo>
                    <a:pt x="21212" y="3934"/>
                    <a:pt x="22789" y="4106"/>
                    <a:pt x="23282" y="4111"/>
                  </a:cubicBezTo>
                  <a:lnTo>
                    <a:pt x="23285" y="4111"/>
                  </a:lnTo>
                  <a:cubicBezTo>
                    <a:pt x="23298" y="4111"/>
                    <a:pt x="23315" y="4111"/>
                    <a:pt x="23333" y="4112"/>
                  </a:cubicBezTo>
                  <a:cubicBezTo>
                    <a:pt x="23348" y="4112"/>
                    <a:pt x="23367" y="4112"/>
                    <a:pt x="23386" y="4111"/>
                  </a:cubicBezTo>
                  <a:cubicBezTo>
                    <a:pt x="23880" y="4106"/>
                    <a:pt x="25457" y="3934"/>
                    <a:pt x="26666" y="3556"/>
                  </a:cubicBezTo>
                  <a:cubicBezTo>
                    <a:pt x="27015" y="3446"/>
                    <a:pt x="27333" y="3320"/>
                    <a:pt x="27587" y="3175"/>
                  </a:cubicBezTo>
                  <a:lnTo>
                    <a:pt x="46668" y="273"/>
                  </a:lnTo>
                  <a:lnTo>
                    <a:pt x="45807" y="0"/>
                  </a:lnTo>
                  <a:lnTo>
                    <a:pt x="27490" y="2864"/>
                  </a:lnTo>
                  <a:cubicBezTo>
                    <a:pt x="27490" y="2864"/>
                    <a:pt x="25953" y="3879"/>
                    <a:pt x="23338" y="3893"/>
                  </a:cubicBezTo>
                  <a:lnTo>
                    <a:pt x="23330" y="3893"/>
                  </a:lnTo>
                  <a:cubicBezTo>
                    <a:pt x="20716" y="3879"/>
                    <a:pt x="19179" y="2864"/>
                    <a:pt x="19179" y="2864"/>
                  </a:cubicBezTo>
                  <a:lnTo>
                    <a:pt x="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5"/>
            <p:cNvSpPr/>
            <p:nvPr/>
          </p:nvSpPr>
          <p:spPr>
            <a:xfrm>
              <a:off x="2692048" y="3937533"/>
              <a:ext cx="249579" cy="126025"/>
            </a:xfrm>
            <a:custGeom>
              <a:rect b="b" l="l" r="r" t="t"/>
              <a:pathLst>
                <a:path extrusionOk="0" h="3263" w="6462">
                  <a:moveTo>
                    <a:pt x="1" y="0"/>
                  </a:moveTo>
                  <a:lnTo>
                    <a:pt x="150" y="2700"/>
                  </a:lnTo>
                  <a:cubicBezTo>
                    <a:pt x="150" y="2700"/>
                    <a:pt x="722" y="3247"/>
                    <a:pt x="3179" y="3261"/>
                  </a:cubicBezTo>
                  <a:lnTo>
                    <a:pt x="3179" y="3263"/>
                  </a:lnTo>
                  <a:lnTo>
                    <a:pt x="3283" y="3263"/>
                  </a:lnTo>
                  <a:lnTo>
                    <a:pt x="3283" y="3261"/>
                  </a:lnTo>
                  <a:cubicBezTo>
                    <a:pt x="5741" y="3247"/>
                    <a:pt x="6313" y="2700"/>
                    <a:pt x="6313" y="2700"/>
                  </a:cubicBezTo>
                  <a:lnTo>
                    <a:pt x="6461" y="0"/>
                  </a:lnTo>
                  <a:lnTo>
                    <a:pt x="6461" y="0"/>
                  </a:lnTo>
                  <a:cubicBezTo>
                    <a:pt x="6461" y="0"/>
                    <a:pt x="5809" y="833"/>
                    <a:pt x="3231" y="844"/>
                  </a:cubicBezTo>
                  <a:cubicBezTo>
                    <a:pt x="653" y="83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5"/>
            <p:cNvSpPr/>
            <p:nvPr/>
          </p:nvSpPr>
          <p:spPr>
            <a:xfrm>
              <a:off x="2657791" y="3315032"/>
              <a:ext cx="318056" cy="115134"/>
            </a:xfrm>
            <a:custGeom>
              <a:rect b="b" l="l" r="r" t="t"/>
              <a:pathLst>
                <a:path extrusionOk="0" h="2981" w="8235">
                  <a:moveTo>
                    <a:pt x="1" y="1"/>
                  </a:moveTo>
                  <a:lnTo>
                    <a:pt x="119" y="2128"/>
                  </a:lnTo>
                  <a:cubicBezTo>
                    <a:pt x="119" y="2128"/>
                    <a:pt x="1698" y="2957"/>
                    <a:pt x="4066" y="2980"/>
                  </a:cubicBezTo>
                  <a:lnTo>
                    <a:pt x="4170" y="2980"/>
                  </a:lnTo>
                  <a:cubicBezTo>
                    <a:pt x="6538" y="2957"/>
                    <a:pt x="8117" y="2128"/>
                    <a:pt x="8117" y="2128"/>
                  </a:cubicBezTo>
                  <a:lnTo>
                    <a:pt x="8234" y="1"/>
                  </a:lnTo>
                  <a:lnTo>
                    <a:pt x="8234" y="1"/>
                  </a:lnTo>
                  <a:cubicBezTo>
                    <a:pt x="8234" y="1"/>
                    <a:pt x="7074" y="616"/>
                    <a:pt x="4118" y="624"/>
                  </a:cubicBezTo>
                  <a:cubicBezTo>
                    <a:pt x="1164" y="6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5"/>
            <p:cNvSpPr/>
            <p:nvPr/>
          </p:nvSpPr>
          <p:spPr>
            <a:xfrm>
              <a:off x="2932814" y="3219328"/>
              <a:ext cx="48317" cy="877812"/>
            </a:xfrm>
            <a:custGeom>
              <a:rect b="b" l="l" r="r" t="t"/>
              <a:pathLst>
                <a:path extrusionOk="0" h="22728" w="1251">
                  <a:moveTo>
                    <a:pt x="1251" y="1"/>
                  </a:moveTo>
                  <a:lnTo>
                    <a:pt x="0" y="22728"/>
                  </a:lnTo>
                  <a:lnTo>
                    <a:pt x="1251" y="22464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5"/>
            <p:cNvSpPr/>
            <p:nvPr/>
          </p:nvSpPr>
          <p:spPr>
            <a:xfrm>
              <a:off x="2890369" y="3056269"/>
              <a:ext cx="624062" cy="141976"/>
            </a:xfrm>
            <a:custGeom>
              <a:rect b="b" l="l" r="r" t="t"/>
              <a:pathLst>
                <a:path extrusionOk="0" h="3676" w="16158">
                  <a:moveTo>
                    <a:pt x="15186" y="1"/>
                  </a:moveTo>
                  <a:cubicBezTo>
                    <a:pt x="14186" y="1"/>
                    <a:pt x="12216" y="148"/>
                    <a:pt x="8430" y="817"/>
                  </a:cubicBezTo>
                  <a:cubicBezTo>
                    <a:pt x="1676" y="2012"/>
                    <a:pt x="0" y="3676"/>
                    <a:pt x="0" y="3676"/>
                  </a:cubicBezTo>
                  <a:cubicBezTo>
                    <a:pt x="6152" y="1130"/>
                    <a:pt x="16158" y="91"/>
                    <a:pt x="16158" y="91"/>
                  </a:cubicBezTo>
                  <a:cubicBezTo>
                    <a:pt x="16158" y="91"/>
                    <a:pt x="15970" y="1"/>
                    <a:pt x="15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5"/>
            <p:cNvSpPr/>
            <p:nvPr/>
          </p:nvSpPr>
          <p:spPr>
            <a:xfrm>
              <a:off x="2909332" y="3061521"/>
              <a:ext cx="760323" cy="145800"/>
            </a:xfrm>
            <a:custGeom>
              <a:rect b="b" l="l" r="r" t="t"/>
              <a:pathLst>
                <a:path extrusionOk="0" h="3775" w="19686">
                  <a:moveTo>
                    <a:pt x="17475" y="0"/>
                  </a:moveTo>
                  <a:lnTo>
                    <a:pt x="17475" y="0"/>
                  </a:lnTo>
                  <a:cubicBezTo>
                    <a:pt x="8454" y="956"/>
                    <a:pt x="0" y="3598"/>
                    <a:pt x="0" y="3598"/>
                  </a:cubicBezTo>
                  <a:cubicBezTo>
                    <a:pt x="843" y="3635"/>
                    <a:pt x="1761" y="3775"/>
                    <a:pt x="1761" y="3775"/>
                  </a:cubicBezTo>
                  <a:lnTo>
                    <a:pt x="19685" y="973"/>
                  </a:lnTo>
                  <a:cubicBezTo>
                    <a:pt x="19185" y="908"/>
                    <a:pt x="18618" y="879"/>
                    <a:pt x="18005" y="879"/>
                  </a:cubicBezTo>
                  <a:cubicBezTo>
                    <a:pt x="13114" y="879"/>
                    <a:pt x="5297" y="2715"/>
                    <a:pt x="5297" y="2715"/>
                  </a:cubicBezTo>
                  <a:cubicBezTo>
                    <a:pt x="10911" y="859"/>
                    <a:pt x="17474" y="1"/>
                    <a:pt x="17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2961278" y="3145445"/>
              <a:ext cx="728304" cy="918134"/>
            </a:xfrm>
            <a:custGeom>
              <a:rect b="b" l="l" r="r" t="t"/>
              <a:pathLst>
                <a:path extrusionOk="0" h="23772" w="18857">
                  <a:moveTo>
                    <a:pt x="18447" y="368"/>
                  </a:moveTo>
                  <a:lnTo>
                    <a:pt x="16097" y="20064"/>
                  </a:lnTo>
                  <a:lnTo>
                    <a:pt x="385" y="23381"/>
                  </a:lnTo>
                  <a:lnTo>
                    <a:pt x="1510" y="2945"/>
                  </a:lnTo>
                  <a:lnTo>
                    <a:pt x="18447" y="368"/>
                  </a:lnTo>
                  <a:close/>
                  <a:moveTo>
                    <a:pt x="18856" y="0"/>
                  </a:moveTo>
                  <a:lnTo>
                    <a:pt x="1159" y="2693"/>
                  </a:lnTo>
                  <a:lnTo>
                    <a:pt x="1148" y="2907"/>
                  </a:lnTo>
                  <a:lnTo>
                    <a:pt x="1" y="23772"/>
                  </a:lnTo>
                  <a:lnTo>
                    <a:pt x="16434" y="20303"/>
                  </a:lnTo>
                  <a:lnTo>
                    <a:pt x="18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5"/>
            <p:cNvSpPr/>
            <p:nvPr/>
          </p:nvSpPr>
          <p:spPr>
            <a:xfrm>
              <a:off x="2932601" y="3110160"/>
              <a:ext cx="785234" cy="989933"/>
            </a:xfrm>
            <a:custGeom>
              <a:rect b="b" l="l" r="r" t="t"/>
              <a:pathLst>
                <a:path extrusionOk="0" h="25631" w="20331">
                  <a:moveTo>
                    <a:pt x="20331" y="1"/>
                  </a:moveTo>
                  <a:lnTo>
                    <a:pt x="20299" y="271"/>
                  </a:lnTo>
                  <a:lnTo>
                    <a:pt x="20299" y="271"/>
                  </a:lnTo>
                  <a:cubicBezTo>
                    <a:pt x="20321" y="96"/>
                    <a:pt x="20331" y="2"/>
                    <a:pt x="20331" y="2"/>
                  </a:cubicBezTo>
                  <a:lnTo>
                    <a:pt x="20331" y="1"/>
                  </a:lnTo>
                  <a:close/>
                  <a:moveTo>
                    <a:pt x="20299" y="271"/>
                  </a:moveTo>
                  <a:cubicBezTo>
                    <a:pt x="20009" y="2587"/>
                    <a:pt x="17692" y="19125"/>
                    <a:pt x="10454" y="20695"/>
                  </a:cubicBezTo>
                  <a:cubicBezTo>
                    <a:pt x="10131" y="20765"/>
                    <a:pt x="9818" y="20799"/>
                    <a:pt x="9516" y="20799"/>
                  </a:cubicBezTo>
                  <a:cubicBezTo>
                    <a:pt x="2555" y="20799"/>
                    <a:pt x="1251" y="2904"/>
                    <a:pt x="1251" y="2904"/>
                  </a:cubicBezTo>
                  <a:lnTo>
                    <a:pt x="0" y="25631"/>
                  </a:lnTo>
                  <a:lnTo>
                    <a:pt x="17719" y="21890"/>
                  </a:lnTo>
                  <a:lnTo>
                    <a:pt x="20299" y="271"/>
                  </a:ln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5"/>
            <p:cNvSpPr/>
            <p:nvPr/>
          </p:nvSpPr>
          <p:spPr>
            <a:xfrm>
              <a:off x="3312114" y="3192139"/>
              <a:ext cx="327982" cy="323695"/>
            </a:xfrm>
            <a:custGeom>
              <a:rect b="b" l="l" r="r" t="t"/>
              <a:pathLst>
                <a:path extrusionOk="0" h="8381" w="8492">
                  <a:moveTo>
                    <a:pt x="8490" y="1"/>
                  </a:moveTo>
                  <a:lnTo>
                    <a:pt x="8069" y="66"/>
                  </a:lnTo>
                  <a:cubicBezTo>
                    <a:pt x="7963" y="82"/>
                    <a:pt x="7856" y="99"/>
                    <a:pt x="7751" y="116"/>
                  </a:cubicBezTo>
                  <a:cubicBezTo>
                    <a:pt x="5150" y="527"/>
                    <a:pt x="2556" y="989"/>
                    <a:pt x="1" y="1641"/>
                  </a:cubicBezTo>
                  <a:cubicBezTo>
                    <a:pt x="2056" y="1533"/>
                    <a:pt x="4099" y="1290"/>
                    <a:pt x="6138" y="1018"/>
                  </a:cubicBezTo>
                  <a:cubicBezTo>
                    <a:pt x="6676" y="942"/>
                    <a:pt x="7213" y="866"/>
                    <a:pt x="7751" y="785"/>
                  </a:cubicBezTo>
                  <a:lnTo>
                    <a:pt x="7751" y="785"/>
                  </a:lnTo>
                  <a:cubicBezTo>
                    <a:pt x="7523" y="3311"/>
                    <a:pt x="7345" y="5843"/>
                    <a:pt x="7351" y="8381"/>
                  </a:cubicBezTo>
                  <a:cubicBezTo>
                    <a:pt x="7867" y="5752"/>
                    <a:pt x="8184" y="3091"/>
                    <a:pt x="8450" y="425"/>
                  </a:cubicBezTo>
                  <a:lnTo>
                    <a:pt x="8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5"/>
            <p:cNvSpPr/>
            <p:nvPr/>
          </p:nvSpPr>
          <p:spPr>
            <a:xfrm>
              <a:off x="2009261" y="3219328"/>
              <a:ext cx="51098" cy="385221"/>
            </a:xfrm>
            <a:custGeom>
              <a:rect b="b" l="l" r="r" t="t"/>
              <a:pathLst>
                <a:path extrusionOk="0" h="9974" w="1323">
                  <a:moveTo>
                    <a:pt x="64" y="1"/>
                  </a:moveTo>
                  <a:lnTo>
                    <a:pt x="64" y="1"/>
                  </a:lnTo>
                  <a:cubicBezTo>
                    <a:pt x="0" y="1686"/>
                    <a:pt x="140" y="3357"/>
                    <a:pt x="331" y="5027"/>
                  </a:cubicBezTo>
                  <a:cubicBezTo>
                    <a:pt x="538" y="6694"/>
                    <a:pt x="798" y="8350"/>
                    <a:pt x="1259" y="9973"/>
                  </a:cubicBezTo>
                  <a:cubicBezTo>
                    <a:pt x="1322" y="8286"/>
                    <a:pt x="1183" y="6617"/>
                    <a:pt x="991" y="4947"/>
                  </a:cubicBezTo>
                  <a:cubicBezTo>
                    <a:pt x="782" y="3280"/>
                    <a:pt x="522" y="1625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1830908" y="3380882"/>
              <a:ext cx="291368" cy="284455"/>
            </a:xfrm>
            <a:custGeom>
              <a:rect b="b" l="l" r="r" t="t"/>
              <a:pathLst>
                <a:path extrusionOk="0" h="7365" w="7544">
                  <a:moveTo>
                    <a:pt x="3556" y="0"/>
                  </a:moveTo>
                  <a:cubicBezTo>
                    <a:pt x="3410" y="0"/>
                    <a:pt x="3264" y="8"/>
                    <a:pt x="3119" y="26"/>
                  </a:cubicBezTo>
                  <a:cubicBezTo>
                    <a:pt x="2713" y="75"/>
                    <a:pt x="2309" y="197"/>
                    <a:pt x="1961" y="417"/>
                  </a:cubicBezTo>
                  <a:cubicBezTo>
                    <a:pt x="1637" y="618"/>
                    <a:pt x="1371" y="899"/>
                    <a:pt x="1158" y="1213"/>
                  </a:cubicBezTo>
                  <a:cubicBezTo>
                    <a:pt x="944" y="1527"/>
                    <a:pt x="781" y="1877"/>
                    <a:pt x="652" y="2235"/>
                  </a:cubicBezTo>
                  <a:cubicBezTo>
                    <a:pt x="501" y="2656"/>
                    <a:pt x="390" y="3091"/>
                    <a:pt x="359" y="3538"/>
                  </a:cubicBezTo>
                  <a:cubicBezTo>
                    <a:pt x="340" y="3815"/>
                    <a:pt x="355" y="4096"/>
                    <a:pt x="410" y="4369"/>
                  </a:cubicBezTo>
                  <a:cubicBezTo>
                    <a:pt x="1" y="5106"/>
                    <a:pt x="93" y="6069"/>
                    <a:pt x="664" y="6698"/>
                  </a:cubicBezTo>
                  <a:cubicBezTo>
                    <a:pt x="1054" y="7127"/>
                    <a:pt x="1611" y="7364"/>
                    <a:pt x="2173" y="7364"/>
                  </a:cubicBezTo>
                  <a:cubicBezTo>
                    <a:pt x="2439" y="7364"/>
                    <a:pt x="2706" y="7311"/>
                    <a:pt x="2957" y="7201"/>
                  </a:cubicBezTo>
                  <a:cubicBezTo>
                    <a:pt x="3340" y="7030"/>
                    <a:pt x="3667" y="6750"/>
                    <a:pt x="3886" y="6394"/>
                  </a:cubicBezTo>
                  <a:cubicBezTo>
                    <a:pt x="4010" y="6411"/>
                    <a:pt x="4136" y="6420"/>
                    <a:pt x="4262" y="6420"/>
                  </a:cubicBezTo>
                  <a:cubicBezTo>
                    <a:pt x="4569" y="6420"/>
                    <a:pt x="4875" y="6368"/>
                    <a:pt x="5165" y="6264"/>
                  </a:cubicBezTo>
                  <a:cubicBezTo>
                    <a:pt x="5565" y="6120"/>
                    <a:pt x="6103" y="5815"/>
                    <a:pt x="5948" y="5302"/>
                  </a:cubicBezTo>
                  <a:cubicBezTo>
                    <a:pt x="5926" y="5232"/>
                    <a:pt x="5891" y="5169"/>
                    <a:pt x="5847" y="5115"/>
                  </a:cubicBezTo>
                  <a:cubicBezTo>
                    <a:pt x="5970" y="5108"/>
                    <a:pt x="6095" y="5102"/>
                    <a:pt x="6220" y="5094"/>
                  </a:cubicBezTo>
                  <a:cubicBezTo>
                    <a:pt x="6416" y="5085"/>
                    <a:pt x="6616" y="5081"/>
                    <a:pt x="6805" y="5024"/>
                  </a:cubicBezTo>
                  <a:cubicBezTo>
                    <a:pt x="7152" y="4919"/>
                    <a:pt x="7387" y="4578"/>
                    <a:pt x="7299" y="4215"/>
                  </a:cubicBezTo>
                  <a:cubicBezTo>
                    <a:pt x="7267" y="4087"/>
                    <a:pt x="7195" y="3972"/>
                    <a:pt x="7098" y="3885"/>
                  </a:cubicBezTo>
                  <a:cubicBezTo>
                    <a:pt x="7368" y="3785"/>
                    <a:pt x="7543" y="3490"/>
                    <a:pt x="7530" y="3195"/>
                  </a:cubicBezTo>
                  <a:cubicBezTo>
                    <a:pt x="7511" y="2781"/>
                    <a:pt x="7202" y="2464"/>
                    <a:pt x="6847" y="2288"/>
                  </a:cubicBezTo>
                  <a:cubicBezTo>
                    <a:pt x="6722" y="2226"/>
                    <a:pt x="6591" y="2179"/>
                    <a:pt x="6459" y="2142"/>
                  </a:cubicBezTo>
                  <a:cubicBezTo>
                    <a:pt x="6647" y="1879"/>
                    <a:pt x="6672" y="1521"/>
                    <a:pt x="6548" y="1225"/>
                  </a:cubicBezTo>
                  <a:cubicBezTo>
                    <a:pt x="6401" y="865"/>
                    <a:pt x="6086" y="608"/>
                    <a:pt x="5742" y="448"/>
                  </a:cubicBezTo>
                  <a:cubicBezTo>
                    <a:pt x="5343" y="262"/>
                    <a:pt x="4895" y="166"/>
                    <a:pt x="4464" y="88"/>
                  </a:cubicBezTo>
                  <a:cubicBezTo>
                    <a:pt x="4165" y="35"/>
                    <a:pt x="3860" y="0"/>
                    <a:pt x="3556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1846124" y="3554640"/>
              <a:ext cx="120541" cy="76588"/>
            </a:xfrm>
            <a:custGeom>
              <a:rect b="b" l="l" r="r" t="t"/>
              <a:pathLst>
                <a:path extrusionOk="0" h="1983" w="3121">
                  <a:moveTo>
                    <a:pt x="65" y="1"/>
                  </a:moveTo>
                  <a:cubicBezTo>
                    <a:pt x="58" y="1"/>
                    <a:pt x="52" y="2"/>
                    <a:pt x="46" y="4"/>
                  </a:cubicBezTo>
                  <a:cubicBezTo>
                    <a:pt x="16" y="16"/>
                    <a:pt x="0" y="48"/>
                    <a:pt x="11" y="78"/>
                  </a:cubicBezTo>
                  <a:cubicBezTo>
                    <a:pt x="229" y="690"/>
                    <a:pt x="655" y="1214"/>
                    <a:pt x="1208" y="1556"/>
                  </a:cubicBezTo>
                  <a:cubicBezTo>
                    <a:pt x="1486" y="1728"/>
                    <a:pt x="1793" y="1850"/>
                    <a:pt x="2110" y="1917"/>
                  </a:cubicBezTo>
                  <a:cubicBezTo>
                    <a:pt x="2309" y="1960"/>
                    <a:pt x="2513" y="1982"/>
                    <a:pt x="2719" y="1982"/>
                  </a:cubicBezTo>
                  <a:cubicBezTo>
                    <a:pt x="2834" y="1982"/>
                    <a:pt x="2950" y="1975"/>
                    <a:pt x="3066" y="1961"/>
                  </a:cubicBezTo>
                  <a:cubicBezTo>
                    <a:pt x="3097" y="1957"/>
                    <a:pt x="3120" y="1929"/>
                    <a:pt x="3116" y="1898"/>
                  </a:cubicBezTo>
                  <a:cubicBezTo>
                    <a:pt x="3113" y="1868"/>
                    <a:pt x="3087" y="1847"/>
                    <a:pt x="3058" y="1847"/>
                  </a:cubicBezTo>
                  <a:cubicBezTo>
                    <a:pt x="3056" y="1847"/>
                    <a:pt x="3054" y="1847"/>
                    <a:pt x="3051" y="1847"/>
                  </a:cubicBezTo>
                  <a:cubicBezTo>
                    <a:pt x="2941" y="1860"/>
                    <a:pt x="2830" y="1867"/>
                    <a:pt x="2719" y="1867"/>
                  </a:cubicBezTo>
                  <a:cubicBezTo>
                    <a:pt x="2210" y="1867"/>
                    <a:pt x="1704" y="1726"/>
                    <a:pt x="1268" y="1457"/>
                  </a:cubicBezTo>
                  <a:cubicBezTo>
                    <a:pt x="738" y="1130"/>
                    <a:pt x="329" y="626"/>
                    <a:pt x="120" y="39"/>
                  </a:cubicBezTo>
                  <a:cubicBezTo>
                    <a:pt x="111" y="15"/>
                    <a:pt x="88" y="1"/>
                    <a:pt x="65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5"/>
            <p:cNvSpPr/>
            <p:nvPr/>
          </p:nvSpPr>
          <p:spPr>
            <a:xfrm>
              <a:off x="1950363" y="3431437"/>
              <a:ext cx="128690" cy="34104"/>
            </a:xfrm>
            <a:custGeom>
              <a:rect b="b" l="l" r="r" t="t"/>
              <a:pathLst>
                <a:path extrusionOk="0" h="883" w="3332">
                  <a:moveTo>
                    <a:pt x="793" y="0"/>
                  </a:moveTo>
                  <a:cubicBezTo>
                    <a:pt x="546" y="0"/>
                    <a:pt x="298" y="21"/>
                    <a:pt x="54" y="64"/>
                  </a:cubicBezTo>
                  <a:cubicBezTo>
                    <a:pt x="22" y="69"/>
                    <a:pt x="0" y="99"/>
                    <a:pt x="7" y="131"/>
                  </a:cubicBezTo>
                  <a:cubicBezTo>
                    <a:pt x="11" y="159"/>
                    <a:pt x="36" y="179"/>
                    <a:pt x="63" y="179"/>
                  </a:cubicBezTo>
                  <a:cubicBezTo>
                    <a:pt x="67" y="179"/>
                    <a:pt x="70" y="179"/>
                    <a:pt x="73" y="178"/>
                  </a:cubicBezTo>
                  <a:cubicBezTo>
                    <a:pt x="311" y="137"/>
                    <a:pt x="552" y="116"/>
                    <a:pt x="793" y="116"/>
                  </a:cubicBezTo>
                  <a:cubicBezTo>
                    <a:pt x="1657" y="116"/>
                    <a:pt x="2518" y="379"/>
                    <a:pt x="3233" y="873"/>
                  </a:cubicBezTo>
                  <a:cubicBezTo>
                    <a:pt x="3240" y="877"/>
                    <a:pt x="3246" y="881"/>
                    <a:pt x="3254" y="882"/>
                  </a:cubicBezTo>
                  <a:cubicBezTo>
                    <a:pt x="3258" y="883"/>
                    <a:pt x="3261" y="883"/>
                    <a:pt x="3265" y="883"/>
                  </a:cubicBezTo>
                  <a:cubicBezTo>
                    <a:pt x="3284" y="883"/>
                    <a:pt x="3302" y="875"/>
                    <a:pt x="3314" y="859"/>
                  </a:cubicBezTo>
                  <a:cubicBezTo>
                    <a:pt x="3332" y="831"/>
                    <a:pt x="3324" y="796"/>
                    <a:pt x="3298" y="778"/>
                  </a:cubicBezTo>
                  <a:cubicBezTo>
                    <a:pt x="2564" y="270"/>
                    <a:pt x="1681" y="0"/>
                    <a:pt x="793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5"/>
            <p:cNvSpPr/>
            <p:nvPr/>
          </p:nvSpPr>
          <p:spPr>
            <a:xfrm>
              <a:off x="1936846" y="3489099"/>
              <a:ext cx="168819" cy="44841"/>
            </a:xfrm>
            <a:custGeom>
              <a:rect b="b" l="l" r="r" t="t"/>
              <a:pathLst>
                <a:path extrusionOk="0" h="1161" w="4371">
                  <a:moveTo>
                    <a:pt x="588" y="0"/>
                  </a:moveTo>
                  <a:cubicBezTo>
                    <a:pt x="411" y="0"/>
                    <a:pt x="234" y="7"/>
                    <a:pt x="57" y="20"/>
                  </a:cubicBezTo>
                  <a:cubicBezTo>
                    <a:pt x="26" y="23"/>
                    <a:pt x="1" y="50"/>
                    <a:pt x="4" y="83"/>
                  </a:cubicBezTo>
                  <a:cubicBezTo>
                    <a:pt x="6" y="112"/>
                    <a:pt x="31" y="136"/>
                    <a:pt x="61" y="136"/>
                  </a:cubicBezTo>
                  <a:cubicBezTo>
                    <a:pt x="63" y="136"/>
                    <a:pt x="64" y="136"/>
                    <a:pt x="66" y="136"/>
                  </a:cubicBezTo>
                  <a:cubicBezTo>
                    <a:pt x="240" y="123"/>
                    <a:pt x="415" y="116"/>
                    <a:pt x="589" y="116"/>
                  </a:cubicBezTo>
                  <a:cubicBezTo>
                    <a:pt x="1881" y="116"/>
                    <a:pt x="3172" y="477"/>
                    <a:pt x="4274" y="1153"/>
                  </a:cubicBezTo>
                  <a:cubicBezTo>
                    <a:pt x="4279" y="1155"/>
                    <a:pt x="4286" y="1158"/>
                    <a:pt x="4292" y="1159"/>
                  </a:cubicBezTo>
                  <a:cubicBezTo>
                    <a:pt x="4296" y="1160"/>
                    <a:pt x="4300" y="1161"/>
                    <a:pt x="4304" y="1161"/>
                  </a:cubicBezTo>
                  <a:cubicBezTo>
                    <a:pt x="4324" y="1161"/>
                    <a:pt x="4343" y="1151"/>
                    <a:pt x="4353" y="1133"/>
                  </a:cubicBezTo>
                  <a:cubicBezTo>
                    <a:pt x="4370" y="1106"/>
                    <a:pt x="4361" y="1071"/>
                    <a:pt x="4334" y="1054"/>
                  </a:cubicBezTo>
                  <a:cubicBezTo>
                    <a:pt x="3215" y="366"/>
                    <a:pt x="1902" y="0"/>
                    <a:pt x="588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1925066" y="3552516"/>
              <a:ext cx="132437" cy="28079"/>
            </a:xfrm>
            <a:custGeom>
              <a:rect b="b" l="l" r="r" t="t"/>
              <a:pathLst>
                <a:path extrusionOk="0" h="727" w="3429">
                  <a:moveTo>
                    <a:pt x="677" y="0"/>
                  </a:moveTo>
                  <a:cubicBezTo>
                    <a:pt x="466" y="0"/>
                    <a:pt x="259" y="7"/>
                    <a:pt x="58" y="16"/>
                  </a:cubicBezTo>
                  <a:cubicBezTo>
                    <a:pt x="25" y="17"/>
                    <a:pt x="1" y="45"/>
                    <a:pt x="3" y="77"/>
                  </a:cubicBezTo>
                  <a:cubicBezTo>
                    <a:pt x="5" y="103"/>
                    <a:pt x="23" y="125"/>
                    <a:pt x="49" y="130"/>
                  </a:cubicBezTo>
                  <a:lnTo>
                    <a:pt x="47" y="130"/>
                  </a:lnTo>
                  <a:cubicBezTo>
                    <a:pt x="53" y="132"/>
                    <a:pt x="58" y="132"/>
                    <a:pt x="63" y="132"/>
                  </a:cubicBezTo>
                  <a:cubicBezTo>
                    <a:pt x="263" y="123"/>
                    <a:pt x="468" y="116"/>
                    <a:pt x="677" y="116"/>
                  </a:cubicBezTo>
                  <a:cubicBezTo>
                    <a:pt x="1564" y="116"/>
                    <a:pt x="2512" y="230"/>
                    <a:pt x="3332" y="719"/>
                  </a:cubicBezTo>
                  <a:cubicBezTo>
                    <a:pt x="3341" y="724"/>
                    <a:pt x="3351" y="726"/>
                    <a:pt x="3361" y="726"/>
                  </a:cubicBezTo>
                  <a:cubicBezTo>
                    <a:pt x="3381" y="726"/>
                    <a:pt x="3401" y="716"/>
                    <a:pt x="3411" y="698"/>
                  </a:cubicBezTo>
                  <a:cubicBezTo>
                    <a:pt x="3428" y="671"/>
                    <a:pt x="3419" y="636"/>
                    <a:pt x="3392" y="619"/>
                  </a:cubicBezTo>
                  <a:cubicBezTo>
                    <a:pt x="2548" y="117"/>
                    <a:pt x="1581" y="0"/>
                    <a:pt x="677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3529938" y="3375707"/>
              <a:ext cx="276344" cy="295462"/>
            </a:xfrm>
            <a:custGeom>
              <a:rect b="b" l="l" r="r" t="t"/>
              <a:pathLst>
                <a:path extrusionOk="0" h="7650" w="7155">
                  <a:moveTo>
                    <a:pt x="3430" y="1"/>
                  </a:moveTo>
                  <a:cubicBezTo>
                    <a:pt x="3111" y="1"/>
                    <a:pt x="2788" y="20"/>
                    <a:pt x="2481" y="90"/>
                  </a:cubicBezTo>
                  <a:cubicBezTo>
                    <a:pt x="2112" y="175"/>
                    <a:pt x="1749" y="360"/>
                    <a:pt x="1529" y="679"/>
                  </a:cubicBezTo>
                  <a:cubicBezTo>
                    <a:pt x="1346" y="944"/>
                    <a:pt x="1295" y="1299"/>
                    <a:pt x="1424" y="1595"/>
                  </a:cubicBezTo>
                  <a:cubicBezTo>
                    <a:pt x="1286" y="1604"/>
                    <a:pt x="1147" y="1622"/>
                    <a:pt x="1014" y="1657"/>
                  </a:cubicBezTo>
                  <a:cubicBezTo>
                    <a:pt x="630" y="1754"/>
                    <a:pt x="262" y="1999"/>
                    <a:pt x="155" y="2399"/>
                  </a:cubicBezTo>
                  <a:cubicBezTo>
                    <a:pt x="80" y="2685"/>
                    <a:pt x="189" y="3009"/>
                    <a:pt x="432" y="3164"/>
                  </a:cubicBezTo>
                  <a:cubicBezTo>
                    <a:pt x="317" y="3229"/>
                    <a:pt x="224" y="3326"/>
                    <a:pt x="165" y="3445"/>
                  </a:cubicBezTo>
                  <a:cubicBezTo>
                    <a:pt x="1" y="3781"/>
                    <a:pt x="160" y="4164"/>
                    <a:pt x="476" y="4340"/>
                  </a:cubicBezTo>
                  <a:cubicBezTo>
                    <a:pt x="650" y="4436"/>
                    <a:pt x="845" y="4481"/>
                    <a:pt x="1034" y="4532"/>
                  </a:cubicBezTo>
                  <a:cubicBezTo>
                    <a:pt x="1155" y="4566"/>
                    <a:pt x="1275" y="4598"/>
                    <a:pt x="1394" y="4630"/>
                  </a:cubicBezTo>
                  <a:cubicBezTo>
                    <a:pt x="1340" y="4675"/>
                    <a:pt x="1292" y="4728"/>
                    <a:pt x="1256" y="4793"/>
                  </a:cubicBezTo>
                  <a:cubicBezTo>
                    <a:pt x="997" y="5260"/>
                    <a:pt x="1459" y="5673"/>
                    <a:pt x="1819" y="5898"/>
                  </a:cubicBezTo>
                  <a:cubicBezTo>
                    <a:pt x="2186" y="6128"/>
                    <a:pt x="2610" y="6262"/>
                    <a:pt x="3041" y="6294"/>
                  </a:cubicBezTo>
                  <a:cubicBezTo>
                    <a:pt x="3180" y="6689"/>
                    <a:pt x="3441" y="7032"/>
                    <a:pt x="3780" y="7279"/>
                  </a:cubicBezTo>
                  <a:cubicBezTo>
                    <a:pt x="4122" y="7528"/>
                    <a:pt x="4530" y="7650"/>
                    <a:pt x="4938" y="7650"/>
                  </a:cubicBezTo>
                  <a:cubicBezTo>
                    <a:pt x="5356" y="7650"/>
                    <a:pt x="5776" y="7522"/>
                    <a:pt x="6127" y="7271"/>
                  </a:cubicBezTo>
                  <a:cubicBezTo>
                    <a:pt x="6818" y="6777"/>
                    <a:pt x="7112" y="5855"/>
                    <a:pt x="6866" y="5049"/>
                  </a:cubicBezTo>
                  <a:cubicBezTo>
                    <a:pt x="6978" y="4793"/>
                    <a:pt x="7052" y="4520"/>
                    <a:pt x="7091" y="4247"/>
                  </a:cubicBezTo>
                  <a:cubicBezTo>
                    <a:pt x="7155" y="3803"/>
                    <a:pt x="7139" y="3354"/>
                    <a:pt x="7080" y="2911"/>
                  </a:cubicBezTo>
                  <a:cubicBezTo>
                    <a:pt x="7030" y="2534"/>
                    <a:pt x="6944" y="2157"/>
                    <a:pt x="6801" y="1805"/>
                  </a:cubicBezTo>
                  <a:cubicBezTo>
                    <a:pt x="6658" y="1453"/>
                    <a:pt x="6457" y="1122"/>
                    <a:pt x="6184" y="857"/>
                  </a:cubicBezTo>
                  <a:cubicBezTo>
                    <a:pt x="5889" y="570"/>
                    <a:pt x="5522" y="365"/>
                    <a:pt x="5135" y="231"/>
                  </a:cubicBezTo>
                  <a:cubicBezTo>
                    <a:pt x="4709" y="84"/>
                    <a:pt x="4256" y="23"/>
                    <a:pt x="3807" y="8"/>
                  </a:cubicBezTo>
                  <a:cubicBezTo>
                    <a:pt x="3683" y="4"/>
                    <a:pt x="3557" y="1"/>
                    <a:pt x="3430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3661174" y="3575148"/>
              <a:ext cx="133170" cy="55810"/>
            </a:xfrm>
            <a:custGeom>
              <a:rect b="b" l="l" r="r" t="t"/>
              <a:pathLst>
                <a:path extrusionOk="0" h="1445" w="3448">
                  <a:moveTo>
                    <a:pt x="3381" y="1"/>
                  </a:moveTo>
                  <a:cubicBezTo>
                    <a:pt x="3362" y="1"/>
                    <a:pt x="3343" y="11"/>
                    <a:pt x="3332" y="28"/>
                  </a:cubicBezTo>
                  <a:cubicBezTo>
                    <a:pt x="3003" y="557"/>
                    <a:pt x="2498" y="964"/>
                    <a:pt x="1910" y="1172"/>
                  </a:cubicBezTo>
                  <a:cubicBezTo>
                    <a:pt x="1613" y="1277"/>
                    <a:pt x="1302" y="1329"/>
                    <a:pt x="990" y="1329"/>
                  </a:cubicBezTo>
                  <a:cubicBezTo>
                    <a:pt x="684" y="1329"/>
                    <a:pt x="377" y="1278"/>
                    <a:pt x="85" y="1177"/>
                  </a:cubicBezTo>
                  <a:cubicBezTo>
                    <a:pt x="78" y="1175"/>
                    <a:pt x="72" y="1174"/>
                    <a:pt x="66" y="1174"/>
                  </a:cubicBezTo>
                  <a:cubicBezTo>
                    <a:pt x="42" y="1174"/>
                    <a:pt x="19" y="1188"/>
                    <a:pt x="11" y="1212"/>
                  </a:cubicBezTo>
                  <a:cubicBezTo>
                    <a:pt x="0" y="1242"/>
                    <a:pt x="16" y="1276"/>
                    <a:pt x="47" y="1286"/>
                  </a:cubicBezTo>
                  <a:cubicBezTo>
                    <a:pt x="351" y="1391"/>
                    <a:pt x="670" y="1445"/>
                    <a:pt x="990" y="1445"/>
                  </a:cubicBezTo>
                  <a:cubicBezTo>
                    <a:pt x="1315" y="1445"/>
                    <a:pt x="1639" y="1390"/>
                    <a:pt x="1949" y="1281"/>
                  </a:cubicBezTo>
                  <a:cubicBezTo>
                    <a:pt x="2560" y="1064"/>
                    <a:pt x="3088" y="641"/>
                    <a:pt x="3431" y="90"/>
                  </a:cubicBezTo>
                  <a:cubicBezTo>
                    <a:pt x="3447" y="63"/>
                    <a:pt x="3438" y="26"/>
                    <a:pt x="3411" y="9"/>
                  </a:cubicBezTo>
                  <a:cubicBezTo>
                    <a:pt x="3402" y="4"/>
                    <a:pt x="3391" y="1"/>
                    <a:pt x="3381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3586210" y="3423018"/>
              <a:ext cx="131741" cy="17110"/>
            </a:xfrm>
            <a:custGeom>
              <a:rect b="b" l="l" r="r" t="t"/>
              <a:pathLst>
                <a:path extrusionOk="0" h="443" w="3411">
                  <a:moveTo>
                    <a:pt x="1722" y="0"/>
                  </a:moveTo>
                  <a:cubicBezTo>
                    <a:pt x="1149" y="0"/>
                    <a:pt x="577" y="111"/>
                    <a:pt x="44" y="331"/>
                  </a:cubicBezTo>
                  <a:cubicBezTo>
                    <a:pt x="14" y="343"/>
                    <a:pt x="1" y="377"/>
                    <a:pt x="12" y="406"/>
                  </a:cubicBezTo>
                  <a:cubicBezTo>
                    <a:pt x="22" y="428"/>
                    <a:pt x="44" y="443"/>
                    <a:pt x="66" y="443"/>
                  </a:cubicBezTo>
                  <a:lnTo>
                    <a:pt x="66" y="441"/>
                  </a:lnTo>
                  <a:cubicBezTo>
                    <a:pt x="74" y="441"/>
                    <a:pt x="80" y="440"/>
                    <a:pt x="88" y="438"/>
                  </a:cubicBezTo>
                  <a:cubicBezTo>
                    <a:pt x="606" y="223"/>
                    <a:pt x="1164" y="115"/>
                    <a:pt x="1722" y="115"/>
                  </a:cubicBezTo>
                  <a:cubicBezTo>
                    <a:pt x="2268" y="115"/>
                    <a:pt x="2814" y="218"/>
                    <a:pt x="3323" y="425"/>
                  </a:cubicBezTo>
                  <a:cubicBezTo>
                    <a:pt x="3330" y="427"/>
                    <a:pt x="3338" y="429"/>
                    <a:pt x="3345" y="429"/>
                  </a:cubicBezTo>
                  <a:cubicBezTo>
                    <a:pt x="3368" y="429"/>
                    <a:pt x="3390" y="415"/>
                    <a:pt x="3399" y="393"/>
                  </a:cubicBezTo>
                  <a:cubicBezTo>
                    <a:pt x="3410" y="364"/>
                    <a:pt x="3396" y="330"/>
                    <a:pt x="3366" y="318"/>
                  </a:cubicBezTo>
                  <a:cubicBezTo>
                    <a:pt x="2843" y="106"/>
                    <a:pt x="2282" y="0"/>
                    <a:pt x="1722" y="0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3545850" y="3481491"/>
              <a:ext cx="173531" cy="19891"/>
            </a:xfrm>
            <a:custGeom>
              <a:rect b="b" l="l" r="r" t="t"/>
              <a:pathLst>
                <a:path extrusionOk="0" h="515" w="4493">
                  <a:moveTo>
                    <a:pt x="2413" y="1"/>
                  </a:moveTo>
                  <a:cubicBezTo>
                    <a:pt x="1609" y="1"/>
                    <a:pt x="805" y="135"/>
                    <a:pt x="46" y="402"/>
                  </a:cubicBezTo>
                  <a:cubicBezTo>
                    <a:pt x="16" y="412"/>
                    <a:pt x="0" y="446"/>
                    <a:pt x="11" y="476"/>
                  </a:cubicBezTo>
                  <a:cubicBezTo>
                    <a:pt x="18" y="499"/>
                    <a:pt x="41" y="515"/>
                    <a:pt x="65" y="515"/>
                  </a:cubicBezTo>
                  <a:cubicBezTo>
                    <a:pt x="70" y="515"/>
                    <a:pt x="78" y="513"/>
                    <a:pt x="83" y="511"/>
                  </a:cubicBezTo>
                  <a:cubicBezTo>
                    <a:pt x="831" y="248"/>
                    <a:pt x="1622" y="116"/>
                    <a:pt x="2414" y="116"/>
                  </a:cubicBezTo>
                  <a:cubicBezTo>
                    <a:pt x="3089" y="116"/>
                    <a:pt x="3764" y="212"/>
                    <a:pt x="4412" y="404"/>
                  </a:cubicBezTo>
                  <a:cubicBezTo>
                    <a:pt x="4418" y="406"/>
                    <a:pt x="4423" y="407"/>
                    <a:pt x="4429" y="407"/>
                  </a:cubicBezTo>
                  <a:cubicBezTo>
                    <a:pt x="4453" y="407"/>
                    <a:pt x="4476" y="391"/>
                    <a:pt x="4484" y="365"/>
                  </a:cubicBezTo>
                  <a:cubicBezTo>
                    <a:pt x="4493" y="335"/>
                    <a:pt x="4475" y="303"/>
                    <a:pt x="4445" y="294"/>
                  </a:cubicBezTo>
                  <a:cubicBezTo>
                    <a:pt x="3786" y="98"/>
                    <a:pt x="3100" y="1"/>
                    <a:pt x="2413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3583043" y="3544791"/>
              <a:ext cx="134561" cy="16801"/>
            </a:xfrm>
            <a:custGeom>
              <a:rect b="b" l="l" r="r" t="t"/>
              <a:pathLst>
                <a:path extrusionOk="0" h="435" w="3484">
                  <a:moveTo>
                    <a:pt x="1376" y="0"/>
                  </a:moveTo>
                  <a:cubicBezTo>
                    <a:pt x="933" y="0"/>
                    <a:pt x="486" y="58"/>
                    <a:pt x="48" y="206"/>
                  </a:cubicBezTo>
                  <a:cubicBezTo>
                    <a:pt x="18" y="216"/>
                    <a:pt x="1" y="249"/>
                    <a:pt x="11" y="278"/>
                  </a:cubicBezTo>
                  <a:cubicBezTo>
                    <a:pt x="20" y="302"/>
                    <a:pt x="42" y="318"/>
                    <a:pt x="66" y="318"/>
                  </a:cubicBezTo>
                  <a:cubicBezTo>
                    <a:pt x="72" y="318"/>
                    <a:pt x="78" y="317"/>
                    <a:pt x="84" y="315"/>
                  </a:cubicBezTo>
                  <a:cubicBezTo>
                    <a:pt x="509" y="172"/>
                    <a:pt x="945" y="116"/>
                    <a:pt x="1376" y="116"/>
                  </a:cubicBezTo>
                  <a:cubicBezTo>
                    <a:pt x="2080" y="116"/>
                    <a:pt x="2775" y="265"/>
                    <a:pt x="3404" y="432"/>
                  </a:cubicBezTo>
                  <a:cubicBezTo>
                    <a:pt x="3409" y="433"/>
                    <a:pt x="3414" y="433"/>
                    <a:pt x="3418" y="433"/>
                  </a:cubicBezTo>
                  <a:lnTo>
                    <a:pt x="3418" y="434"/>
                  </a:lnTo>
                  <a:cubicBezTo>
                    <a:pt x="3444" y="434"/>
                    <a:pt x="3468" y="416"/>
                    <a:pt x="3474" y="390"/>
                  </a:cubicBezTo>
                  <a:cubicBezTo>
                    <a:pt x="3483" y="360"/>
                    <a:pt x="3464" y="328"/>
                    <a:pt x="3434" y="320"/>
                  </a:cubicBezTo>
                  <a:cubicBezTo>
                    <a:pt x="2797" y="151"/>
                    <a:pt x="2092" y="0"/>
                    <a:pt x="1376" y="0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2105969" y="3258259"/>
              <a:ext cx="293840" cy="461693"/>
            </a:xfrm>
            <a:custGeom>
              <a:rect b="b" l="l" r="r" t="t"/>
              <a:pathLst>
                <a:path extrusionOk="0" h="11954" w="7608">
                  <a:moveTo>
                    <a:pt x="2530" y="2050"/>
                  </a:moveTo>
                  <a:lnTo>
                    <a:pt x="4088" y="6691"/>
                  </a:lnTo>
                  <a:lnTo>
                    <a:pt x="2955" y="6922"/>
                  </a:lnTo>
                  <a:lnTo>
                    <a:pt x="2358" y="7044"/>
                  </a:lnTo>
                  <a:lnTo>
                    <a:pt x="2377" y="6479"/>
                  </a:lnTo>
                  <a:lnTo>
                    <a:pt x="2530" y="2050"/>
                  </a:lnTo>
                  <a:close/>
                  <a:moveTo>
                    <a:pt x="3816" y="0"/>
                  </a:moveTo>
                  <a:lnTo>
                    <a:pt x="903" y="230"/>
                  </a:lnTo>
                  <a:lnTo>
                    <a:pt x="589" y="4314"/>
                  </a:lnTo>
                  <a:lnTo>
                    <a:pt x="0" y="11954"/>
                  </a:lnTo>
                  <a:lnTo>
                    <a:pt x="0" y="11954"/>
                  </a:lnTo>
                  <a:lnTo>
                    <a:pt x="2206" y="11778"/>
                  </a:lnTo>
                  <a:lnTo>
                    <a:pt x="2308" y="8760"/>
                  </a:lnTo>
                  <a:lnTo>
                    <a:pt x="4607" y="8281"/>
                  </a:lnTo>
                  <a:lnTo>
                    <a:pt x="5326" y="10380"/>
                  </a:lnTo>
                  <a:lnTo>
                    <a:pt x="7608" y="10190"/>
                  </a:lnTo>
                  <a:lnTo>
                    <a:pt x="6922" y="8344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2105969" y="3424833"/>
              <a:ext cx="293840" cy="295115"/>
            </a:xfrm>
            <a:custGeom>
              <a:rect b="b" l="l" r="r" t="t"/>
              <a:pathLst>
                <a:path extrusionOk="0" h="7641" w="7608">
                  <a:moveTo>
                    <a:pt x="589" y="1"/>
                  </a:moveTo>
                  <a:lnTo>
                    <a:pt x="0" y="7641"/>
                  </a:lnTo>
                  <a:lnTo>
                    <a:pt x="2207" y="7465"/>
                  </a:lnTo>
                  <a:lnTo>
                    <a:pt x="2310" y="4447"/>
                  </a:lnTo>
                  <a:lnTo>
                    <a:pt x="4607" y="3968"/>
                  </a:lnTo>
                  <a:lnTo>
                    <a:pt x="5326" y="6067"/>
                  </a:lnTo>
                  <a:lnTo>
                    <a:pt x="7608" y="5877"/>
                  </a:lnTo>
                  <a:lnTo>
                    <a:pt x="6922" y="4031"/>
                  </a:lnTo>
                  <a:cubicBezTo>
                    <a:pt x="6533" y="4000"/>
                    <a:pt x="6148" y="3939"/>
                    <a:pt x="5768" y="3852"/>
                  </a:cubicBezTo>
                  <a:cubicBezTo>
                    <a:pt x="5000" y="3675"/>
                    <a:pt x="4257" y="3387"/>
                    <a:pt x="3571" y="2999"/>
                  </a:cubicBezTo>
                  <a:cubicBezTo>
                    <a:pt x="3360" y="2878"/>
                    <a:pt x="3154" y="2748"/>
                    <a:pt x="2955" y="2609"/>
                  </a:cubicBezTo>
                  <a:lnTo>
                    <a:pt x="2358" y="2731"/>
                  </a:lnTo>
                  <a:lnTo>
                    <a:pt x="2377" y="2166"/>
                  </a:lnTo>
                  <a:cubicBezTo>
                    <a:pt x="2134" y="1961"/>
                    <a:pt x="1904" y="1741"/>
                    <a:pt x="1688" y="1508"/>
                  </a:cubicBezTo>
                  <a:cubicBezTo>
                    <a:pt x="1264" y="1050"/>
                    <a:pt x="895" y="544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2219940" y="3285873"/>
              <a:ext cx="78481" cy="156691"/>
            </a:xfrm>
            <a:custGeom>
              <a:rect b="b" l="l" r="r" t="t"/>
              <a:pathLst>
                <a:path extrusionOk="0" h="4057" w="2032">
                  <a:moveTo>
                    <a:pt x="411" y="1"/>
                  </a:moveTo>
                  <a:cubicBezTo>
                    <a:pt x="215" y="1"/>
                    <a:pt x="1" y="206"/>
                    <a:pt x="94" y="453"/>
                  </a:cubicBezTo>
                  <a:cubicBezTo>
                    <a:pt x="522" y="1595"/>
                    <a:pt x="951" y="2737"/>
                    <a:pt x="1381" y="3878"/>
                  </a:cubicBezTo>
                  <a:cubicBezTo>
                    <a:pt x="1428" y="4004"/>
                    <a:pt x="1522" y="4057"/>
                    <a:pt x="1621" y="4057"/>
                  </a:cubicBezTo>
                  <a:cubicBezTo>
                    <a:pt x="1817" y="4057"/>
                    <a:pt x="2031" y="3851"/>
                    <a:pt x="1938" y="3604"/>
                  </a:cubicBezTo>
                  <a:cubicBezTo>
                    <a:pt x="1510" y="2462"/>
                    <a:pt x="1081" y="1321"/>
                    <a:pt x="651" y="179"/>
                  </a:cubicBezTo>
                  <a:cubicBezTo>
                    <a:pt x="604" y="5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2283666" y="3457777"/>
              <a:ext cx="50286" cy="80489"/>
            </a:xfrm>
            <a:custGeom>
              <a:rect b="b" l="l" r="r" t="t"/>
              <a:pathLst>
                <a:path extrusionOk="0" h="2084" w="1302">
                  <a:moveTo>
                    <a:pt x="411" y="1"/>
                  </a:moveTo>
                  <a:cubicBezTo>
                    <a:pt x="214" y="1"/>
                    <a:pt x="1" y="206"/>
                    <a:pt x="95" y="453"/>
                  </a:cubicBezTo>
                  <a:cubicBezTo>
                    <a:pt x="279" y="936"/>
                    <a:pt x="465" y="1421"/>
                    <a:pt x="649" y="1905"/>
                  </a:cubicBezTo>
                  <a:cubicBezTo>
                    <a:pt x="697" y="2031"/>
                    <a:pt x="792" y="2083"/>
                    <a:pt x="891" y="2083"/>
                  </a:cubicBezTo>
                  <a:cubicBezTo>
                    <a:pt x="1087" y="2083"/>
                    <a:pt x="1302" y="1878"/>
                    <a:pt x="1208" y="1631"/>
                  </a:cubicBezTo>
                  <a:cubicBezTo>
                    <a:pt x="1022" y="1147"/>
                    <a:pt x="838" y="662"/>
                    <a:pt x="652" y="179"/>
                  </a:cubicBezTo>
                  <a:cubicBezTo>
                    <a:pt x="604" y="53"/>
                    <a:pt x="509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2267097" y="3420005"/>
              <a:ext cx="327905" cy="431375"/>
            </a:xfrm>
            <a:custGeom>
              <a:rect b="b" l="l" r="r" t="t"/>
              <a:pathLst>
                <a:path extrusionOk="0" h="11169" w="8490">
                  <a:moveTo>
                    <a:pt x="4324" y="1893"/>
                  </a:moveTo>
                  <a:cubicBezTo>
                    <a:pt x="4461" y="1893"/>
                    <a:pt x="4596" y="1903"/>
                    <a:pt x="4728" y="1925"/>
                  </a:cubicBezTo>
                  <a:cubicBezTo>
                    <a:pt x="5567" y="2064"/>
                    <a:pt x="6203" y="2650"/>
                    <a:pt x="6097" y="3286"/>
                  </a:cubicBezTo>
                  <a:cubicBezTo>
                    <a:pt x="5943" y="4209"/>
                    <a:pt x="4315" y="4773"/>
                    <a:pt x="3445" y="4773"/>
                  </a:cubicBezTo>
                  <a:cubicBezTo>
                    <a:pt x="3393" y="4773"/>
                    <a:pt x="3343" y="4771"/>
                    <a:pt x="3297" y="4767"/>
                  </a:cubicBezTo>
                  <a:cubicBezTo>
                    <a:pt x="3449" y="3850"/>
                    <a:pt x="3579" y="2882"/>
                    <a:pt x="3703" y="1944"/>
                  </a:cubicBezTo>
                  <a:cubicBezTo>
                    <a:pt x="3917" y="1913"/>
                    <a:pt x="4123" y="1893"/>
                    <a:pt x="4324" y="1893"/>
                  </a:cubicBezTo>
                  <a:close/>
                  <a:moveTo>
                    <a:pt x="3014" y="6363"/>
                  </a:moveTo>
                  <a:cubicBezTo>
                    <a:pt x="4390" y="6720"/>
                    <a:pt x="5289" y="7460"/>
                    <a:pt x="5162" y="8222"/>
                  </a:cubicBezTo>
                  <a:cubicBezTo>
                    <a:pt x="5056" y="8852"/>
                    <a:pt x="4202" y="9283"/>
                    <a:pt x="3447" y="9283"/>
                  </a:cubicBezTo>
                  <a:cubicBezTo>
                    <a:pt x="3347" y="9283"/>
                    <a:pt x="3248" y="9275"/>
                    <a:pt x="3152" y="9259"/>
                  </a:cubicBezTo>
                  <a:cubicBezTo>
                    <a:pt x="2889" y="9215"/>
                    <a:pt x="2675" y="9163"/>
                    <a:pt x="2493" y="9101"/>
                  </a:cubicBezTo>
                  <a:cubicBezTo>
                    <a:pt x="2680" y="8175"/>
                    <a:pt x="2847" y="7262"/>
                    <a:pt x="3014" y="6363"/>
                  </a:cubicBezTo>
                  <a:close/>
                  <a:moveTo>
                    <a:pt x="3615" y="1"/>
                  </a:moveTo>
                  <a:cubicBezTo>
                    <a:pt x="3002" y="1"/>
                    <a:pt x="2373" y="46"/>
                    <a:pt x="1787" y="125"/>
                  </a:cubicBezTo>
                  <a:cubicBezTo>
                    <a:pt x="1655" y="1425"/>
                    <a:pt x="1507" y="2673"/>
                    <a:pt x="1286" y="4067"/>
                  </a:cubicBezTo>
                  <a:cubicBezTo>
                    <a:pt x="1257" y="4255"/>
                    <a:pt x="1226" y="4446"/>
                    <a:pt x="1194" y="4639"/>
                  </a:cubicBezTo>
                  <a:cubicBezTo>
                    <a:pt x="894" y="6441"/>
                    <a:pt x="443" y="8568"/>
                    <a:pt x="0" y="10457"/>
                  </a:cubicBezTo>
                  <a:lnTo>
                    <a:pt x="2081" y="10996"/>
                  </a:lnTo>
                  <a:cubicBezTo>
                    <a:pt x="2250" y="11040"/>
                    <a:pt x="2417" y="11084"/>
                    <a:pt x="2620" y="11118"/>
                  </a:cubicBezTo>
                  <a:cubicBezTo>
                    <a:pt x="2824" y="11152"/>
                    <a:pt x="3036" y="11169"/>
                    <a:pt x="3252" y="11169"/>
                  </a:cubicBezTo>
                  <a:cubicBezTo>
                    <a:pt x="4768" y="11169"/>
                    <a:pt x="6496" y="10359"/>
                    <a:pt x="7072" y="9117"/>
                  </a:cubicBezTo>
                  <a:cubicBezTo>
                    <a:pt x="7153" y="8942"/>
                    <a:pt x="7211" y="8759"/>
                    <a:pt x="7243" y="8570"/>
                  </a:cubicBezTo>
                  <a:cubicBezTo>
                    <a:pt x="7313" y="8151"/>
                    <a:pt x="7297" y="7787"/>
                    <a:pt x="7213" y="7462"/>
                  </a:cubicBezTo>
                  <a:cubicBezTo>
                    <a:pt x="7110" y="7062"/>
                    <a:pt x="6904" y="6725"/>
                    <a:pt x="6624" y="6437"/>
                  </a:cubicBezTo>
                  <a:cubicBezTo>
                    <a:pt x="6406" y="6208"/>
                    <a:pt x="6142" y="6010"/>
                    <a:pt x="5849" y="5830"/>
                  </a:cubicBezTo>
                  <a:cubicBezTo>
                    <a:pt x="6979" y="5460"/>
                    <a:pt x="8008" y="4754"/>
                    <a:pt x="8230" y="3419"/>
                  </a:cubicBezTo>
                  <a:cubicBezTo>
                    <a:pt x="8489" y="1865"/>
                    <a:pt x="7098" y="436"/>
                    <a:pt x="5189" y="118"/>
                  </a:cubicBezTo>
                  <a:cubicBezTo>
                    <a:pt x="4705" y="37"/>
                    <a:pt x="4166" y="1"/>
                    <a:pt x="3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2267097" y="3577040"/>
              <a:ext cx="282408" cy="274336"/>
            </a:xfrm>
            <a:custGeom>
              <a:rect b="b" l="l" r="r" t="t"/>
              <a:pathLst>
                <a:path extrusionOk="0" h="7103" w="7312">
                  <a:moveTo>
                    <a:pt x="3014" y="2297"/>
                  </a:moveTo>
                  <a:cubicBezTo>
                    <a:pt x="4390" y="2654"/>
                    <a:pt x="5289" y="3394"/>
                    <a:pt x="5162" y="4156"/>
                  </a:cubicBezTo>
                  <a:cubicBezTo>
                    <a:pt x="5056" y="4786"/>
                    <a:pt x="4202" y="5217"/>
                    <a:pt x="3447" y="5217"/>
                  </a:cubicBezTo>
                  <a:cubicBezTo>
                    <a:pt x="3347" y="5217"/>
                    <a:pt x="3248" y="5209"/>
                    <a:pt x="3152" y="5193"/>
                  </a:cubicBezTo>
                  <a:cubicBezTo>
                    <a:pt x="2889" y="5149"/>
                    <a:pt x="2675" y="5097"/>
                    <a:pt x="2493" y="5035"/>
                  </a:cubicBezTo>
                  <a:cubicBezTo>
                    <a:pt x="2680" y="4109"/>
                    <a:pt x="2847" y="3196"/>
                    <a:pt x="3014" y="2297"/>
                  </a:cubicBezTo>
                  <a:close/>
                  <a:moveTo>
                    <a:pt x="1286" y="1"/>
                  </a:moveTo>
                  <a:cubicBezTo>
                    <a:pt x="1257" y="189"/>
                    <a:pt x="1226" y="380"/>
                    <a:pt x="1194" y="573"/>
                  </a:cubicBezTo>
                  <a:cubicBezTo>
                    <a:pt x="894" y="2374"/>
                    <a:pt x="443" y="4501"/>
                    <a:pt x="0" y="6391"/>
                  </a:cubicBezTo>
                  <a:lnTo>
                    <a:pt x="2081" y="6930"/>
                  </a:lnTo>
                  <a:cubicBezTo>
                    <a:pt x="2250" y="6974"/>
                    <a:pt x="2417" y="7018"/>
                    <a:pt x="2620" y="7052"/>
                  </a:cubicBezTo>
                  <a:cubicBezTo>
                    <a:pt x="2823" y="7086"/>
                    <a:pt x="3035" y="7103"/>
                    <a:pt x="3251" y="7103"/>
                  </a:cubicBezTo>
                  <a:cubicBezTo>
                    <a:pt x="4767" y="7103"/>
                    <a:pt x="6496" y="6292"/>
                    <a:pt x="7071" y="5051"/>
                  </a:cubicBezTo>
                  <a:cubicBezTo>
                    <a:pt x="7153" y="4876"/>
                    <a:pt x="7210" y="4693"/>
                    <a:pt x="7243" y="4504"/>
                  </a:cubicBezTo>
                  <a:cubicBezTo>
                    <a:pt x="7311" y="4085"/>
                    <a:pt x="7297" y="3719"/>
                    <a:pt x="7213" y="3394"/>
                  </a:cubicBezTo>
                  <a:lnTo>
                    <a:pt x="7213" y="3396"/>
                  </a:lnTo>
                  <a:cubicBezTo>
                    <a:pt x="7110" y="2996"/>
                    <a:pt x="6904" y="2659"/>
                    <a:pt x="6624" y="2371"/>
                  </a:cubicBezTo>
                  <a:cubicBezTo>
                    <a:pt x="6368" y="2409"/>
                    <a:pt x="6109" y="2427"/>
                    <a:pt x="5849" y="2427"/>
                  </a:cubicBezTo>
                  <a:cubicBezTo>
                    <a:pt x="5767" y="2427"/>
                    <a:pt x="5685" y="2425"/>
                    <a:pt x="5603" y="2422"/>
                  </a:cubicBezTo>
                  <a:cubicBezTo>
                    <a:pt x="4975" y="2394"/>
                    <a:pt x="4350" y="2263"/>
                    <a:pt x="3767" y="2028"/>
                  </a:cubicBezTo>
                  <a:cubicBezTo>
                    <a:pt x="3221" y="1809"/>
                    <a:pt x="2716" y="1499"/>
                    <a:pt x="2272" y="1116"/>
                  </a:cubicBezTo>
                  <a:cubicBezTo>
                    <a:pt x="1895" y="790"/>
                    <a:pt x="1563" y="414"/>
                    <a:pt x="1286" y="1"/>
                  </a:cubicBezTo>
                  <a:close/>
                </a:path>
              </a:pathLst>
            </a:cu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2484497" y="3451134"/>
              <a:ext cx="85703" cy="143907"/>
            </a:xfrm>
            <a:custGeom>
              <a:rect b="b" l="l" r="r" t="t"/>
              <a:pathLst>
                <a:path extrusionOk="0" h="3726" w="2219">
                  <a:moveTo>
                    <a:pt x="398" y="0"/>
                  </a:moveTo>
                  <a:cubicBezTo>
                    <a:pt x="132" y="0"/>
                    <a:pt x="1" y="452"/>
                    <a:pt x="300" y="615"/>
                  </a:cubicBezTo>
                  <a:cubicBezTo>
                    <a:pt x="1284" y="1150"/>
                    <a:pt x="1432" y="2427"/>
                    <a:pt x="715" y="3241"/>
                  </a:cubicBezTo>
                  <a:cubicBezTo>
                    <a:pt x="519" y="3463"/>
                    <a:pt x="739" y="3726"/>
                    <a:pt x="974" y="3726"/>
                  </a:cubicBezTo>
                  <a:cubicBezTo>
                    <a:pt x="1057" y="3726"/>
                    <a:pt x="1141" y="3693"/>
                    <a:pt x="1210" y="3615"/>
                  </a:cubicBezTo>
                  <a:cubicBezTo>
                    <a:pt x="2219" y="2471"/>
                    <a:pt x="1845" y="751"/>
                    <a:pt x="536" y="38"/>
                  </a:cubicBezTo>
                  <a:cubicBezTo>
                    <a:pt x="487" y="12"/>
                    <a:pt x="441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2458157" y="3595115"/>
              <a:ext cx="51754" cy="38236"/>
            </a:xfrm>
            <a:custGeom>
              <a:rect b="b" l="l" r="r" t="t"/>
              <a:pathLst>
                <a:path extrusionOk="0" h="990" w="1340">
                  <a:moveTo>
                    <a:pt x="975" y="1"/>
                  </a:moveTo>
                  <a:cubicBezTo>
                    <a:pt x="937" y="1"/>
                    <a:pt x="900" y="9"/>
                    <a:pt x="866" y="29"/>
                  </a:cubicBezTo>
                  <a:cubicBezTo>
                    <a:pt x="656" y="148"/>
                    <a:pt x="449" y="266"/>
                    <a:pt x="239" y="386"/>
                  </a:cubicBezTo>
                  <a:cubicBezTo>
                    <a:pt x="94" y="468"/>
                    <a:pt x="0" y="621"/>
                    <a:pt x="69" y="790"/>
                  </a:cubicBezTo>
                  <a:cubicBezTo>
                    <a:pt x="113" y="897"/>
                    <a:pt x="241" y="989"/>
                    <a:pt x="365" y="989"/>
                  </a:cubicBezTo>
                  <a:cubicBezTo>
                    <a:pt x="403" y="989"/>
                    <a:pt x="440" y="981"/>
                    <a:pt x="475" y="961"/>
                  </a:cubicBezTo>
                  <a:cubicBezTo>
                    <a:pt x="682" y="842"/>
                    <a:pt x="890" y="724"/>
                    <a:pt x="1099" y="605"/>
                  </a:cubicBezTo>
                  <a:cubicBezTo>
                    <a:pt x="1245" y="522"/>
                    <a:pt x="1340" y="370"/>
                    <a:pt x="1271" y="200"/>
                  </a:cubicBezTo>
                  <a:cubicBezTo>
                    <a:pt x="1227" y="94"/>
                    <a:pt x="1098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2395475" y="3743035"/>
              <a:ext cx="131857" cy="82227"/>
            </a:xfrm>
            <a:custGeom>
              <a:rect b="b" l="l" r="r" t="t"/>
              <a:pathLst>
                <a:path extrusionOk="0" h="2129" w="3414">
                  <a:moveTo>
                    <a:pt x="3003" y="1"/>
                  </a:moveTo>
                  <a:cubicBezTo>
                    <a:pt x="2892" y="1"/>
                    <a:pt x="2778" y="51"/>
                    <a:pt x="2711" y="172"/>
                  </a:cubicBezTo>
                  <a:cubicBezTo>
                    <a:pt x="2244" y="1006"/>
                    <a:pt x="1342" y="1497"/>
                    <a:pt x="399" y="1511"/>
                  </a:cubicBezTo>
                  <a:cubicBezTo>
                    <a:pt x="1" y="1518"/>
                    <a:pt x="80" y="2128"/>
                    <a:pt x="470" y="2128"/>
                  </a:cubicBezTo>
                  <a:cubicBezTo>
                    <a:pt x="472" y="2128"/>
                    <a:pt x="475" y="2128"/>
                    <a:pt x="477" y="2128"/>
                  </a:cubicBezTo>
                  <a:cubicBezTo>
                    <a:pt x="1657" y="2109"/>
                    <a:pt x="2716" y="1427"/>
                    <a:pt x="3286" y="406"/>
                  </a:cubicBezTo>
                  <a:cubicBezTo>
                    <a:pt x="3413" y="179"/>
                    <a:pt x="3212" y="1"/>
                    <a:pt x="3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3170219" y="3319010"/>
              <a:ext cx="271284" cy="445781"/>
            </a:xfrm>
            <a:custGeom>
              <a:rect b="b" l="l" r="r" t="t"/>
              <a:pathLst>
                <a:path extrusionOk="0" h="11542" w="7024">
                  <a:moveTo>
                    <a:pt x="3968" y="0"/>
                  </a:moveTo>
                  <a:cubicBezTo>
                    <a:pt x="1776" y="0"/>
                    <a:pt x="616" y="2498"/>
                    <a:pt x="193" y="4891"/>
                  </a:cubicBezTo>
                  <a:cubicBezTo>
                    <a:pt x="62" y="5626"/>
                    <a:pt x="1" y="6352"/>
                    <a:pt x="1" y="6992"/>
                  </a:cubicBezTo>
                  <a:cubicBezTo>
                    <a:pt x="1" y="9511"/>
                    <a:pt x="1182" y="11542"/>
                    <a:pt x="3544" y="11542"/>
                  </a:cubicBezTo>
                  <a:cubicBezTo>
                    <a:pt x="5575" y="11542"/>
                    <a:pt x="6519" y="9951"/>
                    <a:pt x="7023" y="7558"/>
                  </a:cubicBezTo>
                  <a:lnTo>
                    <a:pt x="6195" y="7493"/>
                  </a:lnTo>
                  <a:lnTo>
                    <a:pt x="5024" y="7400"/>
                  </a:lnTo>
                  <a:cubicBezTo>
                    <a:pt x="4998" y="7493"/>
                    <a:pt x="4972" y="7587"/>
                    <a:pt x="4947" y="7679"/>
                  </a:cubicBezTo>
                  <a:cubicBezTo>
                    <a:pt x="4676" y="8614"/>
                    <a:pt x="4332" y="9526"/>
                    <a:pt x="3544" y="9526"/>
                  </a:cubicBezTo>
                  <a:cubicBezTo>
                    <a:pt x="2588" y="9526"/>
                    <a:pt x="2142" y="8549"/>
                    <a:pt x="2099" y="7079"/>
                  </a:cubicBezTo>
                  <a:cubicBezTo>
                    <a:pt x="2097" y="6999"/>
                    <a:pt x="2096" y="6917"/>
                    <a:pt x="2096" y="6834"/>
                  </a:cubicBezTo>
                  <a:cubicBezTo>
                    <a:pt x="2096" y="5275"/>
                    <a:pt x="2805" y="2016"/>
                    <a:pt x="3827" y="2016"/>
                  </a:cubicBezTo>
                  <a:cubicBezTo>
                    <a:pt x="4630" y="2016"/>
                    <a:pt x="4662" y="3701"/>
                    <a:pt x="4662" y="4835"/>
                  </a:cubicBezTo>
                  <a:lnTo>
                    <a:pt x="6693" y="5023"/>
                  </a:lnTo>
                  <a:cubicBezTo>
                    <a:pt x="6645" y="2819"/>
                    <a:pt x="6504" y="0"/>
                    <a:pt x="3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3170258" y="3507869"/>
              <a:ext cx="271246" cy="256917"/>
            </a:xfrm>
            <a:custGeom>
              <a:rect b="b" l="l" r="r" t="t"/>
              <a:pathLst>
                <a:path extrusionOk="0" h="6652" w="7023">
                  <a:moveTo>
                    <a:pt x="192" y="1"/>
                  </a:moveTo>
                  <a:cubicBezTo>
                    <a:pt x="61" y="736"/>
                    <a:pt x="1" y="1462"/>
                    <a:pt x="1" y="2102"/>
                  </a:cubicBezTo>
                  <a:cubicBezTo>
                    <a:pt x="1" y="4621"/>
                    <a:pt x="1181" y="6652"/>
                    <a:pt x="3543" y="6652"/>
                  </a:cubicBezTo>
                  <a:cubicBezTo>
                    <a:pt x="5574" y="6652"/>
                    <a:pt x="6518" y="5061"/>
                    <a:pt x="7022" y="2668"/>
                  </a:cubicBezTo>
                  <a:lnTo>
                    <a:pt x="6194" y="2603"/>
                  </a:lnTo>
                  <a:cubicBezTo>
                    <a:pt x="6090" y="2628"/>
                    <a:pt x="5986" y="2651"/>
                    <a:pt x="5881" y="2671"/>
                  </a:cubicBezTo>
                  <a:cubicBezTo>
                    <a:pt x="5572" y="2732"/>
                    <a:pt x="5260" y="2772"/>
                    <a:pt x="4944" y="2789"/>
                  </a:cubicBezTo>
                  <a:cubicBezTo>
                    <a:pt x="4675" y="3724"/>
                    <a:pt x="4331" y="4636"/>
                    <a:pt x="3543" y="4636"/>
                  </a:cubicBezTo>
                  <a:cubicBezTo>
                    <a:pt x="2587" y="4636"/>
                    <a:pt x="2141" y="3659"/>
                    <a:pt x="2098" y="2189"/>
                  </a:cubicBezTo>
                  <a:cubicBezTo>
                    <a:pt x="2034" y="2154"/>
                    <a:pt x="1970" y="2118"/>
                    <a:pt x="1908" y="2080"/>
                  </a:cubicBezTo>
                  <a:cubicBezTo>
                    <a:pt x="1354" y="1745"/>
                    <a:pt x="883" y="1288"/>
                    <a:pt x="542" y="736"/>
                  </a:cubicBezTo>
                  <a:cubicBezTo>
                    <a:pt x="400" y="504"/>
                    <a:pt x="281" y="258"/>
                    <a:pt x="19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3338840" y="3619099"/>
              <a:ext cx="83811" cy="114207"/>
            </a:xfrm>
            <a:custGeom>
              <a:rect b="b" l="l" r="r" t="t"/>
              <a:pathLst>
                <a:path extrusionOk="0" h="2957" w="2170">
                  <a:moveTo>
                    <a:pt x="1799" y="1"/>
                  </a:moveTo>
                  <a:cubicBezTo>
                    <a:pt x="1672" y="1"/>
                    <a:pt x="1552" y="73"/>
                    <a:pt x="1526" y="238"/>
                  </a:cubicBezTo>
                  <a:cubicBezTo>
                    <a:pt x="1394" y="1086"/>
                    <a:pt x="956" y="1852"/>
                    <a:pt x="264" y="2368"/>
                  </a:cubicBezTo>
                  <a:cubicBezTo>
                    <a:pt x="1" y="2562"/>
                    <a:pt x="173" y="2957"/>
                    <a:pt x="422" y="2957"/>
                  </a:cubicBezTo>
                  <a:cubicBezTo>
                    <a:pt x="475" y="2957"/>
                    <a:pt x="532" y="2939"/>
                    <a:pt x="588" y="2896"/>
                  </a:cubicBezTo>
                  <a:cubicBezTo>
                    <a:pt x="1413" y="2283"/>
                    <a:pt x="1973" y="1394"/>
                    <a:pt x="2133" y="374"/>
                  </a:cubicBezTo>
                  <a:cubicBezTo>
                    <a:pt x="2169" y="144"/>
                    <a:pt x="1977" y="1"/>
                    <a:pt x="1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3361356" y="3363850"/>
              <a:ext cx="49630" cy="130119"/>
            </a:xfrm>
            <a:custGeom>
              <a:rect b="b" l="l" r="r" t="t"/>
              <a:pathLst>
                <a:path extrusionOk="0" h="3369" w="1285">
                  <a:moveTo>
                    <a:pt x="384" y="1"/>
                  </a:moveTo>
                  <a:cubicBezTo>
                    <a:pt x="188" y="1"/>
                    <a:pt x="0" y="153"/>
                    <a:pt x="100" y="379"/>
                  </a:cubicBezTo>
                  <a:cubicBezTo>
                    <a:pt x="479" y="1236"/>
                    <a:pt x="663" y="2142"/>
                    <a:pt x="640" y="3079"/>
                  </a:cubicBezTo>
                  <a:cubicBezTo>
                    <a:pt x="636" y="3274"/>
                    <a:pt x="781" y="3369"/>
                    <a:pt x="931" y="3369"/>
                  </a:cubicBezTo>
                  <a:cubicBezTo>
                    <a:pt x="1090" y="3369"/>
                    <a:pt x="1257" y="3263"/>
                    <a:pt x="1261" y="3058"/>
                  </a:cubicBezTo>
                  <a:cubicBezTo>
                    <a:pt x="1285" y="2073"/>
                    <a:pt x="1094" y="1099"/>
                    <a:pt x="695" y="199"/>
                  </a:cubicBezTo>
                  <a:cubicBezTo>
                    <a:pt x="634" y="60"/>
                    <a:pt x="507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1527073" y="3014171"/>
              <a:ext cx="173531" cy="170673"/>
            </a:xfrm>
            <a:custGeom>
              <a:rect b="b" l="l" r="r" t="t"/>
              <a:pathLst>
                <a:path extrusionOk="0" h="4419" w="4493">
                  <a:moveTo>
                    <a:pt x="1140" y="0"/>
                  </a:moveTo>
                  <a:lnTo>
                    <a:pt x="1240" y="1573"/>
                  </a:lnTo>
                  <a:lnTo>
                    <a:pt x="1" y="2549"/>
                  </a:lnTo>
                  <a:lnTo>
                    <a:pt x="1528" y="2940"/>
                  </a:lnTo>
                  <a:lnTo>
                    <a:pt x="2074" y="4419"/>
                  </a:lnTo>
                  <a:lnTo>
                    <a:pt x="2917" y="3086"/>
                  </a:lnTo>
                  <a:lnTo>
                    <a:pt x="4492" y="3027"/>
                  </a:lnTo>
                  <a:lnTo>
                    <a:pt x="3486" y="1812"/>
                  </a:lnTo>
                  <a:lnTo>
                    <a:pt x="3915" y="295"/>
                  </a:lnTo>
                  <a:lnTo>
                    <a:pt x="2450" y="877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1581220" y="2651902"/>
              <a:ext cx="97483" cy="93969"/>
            </a:xfrm>
            <a:custGeom>
              <a:rect b="b" l="l" r="r" t="t"/>
              <a:pathLst>
                <a:path extrusionOk="0" h="2433" w="2524">
                  <a:moveTo>
                    <a:pt x="1982" y="0"/>
                  </a:moveTo>
                  <a:lnTo>
                    <a:pt x="1218" y="442"/>
                  </a:lnTo>
                  <a:lnTo>
                    <a:pt x="422" y="64"/>
                  </a:lnTo>
                  <a:lnTo>
                    <a:pt x="605" y="926"/>
                  </a:lnTo>
                  <a:lnTo>
                    <a:pt x="0" y="1566"/>
                  </a:lnTo>
                  <a:lnTo>
                    <a:pt x="877" y="1659"/>
                  </a:lnTo>
                  <a:lnTo>
                    <a:pt x="1299" y="2433"/>
                  </a:lnTo>
                  <a:lnTo>
                    <a:pt x="1657" y="1626"/>
                  </a:lnTo>
                  <a:lnTo>
                    <a:pt x="2524" y="1464"/>
                  </a:lnTo>
                  <a:lnTo>
                    <a:pt x="1868" y="87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3826087" y="2835276"/>
              <a:ext cx="164995" cy="172295"/>
            </a:xfrm>
            <a:custGeom>
              <a:rect b="b" l="l" r="r" t="t"/>
              <a:pathLst>
                <a:path extrusionOk="0" h="4461" w="4272">
                  <a:moveTo>
                    <a:pt x="1572" y="1"/>
                  </a:moveTo>
                  <a:lnTo>
                    <a:pt x="1382" y="1546"/>
                  </a:lnTo>
                  <a:lnTo>
                    <a:pt x="1" y="2266"/>
                  </a:lnTo>
                  <a:lnTo>
                    <a:pt x="1411" y="2926"/>
                  </a:lnTo>
                  <a:lnTo>
                    <a:pt x="1669" y="4461"/>
                  </a:lnTo>
                  <a:lnTo>
                    <a:pt x="2731" y="3323"/>
                  </a:lnTo>
                  <a:lnTo>
                    <a:pt x="4271" y="3553"/>
                  </a:lnTo>
                  <a:lnTo>
                    <a:pt x="3518" y="2190"/>
                  </a:lnTo>
                  <a:lnTo>
                    <a:pt x="4213" y="797"/>
                  </a:lnTo>
                  <a:lnTo>
                    <a:pt x="2683" y="1093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4018190" y="3028422"/>
              <a:ext cx="112353" cy="115365"/>
            </a:xfrm>
            <a:custGeom>
              <a:rect b="b" l="l" r="r" t="t"/>
              <a:pathLst>
                <a:path extrusionOk="0" h="2987" w="2909">
                  <a:moveTo>
                    <a:pt x="1931" y="0"/>
                  </a:moveTo>
                  <a:lnTo>
                    <a:pt x="1150" y="694"/>
                  </a:lnTo>
                  <a:lnTo>
                    <a:pt x="135" y="443"/>
                  </a:lnTo>
                  <a:lnTo>
                    <a:pt x="553" y="1400"/>
                  </a:lnTo>
                  <a:lnTo>
                    <a:pt x="0" y="2289"/>
                  </a:lnTo>
                  <a:lnTo>
                    <a:pt x="1040" y="2187"/>
                  </a:lnTo>
                  <a:lnTo>
                    <a:pt x="1715" y="2986"/>
                  </a:lnTo>
                  <a:lnTo>
                    <a:pt x="1939" y="1965"/>
                  </a:lnTo>
                  <a:lnTo>
                    <a:pt x="2908" y="1573"/>
                  </a:lnTo>
                  <a:lnTo>
                    <a:pt x="2007" y="1043"/>
                  </a:lnTo>
                  <a:lnTo>
                    <a:pt x="19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4108409" y="2848215"/>
              <a:ext cx="87403" cy="90377"/>
            </a:xfrm>
            <a:custGeom>
              <a:rect b="b" l="l" r="r" t="t"/>
              <a:pathLst>
                <a:path extrusionOk="0" h="2340" w="2263">
                  <a:moveTo>
                    <a:pt x="1354" y="1"/>
                  </a:moveTo>
                  <a:lnTo>
                    <a:pt x="813" y="613"/>
                  </a:lnTo>
                  <a:lnTo>
                    <a:pt x="1" y="514"/>
                  </a:lnTo>
                  <a:lnTo>
                    <a:pt x="416" y="1219"/>
                  </a:lnTo>
                  <a:lnTo>
                    <a:pt x="72" y="1961"/>
                  </a:lnTo>
                  <a:lnTo>
                    <a:pt x="870" y="1783"/>
                  </a:lnTo>
                  <a:lnTo>
                    <a:pt x="1468" y="2340"/>
                  </a:lnTo>
                  <a:lnTo>
                    <a:pt x="1546" y="1526"/>
                  </a:lnTo>
                  <a:lnTo>
                    <a:pt x="2262" y="1128"/>
                  </a:lnTo>
                  <a:lnTo>
                    <a:pt x="1511" y="803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1798504" y="2929436"/>
              <a:ext cx="89875" cy="86128"/>
            </a:xfrm>
            <a:custGeom>
              <a:rect b="b" l="l" r="r" t="t"/>
              <a:pathLst>
                <a:path extrusionOk="0" h="2230" w="2327">
                  <a:moveTo>
                    <a:pt x="1848" y="1"/>
                  </a:moveTo>
                  <a:lnTo>
                    <a:pt x="1139" y="397"/>
                  </a:lnTo>
                  <a:lnTo>
                    <a:pt x="411" y="37"/>
                  </a:lnTo>
                  <a:lnTo>
                    <a:pt x="568" y="833"/>
                  </a:lnTo>
                  <a:lnTo>
                    <a:pt x="1" y="1415"/>
                  </a:lnTo>
                  <a:lnTo>
                    <a:pt x="807" y="1511"/>
                  </a:lnTo>
                  <a:lnTo>
                    <a:pt x="1185" y="2229"/>
                  </a:lnTo>
                  <a:lnTo>
                    <a:pt x="1526" y="1493"/>
                  </a:lnTo>
                  <a:lnTo>
                    <a:pt x="2327" y="1357"/>
                  </a:lnTo>
                  <a:lnTo>
                    <a:pt x="1731" y="805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562" name="Google Shape;1562;p35"/>
          <p:cNvSpPr txBox="1"/>
          <p:nvPr>
            <p:ph idx="7" type="title"/>
          </p:nvPr>
        </p:nvSpPr>
        <p:spPr>
          <a:xfrm>
            <a:off x="746100" y="1758273"/>
            <a:ext cx="584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01</a:t>
            </a:r>
            <a:endParaRPr sz="2200"/>
          </a:p>
        </p:txBody>
      </p:sp>
      <p:sp>
        <p:nvSpPr>
          <p:cNvPr id="1563" name="Google Shape;1563;p35"/>
          <p:cNvSpPr txBox="1"/>
          <p:nvPr>
            <p:ph idx="8" type="title"/>
          </p:nvPr>
        </p:nvSpPr>
        <p:spPr>
          <a:xfrm>
            <a:off x="7304250" y="1758272"/>
            <a:ext cx="584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04</a:t>
            </a:r>
            <a:endParaRPr sz="2200"/>
          </a:p>
        </p:txBody>
      </p:sp>
      <p:sp>
        <p:nvSpPr>
          <p:cNvPr id="1564" name="Google Shape;1564;p35"/>
          <p:cNvSpPr txBox="1"/>
          <p:nvPr>
            <p:ph idx="9" type="title"/>
          </p:nvPr>
        </p:nvSpPr>
        <p:spPr>
          <a:xfrm>
            <a:off x="2932150" y="1758275"/>
            <a:ext cx="584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02</a:t>
            </a:r>
            <a:endParaRPr sz="2200"/>
          </a:p>
        </p:txBody>
      </p:sp>
      <p:sp>
        <p:nvSpPr>
          <p:cNvPr id="1565" name="Google Shape;1565;p35"/>
          <p:cNvSpPr txBox="1"/>
          <p:nvPr>
            <p:ph idx="13" type="title"/>
          </p:nvPr>
        </p:nvSpPr>
        <p:spPr>
          <a:xfrm>
            <a:off x="1510875" y="3211951"/>
            <a:ext cx="584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05</a:t>
            </a:r>
            <a:endParaRPr sz="2200"/>
          </a:p>
        </p:txBody>
      </p:sp>
      <p:sp>
        <p:nvSpPr>
          <p:cNvPr id="1566" name="Google Shape;1566;p35"/>
          <p:cNvSpPr txBox="1"/>
          <p:nvPr>
            <p:ph idx="14" type="title"/>
          </p:nvPr>
        </p:nvSpPr>
        <p:spPr>
          <a:xfrm>
            <a:off x="5118200" y="1758272"/>
            <a:ext cx="584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03</a:t>
            </a:r>
            <a:endParaRPr sz="2200"/>
          </a:p>
        </p:txBody>
      </p:sp>
      <p:sp>
        <p:nvSpPr>
          <p:cNvPr id="1567" name="Google Shape;1567;p35"/>
          <p:cNvSpPr txBox="1"/>
          <p:nvPr>
            <p:ph idx="15" type="title"/>
          </p:nvPr>
        </p:nvSpPr>
        <p:spPr>
          <a:xfrm>
            <a:off x="3707500" y="3211950"/>
            <a:ext cx="584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06</a:t>
            </a:r>
            <a:endParaRPr sz="2200"/>
          </a:p>
        </p:txBody>
      </p:sp>
      <p:sp>
        <p:nvSpPr>
          <p:cNvPr id="1568" name="Google Shape;1568;p35"/>
          <p:cNvSpPr txBox="1"/>
          <p:nvPr>
            <p:ph idx="16" type="subTitle"/>
          </p:nvPr>
        </p:nvSpPr>
        <p:spPr>
          <a:xfrm>
            <a:off x="-166800" y="2249425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Introduction</a:t>
            </a:r>
            <a:endParaRPr sz="2100"/>
          </a:p>
        </p:txBody>
      </p:sp>
      <p:sp>
        <p:nvSpPr>
          <p:cNvPr id="1569" name="Google Shape;1569;p35"/>
          <p:cNvSpPr txBox="1"/>
          <p:nvPr>
            <p:ph idx="17" type="subTitle"/>
          </p:nvPr>
        </p:nvSpPr>
        <p:spPr>
          <a:xfrm>
            <a:off x="2019250" y="2249425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Requirements</a:t>
            </a:r>
            <a:endParaRPr sz="2100"/>
          </a:p>
        </p:txBody>
      </p:sp>
      <p:sp>
        <p:nvSpPr>
          <p:cNvPr id="1570" name="Google Shape;1570;p35"/>
          <p:cNvSpPr txBox="1"/>
          <p:nvPr>
            <p:ph idx="18" type="subTitle"/>
          </p:nvPr>
        </p:nvSpPr>
        <p:spPr>
          <a:xfrm>
            <a:off x="4215875" y="2249425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Related Work</a:t>
            </a:r>
            <a:endParaRPr sz="2100"/>
          </a:p>
        </p:txBody>
      </p:sp>
      <p:sp>
        <p:nvSpPr>
          <p:cNvPr id="1571" name="Google Shape;1571;p35"/>
          <p:cNvSpPr txBox="1"/>
          <p:nvPr>
            <p:ph idx="19" type="subTitle"/>
          </p:nvPr>
        </p:nvSpPr>
        <p:spPr>
          <a:xfrm>
            <a:off x="6391350" y="2249433"/>
            <a:ext cx="240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Architecture</a:t>
            </a:r>
            <a:endParaRPr sz="2100"/>
          </a:p>
        </p:txBody>
      </p:sp>
      <p:sp>
        <p:nvSpPr>
          <p:cNvPr id="1572" name="Google Shape;1572;p35"/>
          <p:cNvSpPr txBox="1"/>
          <p:nvPr>
            <p:ph idx="15" type="title"/>
          </p:nvPr>
        </p:nvSpPr>
        <p:spPr>
          <a:xfrm>
            <a:off x="8100750" y="3211962"/>
            <a:ext cx="584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08</a:t>
            </a:r>
            <a:endParaRPr sz="2200"/>
          </a:p>
        </p:txBody>
      </p:sp>
      <p:sp>
        <p:nvSpPr>
          <p:cNvPr id="1573" name="Google Shape;1573;p35"/>
          <p:cNvSpPr txBox="1"/>
          <p:nvPr>
            <p:ph idx="15" type="title"/>
          </p:nvPr>
        </p:nvSpPr>
        <p:spPr>
          <a:xfrm>
            <a:off x="5904125" y="3211950"/>
            <a:ext cx="584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07</a:t>
            </a:r>
            <a:endParaRPr sz="2200"/>
          </a:p>
        </p:txBody>
      </p:sp>
      <p:sp>
        <p:nvSpPr>
          <p:cNvPr id="1574" name="Google Shape;1574;p35"/>
          <p:cNvSpPr txBox="1"/>
          <p:nvPr/>
        </p:nvSpPr>
        <p:spPr>
          <a:xfrm>
            <a:off x="4696175" y="3724400"/>
            <a:ext cx="3000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Story</a:t>
            </a:r>
            <a:endParaRPr b="1" sz="2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Decision Tree</a:t>
            </a:r>
            <a:endParaRPr/>
          </a:p>
        </p:txBody>
      </p:sp>
      <p:sp>
        <p:nvSpPr>
          <p:cNvPr id="1575" name="Google Shape;1575;p35"/>
          <p:cNvSpPr txBox="1"/>
          <p:nvPr/>
        </p:nvSpPr>
        <p:spPr>
          <a:xfrm>
            <a:off x="2499550" y="3724400"/>
            <a:ext cx="3000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Task</a:t>
            </a:r>
            <a:endParaRPr b="1" sz="2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Decomposition</a:t>
            </a:r>
            <a:endParaRPr b="1" sz="2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76" name="Google Shape;1576;p35"/>
          <p:cNvSpPr txBox="1"/>
          <p:nvPr/>
        </p:nvSpPr>
        <p:spPr>
          <a:xfrm>
            <a:off x="302925" y="38556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Software</a:t>
            </a:r>
            <a:endParaRPr b="1" sz="2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77" name="Google Shape;1577;p35"/>
          <p:cNvSpPr txBox="1"/>
          <p:nvPr/>
        </p:nvSpPr>
        <p:spPr>
          <a:xfrm>
            <a:off x="6892800" y="38556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Schedule</a:t>
            </a:r>
            <a:endParaRPr b="1" sz="2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83" name="Google Shape;1583;p36"/>
          <p:cNvSpPr txBox="1"/>
          <p:nvPr>
            <p:ph idx="1" type="subTitle"/>
          </p:nvPr>
        </p:nvSpPr>
        <p:spPr>
          <a:xfrm>
            <a:off x="570022" y="2782675"/>
            <a:ext cx="6704400" cy="20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Interactive Elements: Sound effects for immersive experience, Reader choices impact the story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QR Code Integration: Access images for depth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User-Friendly Interface: Animated page transitions for engagement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Endings: Happy and child-friendly sad endings, explanations for understanding choices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6"/>
          <p:cNvSpPr txBox="1"/>
          <p:nvPr>
            <p:ph idx="2" type="subTitle"/>
          </p:nvPr>
        </p:nvSpPr>
        <p:spPr>
          <a:xfrm>
            <a:off x="570025" y="1405425"/>
            <a:ext cx="60213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</a:t>
            </a:r>
            <a:r>
              <a:rPr lang="en"/>
              <a:t>raditional children's books often lack interactivity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Competition with multimedia experiences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Static narratives may not engage young readers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6"/>
          <p:cNvSpPr txBox="1"/>
          <p:nvPr/>
        </p:nvSpPr>
        <p:spPr>
          <a:xfrm>
            <a:off x="570025" y="11231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missioner"/>
                <a:ea typeface="Commissioner"/>
                <a:cs typeface="Commissioner"/>
                <a:sym typeface="Commissioner"/>
              </a:rPr>
              <a:t>Problem Description</a:t>
            </a:r>
            <a:endParaRPr b="1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586" name="Google Shape;1586;p36"/>
          <p:cNvSpPr txBox="1"/>
          <p:nvPr/>
        </p:nvSpPr>
        <p:spPr>
          <a:xfrm>
            <a:off x="570025" y="2495700"/>
            <a:ext cx="38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missioner"/>
                <a:ea typeface="Commissioner"/>
                <a:cs typeface="Commissioner"/>
                <a:sym typeface="Commissioner"/>
              </a:rPr>
              <a:t>Solution Description</a:t>
            </a:r>
            <a:endParaRPr b="1">
              <a:latin typeface="Commissioner"/>
              <a:ea typeface="Commissioner"/>
              <a:cs typeface="Commissioner"/>
              <a:sym typeface="Commissioner"/>
            </a:endParaRPr>
          </a:p>
        </p:txBody>
      </p:sp>
      <p:grpSp>
        <p:nvGrpSpPr>
          <p:cNvPr id="1587" name="Google Shape;1587;p36"/>
          <p:cNvGrpSpPr/>
          <p:nvPr/>
        </p:nvGrpSpPr>
        <p:grpSpPr>
          <a:xfrm>
            <a:off x="6018076" y="625365"/>
            <a:ext cx="2264007" cy="1947203"/>
            <a:chOff x="2519950" y="1965900"/>
            <a:chExt cx="2869100" cy="2467625"/>
          </a:xfrm>
        </p:grpSpPr>
        <p:sp>
          <p:nvSpPr>
            <p:cNvPr id="1588" name="Google Shape;1588;p36"/>
            <p:cNvSpPr/>
            <p:nvPr/>
          </p:nvSpPr>
          <p:spPr>
            <a:xfrm>
              <a:off x="4409525" y="3136400"/>
              <a:ext cx="467750" cy="825200"/>
            </a:xfrm>
            <a:custGeom>
              <a:rect b="b" l="l" r="r" t="t"/>
              <a:pathLst>
                <a:path extrusionOk="0" h="33008" w="18710">
                  <a:moveTo>
                    <a:pt x="12365" y="1"/>
                  </a:moveTo>
                  <a:cubicBezTo>
                    <a:pt x="12365" y="1"/>
                    <a:pt x="1" y="10158"/>
                    <a:pt x="5130" y="24675"/>
                  </a:cubicBezTo>
                  <a:cubicBezTo>
                    <a:pt x="5580" y="25946"/>
                    <a:pt x="6165" y="27255"/>
                    <a:pt x="6903" y="28592"/>
                  </a:cubicBezTo>
                  <a:cubicBezTo>
                    <a:pt x="7699" y="30030"/>
                    <a:pt x="8676" y="31504"/>
                    <a:pt x="9855" y="33008"/>
                  </a:cubicBezTo>
                  <a:cubicBezTo>
                    <a:pt x="16992" y="26315"/>
                    <a:pt x="18710" y="19574"/>
                    <a:pt x="18247" y="13944"/>
                  </a:cubicBezTo>
                  <a:cubicBezTo>
                    <a:pt x="18225" y="13680"/>
                    <a:pt x="18198" y="13418"/>
                    <a:pt x="18168" y="13158"/>
                  </a:cubicBezTo>
                  <a:cubicBezTo>
                    <a:pt x="17794" y="10034"/>
                    <a:pt x="16773" y="7284"/>
                    <a:pt x="15688" y="5116"/>
                  </a:cubicBezTo>
                  <a:cubicBezTo>
                    <a:pt x="14094" y="1928"/>
                    <a:pt x="12365" y="1"/>
                    <a:pt x="123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4582100" y="3264300"/>
              <a:ext cx="295175" cy="697300"/>
            </a:xfrm>
            <a:custGeom>
              <a:rect b="b" l="l" r="r" t="t"/>
              <a:pathLst>
                <a:path extrusionOk="0" h="27892" w="11807">
                  <a:moveTo>
                    <a:pt x="8785" y="0"/>
                  </a:moveTo>
                  <a:lnTo>
                    <a:pt x="8785" y="0"/>
                  </a:lnTo>
                  <a:cubicBezTo>
                    <a:pt x="8996" y="1584"/>
                    <a:pt x="9082" y="3185"/>
                    <a:pt x="9045" y="4784"/>
                  </a:cubicBezTo>
                  <a:cubicBezTo>
                    <a:pt x="8987" y="7413"/>
                    <a:pt x="8597" y="10037"/>
                    <a:pt x="7878" y="12568"/>
                  </a:cubicBezTo>
                  <a:cubicBezTo>
                    <a:pt x="7175" y="15051"/>
                    <a:pt x="6199" y="17545"/>
                    <a:pt x="4687" y="19651"/>
                  </a:cubicBezTo>
                  <a:cubicBezTo>
                    <a:pt x="3500" y="21302"/>
                    <a:pt x="1903" y="22728"/>
                    <a:pt x="0" y="23475"/>
                  </a:cubicBezTo>
                  <a:lnTo>
                    <a:pt x="0" y="23476"/>
                  </a:lnTo>
                  <a:cubicBezTo>
                    <a:pt x="796" y="24914"/>
                    <a:pt x="1773" y="26388"/>
                    <a:pt x="2952" y="27892"/>
                  </a:cubicBezTo>
                  <a:cubicBezTo>
                    <a:pt x="10089" y="21199"/>
                    <a:pt x="11807" y="14458"/>
                    <a:pt x="11344" y="8828"/>
                  </a:cubicBezTo>
                  <a:cubicBezTo>
                    <a:pt x="11322" y="8564"/>
                    <a:pt x="11295" y="8302"/>
                    <a:pt x="11265" y="8042"/>
                  </a:cubicBezTo>
                  <a:cubicBezTo>
                    <a:pt x="10891" y="4918"/>
                    <a:pt x="9870" y="2168"/>
                    <a:pt x="8785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4663575" y="3219475"/>
              <a:ext cx="83000" cy="719275"/>
            </a:xfrm>
            <a:custGeom>
              <a:rect b="b" l="l" r="r" t="t"/>
              <a:pathLst>
                <a:path extrusionOk="0" h="28771" w="3320">
                  <a:moveTo>
                    <a:pt x="1722" y="0"/>
                  </a:moveTo>
                  <a:cubicBezTo>
                    <a:pt x="2700" y="5336"/>
                    <a:pt x="2951" y="10897"/>
                    <a:pt x="2473" y="16301"/>
                  </a:cubicBezTo>
                  <a:cubicBezTo>
                    <a:pt x="2078" y="20499"/>
                    <a:pt x="1249" y="24743"/>
                    <a:pt x="0" y="28770"/>
                  </a:cubicBezTo>
                  <a:cubicBezTo>
                    <a:pt x="1483" y="24816"/>
                    <a:pt x="2402" y="20541"/>
                    <a:pt x="2817" y="16333"/>
                  </a:cubicBezTo>
                  <a:cubicBezTo>
                    <a:pt x="3320" y="10912"/>
                    <a:pt x="3005" y="5291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4610300" y="3341225"/>
              <a:ext cx="198300" cy="183825"/>
            </a:xfrm>
            <a:custGeom>
              <a:rect b="b" l="l" r="r" t="t"/>
              <a:pathLst>
                <a:path extrusionOk="0" h="7353" w="7932">
                  <a:moveTo>
                    <a:pt x="7931" y="0"/>
                  </a:moveTo>
                  <a:cubicBezTo>
                    <a:pt x="7187" y="2368"/>
                    <a:pt x="5812" y="4454"/>
                    <a:pt x="5007" y="6800"/>
                  </a:cubicBezTo>
                  <a:lnTo>
                    <a:pt x="5007" y="6800"/>
                  </a:lnTo>
                  <a:cubicBezTo>
                    <a:pt x="4356" y="5779"/>
                    <a:pt x="3625" y="4810"/>
                    <a:pt x="2820" y="3909"/>
                  </a:cubicBezTo>
                  <a:cubicBezTo>
                    <a:pt x="1962" y="2945"/>
                    <a:pt x="1020" y="2054"/>
                    <a:pt x="1" y="1263"/>
                  </a:cubicBezTo>
                  <a:lnTo>
                    <a:pt x="1" y="1263"/>
                  </a:lnTo>
                  <a:cubicBezTo>
                    <a:pt x="1906" y="2982"/>
                    <a:pt x="3588" y="4954"/>
                    <a:pt x="4940" y="7136"/>
                  </a:cubicBezTo>
                  <a:lnTo>
                    <a:pt x="5074" y="7353"/>
                  </a:lnTo>
                  <a:lnTo>
                    <a:pt x="5151" y="7109"/>
                  </a:lnTo>
                  <a:cubicBezTo>
                    <a:pt x="5925" y="4693"/>
                    <a:pt x="7345" y="2489"/>
                    <a:pt x="7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4588075" y="3599050"/>
              <a:ext cx="226650" cy="198925"/>
            </a:xfrm>
            <a:custGeom>
              <a:rect b="b" l="l" r="r" t="t"/>
              <a:pathLst>
                <a:path extrusionOk="0" h="7957" w="9066">
                  <a:moveTo>
                    <a:pt x="9065" y="0"/>
                  </a:moveTo>
                  <a:cubicBezTo>
                    <a:pt x="7768" y="2598"/>
                    <a:pt x="6306" y="5117"/>
                    <a:pt x="4631" y="7492"/>
                  </a:cubicBezTo>
                  <a:lnTo>
                    <a:pt x="4631" y="7492"/>
                  </a:lnTo>
                  <a:cubicBezTo>
                    <a:pt x="4336" y="6890"/>
                    <a:pt x="4027" y="6297"/>
                    <a:pt x="3703" y="5711"/>
                  </a:cubicBezTo>
                  <a:cubicBezTo>
                    <a:pt x="2638" y="3780"/>
                    <a:pt x="1401" y="1941"/>
                    <a:pt x="0" y="239"/>
                  </a:cubicBezTo>
                  <a:lnTo>
                    <a:pt x="0" y="239"/>
                  </a:lnTo>
                  <a:cubicBezTo>
                    <a:pt x="1714" y="2615"/>
                    <a:pt x="3250" y="5125"/>
                    <a:pt x="4506" y="7773"/>
                  </a:cubicBezTo>
                  <a:lnTo>
                    <a:pt x="4593" y="7957"/>
                  </a:lnTo>
                  <a:lnTo>
                    <a:pt x="4710" y="7790"/>
                  </a:lnTo>
                  <a:cubicBezTo>
                    <a:pt x="6418" y="5350"/>
                    <a:pt x="7906" y="2747"/>
                    <a:pt x="9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4626750" y="3622800"/>
              <a:ext cx="762300" cy="412625"/>
            </a:xfrm>
            <a:custGeom>
              <a:rect b="b" l="l" r="r" t="t"/>
              <a:pathLst>
                <a:path extrusionOk="0" h="16505" w="30492">
                  <a:moveTo>
                    <a:pt x="20893" y="1"/>
                  </a:moveTo>
                  <a:cubicBezTo>
                    <a:pt x="16063" y="1"/>
                    <a:pt x="10198" y="1396"/>
                    <a:pt x="5244" y="6657"/>
                  </a:cubicBezTo>
                  <a:cubicBezTo>
                    <a:pt x="4319" y="7639"/>
                    <a:pt x="3425" y="8758"/>
                    <a:pt x="2576" y="10027"/>
                  </a:cubicBezTo>
                  <a:cubicBezTo>
                    <a:pt x="1660" y="11395"/>
                    <a:pt x="798" y="12936"/>
                    <a:pt x="1" y="14674"/>
                  </a:cubicBezTo>
                  <a:cubicBezTo>
                    <a:pt x="3625" y="15963"/>
                    <a:pt x="6873" y="16504"/>
                    <a:pt x="9771" y="16504"/>
                  </a:cubicBezTo>
                  <a:cubicBezTo>
                    <a:pt x="14243" y="16504"/>
                    <a:pt x="17882" y="15216"/>
                    <a:pt x="20791" y="13402"/>
                  </a:cubicBezTo>
                  <a:cubicBezTo>
                    <a:pt x="21016" y="13262"/>
                    <a:pt x="21237" y="13117"/>
                    <a:pt x="21454" y="12970"/>
                  </a:cubicBezTo>
                  <a:cubicBezTo>
                    <a:pt x="24059" y="11208"/>
                    <a:pt x="26037" y="9040"/>
                    <a:pt x="27467" y="7082"/>
                  </a:cubicBezTo>
                  <a:cubicBezTo>
                    <a:pt x="29571" y="4206"/>
                    <a:pt x="30492" y="1785"/>
                    <a:pt x="30492" y="1785"/>
                  </a:cubicBezTo>
                  <a:cubicBezTo>
                    <a:pt x="30492" y="1785"/>
                    <a:pt x="26354" y="1"/>
                    <a:pt x="20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4626750" y="3799850"/>
              <a:ext cx="686675" cy="235575"/>
            </a:xfrm>
            <a:custGeom>
              <a:rect b="b" l="l" r="r" t="t"/>
              <a:pathLst>
                <a:path extrusionOk="0" h="9423" w="27467">
                  <a:moveTo>
                    <a:pt x="27467" y="0"/>
                  </a:moveTo>
                  <a:lnTo>
                    <a:pt x="27467" y="0"/>
                  </a:lnTo>
                  <a:cubicBezTo>
                    <a:pt x="26155" y="915"/>
                    <a:pt x="24770" y="1724"/>
                    <a:pt x="23333" y="2424"/>
                  </a:cubicBezTo>
                  <a:cubicBezTo>
                    <a:pt x="20968" y="3576"/>
                    <a:pt x="18458" y="4431"/>
                    <a:pt x="15878" y="4952"/>
                  </a:cubicBezTo>
                  <a:cubicBezTo>
                    <a:pt x="14167" y="5299"/>
                    <a:pt x="12394" y="5537"/>
                    <a:pt x="10632" y="5537"/>
                  </a:cubicBezTo>
                  <a:cubicBezTo>
                    <a:pt x="9790" y="5537"/>
                    <a:pt x="8950" y="5483"/>
                    <a:pt x="8121" y="5360"/>
                  </a:cubicBezTo>
                  <a:cubicBezTo>
                    <a:pt x="6109" y="5060"/>
                    <a:pt x="4110" y="4294"/>
                    <a:pt x="2576" y="2945"/>
                  </a:cubicBezTo>
                  <a:cubicBezTo>
                    <a:pt x="1660" y="4313"/>
                    <a:pt x="798" y="5854"/>
                    <a:pt x="1" y="7592"/>
                  </a:cubicBezTo>
                  <a:cubicBezTo>
                    <a:pt x="3625" y="8881"/>
                    <a:pt x="6873" y="9422"/>
                    <a:pt x="9771" y="9422"/>
                  </a:cubicBezTo>
                  <a:cubicBezTo>
                    <a:pt x="14243" y="9422"/>
                    <a:pt x="17882" y="8134"/>
                    <a:pt x="20791" y="6320"/>
                  </a:cubicBezTo>
                  <a:cubicBezTo>
                    <a:pt x="21016" y="6180"/>
                    <a:pt x="21237" y="6035"/>
                    <a:pt x="21454" y="5888"/>
                  </a:cubicBezTo>
                  <a:cubicBezTo>
                    <a:pt x="24059" y="4126"/>
                    <a:pt x="26037" y="1958"/>
                    <a:pt x="27467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4650625" y="3694775"/>
              <a:ext cx="659100" cy="291225"/>
            </a:xfrm>
            <a:custGeom>
              <a:rect b="b" l="l" r="r" t="t"/>
              <a:pathLst>
                <a:path extrusionOk="0" h="11649" w="26364">
                  <a:moveTo>
                    <a:pt x="26364" y="1"/>
                  </a:moveTo>
                  <a:lnTo>
                    <a:pt x="26364" y="1"/>
                  </a:lnTo>
                  <a:cubicBezTo>
                    <a:pt x="22067" y="3315"/>
                    <a:pt x="17240" y="6084"/>
                    <a:pt x="12215" y="8135"/>
                  </a:cubicBezTo>
                  <a:cubicBezTo>
                    <a:pt x="8304" y="9707"/>
                    <a:pt x="4152" y="10915"/>
                    <a:pt x="0" y="11648"/>
                  </a:cubicBezTo>
                  <a:cubicBezTo>
                    <a:pt x="4194" y="11157"/>
                    <a:pt x="8416" y="10014"/>
                    <a:pt x="12345" y="8457"/>
                  </a:cubicBezTo>
                  <a:cubicBezTo>
                    <a:pt x="17394" y="6420"/>
                    <a:pt x="22247" y="3565"/>
                    <a:pt x="26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5052000" y="3679400"/>
              <a:ext cx="196175" cy="182525"/>
            </a:xfrm>
            <a:custGeom>
              <a:rect b="b" l="l" r="r" t="t"/>
              <a:pathLst>
                <a:path extrusionOk="0" h="7301" w="7847">
                  <a:moveTo>
                    <a:pt x="3092" y="1"/>
                  </a:moveTo>
                  <a:cubicBezTo>
                    <a:pt x="2435" y="2481"/>
                    <a:pt x="1453" y="4880"/>
                    <a:pt x="133" y="7082"/>
                  </a:cubicBezTo>
                  <a:lnTo>
                    <a:pt x="1" y="7301"/>
                  </a:lnTo>
                  <a:lnTo>
                    <a:pt x="1" y="7301"/>
                  </a:lnTo>
                  <a:lnTo>
                    <a:pt x="254" y="7259"/>
                  </a:lnTo>
                  <a:cubicBezTo>
                    <a:pt x="2756" y="6840"/>
                    <a:pt x="5366" y="7091"/>
                    <a:pt x="7847" y="6473"/>
                  </a:cubicBezTo>
                  <a:lnTo>
                    <a:pt x="7847" y="6473"/>
                  </a:lnTo>
                  <a:cubicBezTo>
                    <a:pt x="5400" y="6896"/>
                    <a:pt x="2917" y="6629"/>
                    <a:pt x="462" y="6988"/>
                  </a:cubicBezTo>
                  <a:lnTo>
                    <a:pt x="462" y="6988"/>
                  </a:lnTo>
                  <a:cubicBezTo>
                    <a:pt x="1071" y="5941"/>
                    <a:pt x="1598" y="4849"/>
                    <a:pt x="2031" y="3719"/>
                  </a:cubicBezTo>
                  <a:cubicBezTo>
                    <a:pt x="2495" y="2515"/>
                    <a:pt x="2854" y="1268"/>
                    <a:pt x="3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4793775" y="3766000"/>
              <a:ext cx="228025" cy="201550"/>
            </a:xfrm>
            <a:custGeom>
              <a:rect b="b" l="l" r="r" t="t"/>
              <a:pathLst>
                <a:path extrusionOk="0" h="8062" w="9121">
                  <a:moveTo>
                    <a:pt x="4756" y="1"/>
                  </a:moveTo>
                  <a:cubicBezTo>
                    <a:pt x="3431" y="2614"/>
                    <a:pt x="1901" y="5127"/>
                    <a:pt x="122" y="7458"/>
                  </a:cubicBezTo>
                  <a:lnTo>
                    <a:pt x="0" y="7619"/>
                  </a:lnTo>
                  <a:lnTo>
                    <a:pt x="201" y="7646"/>
                  </a:lnTo>
                  <a:cubicBezTo>
                    <a:pt x="2175" y="7914"/>
                    <a:pt x="4169" y="8062"/>
                    <a:pt x="6162" y="8062"/>
                  </a:cubicBezTo>
                  <a:cubicBezTo>
                    <a:pt x="7149" y="8062"/>
                    <a:pt x="8136" y="8026"/>
                    <a:pt x="9121" y="7950"/>
                  </a:cubicBezTo>
                  <a:lnTo>
                    <a:pt x="9121" y="7950"/>
                  </a:lnTo>
                  <a:cubicBezTo>
                    <a:pt x="8835" y="7954"/>
                    <a:pt x="8549" y="7955"/>
                    <a:pt x="8263" y="7955"/>
                  </a:cubicBezTo>
                  <a:cubicBezTo>
                    <a:pt x="5644" y="7955"/>
                    <a:pt x="3025" y="7803"/>
                    <a:pt x="431" y="7440"/>
                  </a:cubicBezTo>
                  <a:lnTo>
                    <a:pt x="431" y="7440"/>
                  </a:lnTo>
                  <a:cubicBezTo>
                    <a:pt x="829" y="6903"/>
                    <a:pt x="1215" y="6356"/>
                    <a:pt x="1588" y="5799"/>
                  </a:cubicBezTo>
                  <a:cubicBezTo>
                    <a:pt x="2817" y="3968"/>
                    <a:pt x="3885" y="2027"/>
                    <a:pt x="4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4621800" y="3176425"/>
              <a:ext cx="647525" cy="751900"/>
            </a:xfrm>
            <a:custGeom>
              <a:rect b="b" l="l" r="r" t="t"/>
              <a:pathLst>
                <a:path extrusionOk="0" h="30076" w="25901">
                  <a:moveTo>
                    <a:pt x="17974" y="0"/>
                  </a:moveTo>
                  <a:cubicBezTo>
                    <a:pt x="17964" y="0"/>
                    <a:pt x="17953" y="4"/>
                    <a:pt x="17944" y="11"/>
                  </a:cubicBezTo>
                  <a:cubicBezTo>
                    <a:pt x="17289" y="563"/>
                    <a:pt x="16669" y="1158"/>
                    <a:pt x="16097" y="1798"/>
                  </a:cubicBezTo>
                  <a:cubicBezTo>
                    <a:pt x="15854" y="2072"/>
                    <a:pt x="15616" y="2356"/>
                    <a:pt x="15391" y="2647"/>
                  </a:cubicBezTo>
                  <a:cubicBezTo>
                    <a:pt x="14640" y="3608"/>
                    <a:pt x="14002" y="4658"/>
                    <a:pt x="13518" y="5777"/>
                  </a:cubicBezTo>
                  <a:cubicBezTo>
                    <a:pt x="13035" y="6895"/>
                    <a:pt x="12730" y="8076"/>
                    <a:pt x="12599" y="9284"/>
                  </a:cubicBezTo>
                  <a:cubicBezTo>
                    <a:pt x="12473" y="10481"/>
                    <a:pt x="12491" y="11685"/>
                    <a:pt x="12480" y="12886"/>
                  </a:cubicBezTo>
                  <a:cubicBezTo>
                    <a:pt x="12469" y="14087"/>
                    <a:pt x="12431" y="15296"/>
                    <a:pt x="12186" y="16473"/>
                  </a:cubicBezTo>
                  <a:cubicBezTo>
                    <a:pt x="12164" y="16574"/>
                    <a:pt x="12141" y="16674"/>
                    <a:pt x="12118" y="16774"/>
                  </a:cubicBezTo>
                  <a:cubicBezTo>
                    <a:pt x="11891" y="17186"/>
                    <a:pt x="11657" y="17596"/>
                    <a:pt x="11415" y="18000"/>
                  </a:cubicBezTo>
                  <a:cubicBezTo>
                    <a:pt x="11287" y="18214"/>
                    <a:pt x="11156" y="18425"/>
                    <a:pt x="11023" y="18636"/>
                  </a:cubicBezTo>
                  <a:cubicBezTo>
                    <a:pt x="11452" y="16779"/>
                    <a:pt x="11588" y="14861"/>
                    <a:pt x="11438" y="12961"/>
                  </a:cubicBezTo>
                  <a:cubicBezTo>
                    <a:pt x="11285" y="11010"/>
                    <a:pt x="10832" y="9082"/>
                    <a:pt x="10095" y="7268"/>
                  </a:cubicBezTo>
                  <a:cubicBezTo>
                    <a:pt x="9680" y="6246"/>
                    <a:pt x="9176" y="5263"/>
                    <a:pt x="8586" y="4332"/>
                  </a:cubicBezTo>
                  <a:cubicBezTo>
                    <a:pt x="8577" y="4318"/>
                    <a:pt x="8559" y="4308"/>
                    <a:pt x="8542" y="4308"/>
                  </a:cubicBezTo>
                  <a:cubicBezTo>
                    <a:pt x="8529" y="4308"/>
                    <a:pt x="8517" y="4314"/>
                    <a:pt x="8510" y="4328"/>
                  </a:cubicBezTo>
                  <a:cubicBezTo>
                    <a:pt x="7611" y="6179"/>
                    <a:pt x="6744" y="8145"/>
                    <a:pt x="6690" y="10236"/>
                  </a:cubicBezTo>
                  <a:cubicBezTo>
                    <a:pt x="6637" y="12277"/>
                    <a:pt x="7474" y="14189"/>
                    <a:pt x="8606" y="15846"/>
                  </a:cubicBezTo>
                  <a:cubicBezTo>
                    <a:pt x="9301" y="16863"/>
                    <a:pt x="10106" y="17802"/>
                    <a:pt x="10911" y="18737"/>
                  </a:cubicBezTo>
                  <a:cubicBezTo>
                    <a:pt x="10909" y="18740"/>
                    <a:pt x="10909" y="18744"/>
                    <a:pt x="10909" y="18747"/>
                  </a:cubicBezTo>
                  <a:cubicBezTo>
                    <a:pt x="10905" y="18764"/>
                    <a:pt x="10909" y="18784"/>
                    <a:pt x="10922" y="18795"/>
                  </a:cubicBezTo>
                  <a:cubicBezTo>
                    <a:pt x="10169" y="19985"/>
                    <a:pt x="9349" y="21134"/>
                    <a:pt x="8469" y="22233"/>
                  </a:cubicBezTo>
                  <a:cubicBezTo>
                    <a:pt x="8307" y="22437"/>
                    <a:pt x="8140" y="22639"/>
                    <a:pt x="7972" y="22839"/>
                  </a:cubicBezTo>
                  <a:cubicBezTo>
                    <a:pt x="7982" y="22782"/>
                    <a:pt x="7991" y="22725"/>
                    <a:pt x="8000" y="22668"/>
                  </a:cubicBezTo>
                  <a:cubicBezTo>
                    <a:pt x="8037" y="22424"/>
                    <a:pt x="8066" y="22179"/>
                    <a:pt x="8089" y="21934"/>
                  </a:cubicBezTo>
                  <a:cubicBezTo>
                    <a:pt x="8279" y="19947"/>
                    <a:pt x="8022" y="17930"/>
                    <a:pt x="7457" y="16023"/>
                  </a:cubicBezTo>
                  <a:cubicBezTo>
                    <a:pt x="6871" y="14044"/>
                    <a:pt x="5962" y="12172"/>
                    <a:pt x="4886" y="10416"/>
                  </a:cubicBezTo>
                  <a:cubicBezTo>
                    <a:pt x="4752" y="10199"/>
                    <a:pt x="4614" y="9981"/>
                    <a:pt x="4476" y="9767"/>
                  </a:cubicBezTo>
                  <a:cubicBezTo>
                    <a:pt x="4466" y="9752"/>
                    <a:pt x="4450" y="9744"/>
                    <a:pt x="4435" y="9744"/>
                  </a:cubicBezTo>
                  <a:cubicBezTo>
                    <a:pt x="4415" y="9744"/>
                    <a:pt x="4396" y="9758"/>
                    <a:pt x="4394" y="9785"/>
                  </a:cubicBezTo>
                  <a:cubicBezTo>
                    <a:pt x="4238" y="11651"/>
                    <a:pt x="3702" y="13481"/>
                    <a:pt x="3725" y="15362"/>
                  </a:cubicBezTo>
                  <a:cubicBezTo>
                    <a:pt x="3736" y="16281"/>
                    <a:pt x="3901" y="17190"/>
                    <a:pt x="4281" y="18031"/>
                  </a:cubicBezTo>
                  <a:cubicBezTo>
                    <a:pt x="4684" y="18920"/>
                    <a:pt x="5279" y="19706"/>
                    <a:pt x="5911" y="20443"/>
                  </a:cubicBezTo>
                  <a:cubicBezTo>
                    <a:pt x="6554" y="21191"/>
                    <a:pt x="7340" y="21897"/>
                    <a:pt x="7770" y="22799"/>
                  </a:cubicBezTo>
                  <a:cubicBezTo>
                    <a:pt x="7798" y="22859"/>
                    <a:pt x="7826" y="22919"/>
                    <a:pt x="7850" y="22983"/>
                  </a:cubicBezTo>
                  <a:cubicBezTo>
                    <a:pt x="7627" y="23248"/>
                    <a:pt x="7399" y="23511"/>
                    <a:pt x="7166" y="23770"/>
                  </a:cubicBezTo>
                  <a:cubicBezTo>
                    <a:pt x="6471" y="24549"/>
                    <a:pt x="5741" y="25298"/>
                    <a:pt x="4981" y="26017"/>
                  </a:cubicBezTo>
                  <a:cubicBezTo>
                    <a:pt x="4568" y="26405"/>
                    <a:pt x="4146" y="26786"/>
                    <a:pt x="3708" y="27151"/>
                  </a:cubicBezTo>
                  <a:cubicBezTo>
                    <a:pt x="3788" y="26874"/>
                    <a:pt x="3860" y="26596"/>
                    <a:pt x="3924" y="26316"/>
                  </a:cubicBezTo>
                  <a:cubicBezTo>
                    <a:pt x="4113" y="25741"/>
                    <a:pt x="4251" y="25150"/>
                    <a:pt x="4337" y="24552"/>
                  </a:cubicBezTo>
                  <a:cubicBezTo>
                    <a:pt x="4474" y="23605"/>
                    <a:pt x="4483" y="22643"/>
                    <a:pt x="4392" y="21691"/>
                  </a:cubicBezTo>
                  <a:cubicBezTo>
                    <a:pt x="4301" y="20747"/>
                    <a:pt x="4110" y="19813"/>
                    <a:pt x="3848" y="18903"/>
                  </a:cubicBezTo>
                  <a:cubicBezTo>
                    <a:pt x="3586" y="17995"/>
                    <a:pt x="3255" y="17107"/>
                    <a:pt x="2881" y="16239"/>
                  </a:cubicBezTo>
                  <a:cubicBezTo>
                    <a:pt x="2502" y="15359"/>
                    <a:pt x="2103" y="14465"/>
                    <a:pt x="1551" y="13677"/>
                  </a:cubicBezTo>
                  <a:cubicBezTo>
                    <a:pt x="1480" y="13575"/>
                    <a:pt x="1408" y="13476"/>
                    <a:pt x="1332" y="13381"/>
                  </a:cubicBezTo>
                  <a:cubicBezTo>
                    <a:pt x="1323" y="13369"/>
                    <a:pt x="1312" y="13365"/>
                    <a:pt x="1302" y="13365"/>
                  </a:cubicBezTo>
                  <a:cubicBezTo>
                    <a:pt x="1280" y="13365"/>
                    <a:pt x="1259" y="13383"/>
                    <a:pt x="1255" y="13407"/>
                  </a:cubicBezTo>
                  <a:cubicBezTo>
                    <a:pt x="1072" y="14517"/>
                    <a:pt x="703" y="15582"/>
                    <a:pt x="416" y="16668"/>
                  </a:cubicBezTo>
                  <a:cubicBezTo>
                    <a:pt x="279" y="17187"/>
                    <a:pt x="159" y="17714"/>
                    <a:pt x="88" y="18249"/>
                  </a:cubicBezTo>
                  <a:cubicBezTo>
                    <a:pt x="28" y="18706"/>
                    <a:pt x="0" y="19164"/>
                    <a:pt x="8" y="19625"/>
                  </a:cubicBezTo>
                  <a:cubicBezTo>
                    <a:pt x="20" y="20533"/>
                    <a:pt x="162" y="21439"/>
                    <a:pt x="429" y="22309"/>
                  </a:cubicBezTo>
                  <a:cubicBezTo>
                    <a:pt x="694" y="23183"/>
                    <a:pt x="1081" y="24020"/>
                    <a:pt x="1583" y="24782"/>
                  </a:cubicBezTo>
                  <a:cubicBezTo>
                    <a:pt x="2071" y="25519"/>
                    <a:pt x="2670" y="26182"/>
                    <a:pt x="3137" y="26932"/>
                  </a:cubicBezTo>
                  <a:cubicBezTo>
                    <a:pt x="3205" y="27040"/>
                    <a:pt x="3268" y="27150"/>
                    <a:pt x="3329" y="27261"/>
                  </a:cubicBezTo>
                  <a:cubicBezTo>
                    <a:pt x="3355" y="27307"/>
                    <a:pt x="3376" y="27355"/>
                    <a:pt x="3401" y="27403"/>
                  </a:cubicBezTo>
                  <a:cubicBezTo>
                    <a:pt x="3278" y="27503"/>
                    <a:pt x="2800" y="27867"/>
                    <a:pt x="2800" y="27867"/>
                  </a:cubicBezTo>
                  <a:cubicBezTo>
                    <a:pt x="2229" y="28285"/>
                    <a:pt x="1634" y="28665"/>
                    <a:pt x="1002" y="28986"/>
                  </a:cubicBezTo>
                  <a:cubicBezTo>
                    <a:pt x="820" y="29080"/>
                    <a:pt x="635" y="29168"/>
                    <a:pt x="449" y="29250"/>
                  </a:cubicBezTo>
                  <a:cubicBezTo>
                    <a:pt x="314" y="29310"/>
                    <a:pt x="387" y="29498"/>
                    <a:pt x="510" y="29498"/>
                  </a:cubicBezTo>
                  <a:cubicBezTo>
                    <a:pt x="527" y="29498"/>
                    <a:pt x="545" y="29494"/>
                    <a:pt x="564" y="29486"/>
                  </a:cubicBezTo>
                  <a:cubicBezTo>
                    <a:pt x="1673" y="28995"/>
                    <a:pt x="2681" y="28322"/>
                    <a:pt x="3620" y="27563"/>
                  </a:cubicBezTo>
                  <a:cubicBezTo>
                    <a:pt x="3996" y="27802"/>
                    <a:pt x="4377" y="28036"/>
                    <a:pt x="4762" y="28260"/>
                  </a:cubicBezTo>
                  <a:cubicBezTo>
                    <a:pt x="5293" y="28568"/>
                    <a:pt x="5835" y="28855"/>
                    <a:pt x="6395" y="29105"/>
                  </a:cubicBezTo>
                  <a:cubicBezTo>
                    <a:pt x="7332" y="29524"/>
                    <a:pt x="8316" y="29811"/>
                    <a:pt x="9332" y="29954"/>
                  </a:cubicBezTo>
                  <a:cubicBezTo>
                    <a:pt x="9917" y="30037"/>
                    <a:pt x="10508" y="30075"/>
                    <a:pt x="11098" y="30075"/>
                  </a:cubicBezTo>
                  <a:cubicBezTo>
                    <a:pt x="11485" y="30075"/>
                    <a:pt x="11873" y="30059"/>
                    <a:pt x="12258" y="30028"/>
                  </a:cubicBezTo>
                  <a:cubicBezTo>
                    <a:pt x="13237" y="29951"/>
                    <a:pt x="14209" y="29778"/>
                    <a:pt x="15163" y="29543"/>
                  </a:cubicBezTo>
                  <a:cubicBezTo>
                    <a:pt x="16114" y="29310"/>
                    <a:pt x="17073" y="29026"/>
                    <a:pt x="18061" y="29020"/>
                  </a:cubicBezTo>
                  <a:cubicBezTo>
                    <a:pt x="18183" y="29020"/>
                    <a:pt x="18303" y="29023"/>
                    <a:pt x="18424" y="29031"/>
                  </a:cubicBezTo>
                  <a:cubicBezTo>
                    <a:pt x="18425" y="29031"/>
                    <a:pt x="18426" y="29031"/>
                    <a:pt x="18427" y="29031"/>
                  </a:cubicBezTo>
                  <a:cubicBezTo>
                    <a:pt x="18471" y="29031"/>
                    <a:pt x="18483" y="28975"/>
                    <a:pt x="18450" y="28951"/>
                  </a:cubicBezTo>
                  <a:cubicBezTo>
                    <a:pt x="17842" y="28490"/>
                    <a:pt x="17196" y="28078"/>
                    <a:pt x="16521" y="27720"/>
                  </a:cubicBezTo>
                  <a:cubicBezTo>
                    <a:pt x="16185" y="27540"/>
                    <a:pt x="15841" y="27375"/>
                    <a:pt x="15491" y="27222"/>
                  </a:cubicBezTo>
                  <a:cubicBezTo>
                    <a:pt x="14441" y="26764"/>
                    <a:pt x="13337" y="26433"/>
                    <a:pt x="12209" y="26236"/>
                  </a:cubicBezTo>
                  <a:cubicBezTo>
                    <a:pt x="11402" y="26094"/>
                    <a:pt x="10582" y="26024"/>
                    <a:pt x="9762" y="26024"/>
                  </a:cubicBezTo>
                  <a:cubicBezTo>
                    <a:pt x="9508" y="26024"/>
                    <a:pt x="9253" y="26031"/>
                    <a:pt x="8999" y="26044"/>
                  </a:cubicBezTo>
                  <a:cubicBezTo>
                    <a:pt x="7983" y="26101"/>
                    <a:pt x="6975" y="26262"/>
                    <a:pt x="5993" y="26529"/>
                  </a:cubicBezTo>
                  <a:cubicBezTo>
                    <a:pt x="5330" y="26707"/>
                    <a:pt x="4681" y="26936"/>
                    <a:pt x="4050" y="27207"/>
                  </a:cubicBezTo>
                  <a:cubicBezTo>
                    <a:pt x="4258" y="27030"/>
                    <a:pt x="4463" y="26849"/>
                    <a:pt x="4667" y="26666"/>
                  </a:cubicBezTo>
                  <a:cubicBezTo>
                    <a:pt x="5612" y="25809"/>
                    <a:pt x="6509" y="24897"/>
                    <a:pt x="7360" y="23945"/>
                  </a:cubicBezTo>
                  <a:cubicBezTo>
                    <a:pt x="7596" y="23682"/>
                    <a:pt x="7827" y="23416"/>
                    <a:pt x="8054" y="23146"/>
                  </a:cubicBezTo>
                  <a:cubicBezTo>
                    <a:pt x="8318" y="23346"/>
                    <a:pt x="8592" y="23533"/>
                    <a:pt x="8874" y="23703"/>
                  </a:cubicBezTo>
                  <a:cubicBezTo>
                    <a:pt x="10295" y="24555"/>
                    <a:pt x="11938" y="25013"/>
                    <a:pt x="13599" y="25013"/>
                  </a:cubicBezTo>
                  <a:cubicBezTo>
                    <a:pt x="13799" y="25013"/>
                    <a:pt x="14000" y="25006"/>
                    <a:pt x="14201" y="24993"/>
                  </a:cubicBezTo>
                  <a:cubicBezTo>
                    <a:pt x="16241" y="24857"/>
                    <a:pt x="18174" y="24133"/>
                    <a:pt x="20138" y="23621"/>
                  </a:cubicBezTo>
                  <a:cubicBezTo>
                    <a:pt x="21251" y="23331"/>
                    <a:pt x="22389" y="23104"/>
                    <a:pt x="23547" y="23095"/>
                  </a:cubicBezTo>
                  <a:cubicBezTo>
                    <a:pt x="23587" y="23095"/>
                    <a:pt x="23611" y="23038"/>
                    <a:pt x="23573" y="23015"/>
                  </a:cubicBezTo>
                  <a:cubicBezTo>
                    <a:pt x="22745" y="22508"/>
                    <a:pt x="21876" y="22065"/>
                    <a:pt x="20972" y="21704"/>
                  </a:cubicBezTo>
                  <a:cubicBezTo>
                    <a:pt x="19706" y="21196"/>
                    <a:pt x="18377" y="20846"/>
                    <a:pt x="17019" y="20692"/>
                  </a:cubicBezTo>
                  <a:cubicBezTo>
                    <a:pt x="16509" y="20633"/>
                    <a:pt x="15996" y="20604"/>
                    <a:pt x="15482" y="20604"/>
                  </a:cubicBezTo>
                  <a:cubicBezTo>
                    <a:pt x="15278" y="20604"/>
                    <a:pt x="15075" y="20608"/>
                    <a:pt x="14871" y="20618"/>
                  </a:cubicBezTo>
                  <a:cubicBezTo>
                    <a:pt x="13505" y="20681"/>
                    <a:pt x="12152" y="20952"/>
                    <a:pt x="10871" y="21442"/>
                  </a:cubicBezTo>
                  <a:cubicBezTo>
                    <a:pt x="9987" y="21782"/>
                    <a:pt x="9146" y="22226"/>
                    <a:pt x="8372" y="22767"/>
                  </a:cubicBezTo>
                  <a:cubicBezTo>
                    <a:pt x="8473" y="22643"/>
                    <a:pt x="8574" y="22522"/>
                    <a:pt x="8672" y="22397"/>
                  </a:cubicBezTo>
                  <a:cubicBezTo>
                    <a:pt x="9574" y="21273"/>
                    <a:pt x="10413" y="20096"/>
                    <a:pt x="11182" y="18877"/>
                  </a:cubicBezTo>
                  <a:cubicBezTo>
                    <a:pt x="11692" y="19026"/>
                    <a:pt x="12207" y="19171"/>
                    <a:pt x="12725" y="19296"/>
                  </a:cubicBezTo>
                  <a:cubicBezTo>
                    <a:pt x="13398" y="19457"/>
                    <a:pt x="14076" y="19585"/>
                    <a:pt x="14765" y="19654"/>
                  </a:cubicBezTo>
                  <a:cubicBezTo>
                    <a:pt x="15109" y="19688"/>
                    <a:pt x="15456" y="19706"/>
                    <a:pt x="15803" y="19706"/>
                  </a:cubicBezTo>
                  <a:cubicBezTo>
                    <a:pt x="16601" y="19706"/>
                    <a:pt x="17399" y="19609"/>
                    <a:pt x="18165" y="19376"/>
                  </a:cubicBezTo>
                  <a:cubicBezTo>
                    <a:pt x="19185" y="19068"/>
                    <a:pt x="20089" y="18504"/>
                    <a:pt x="20895" y="17813"/>
                  </a:cubicBezTo>
                  <a:cubicBezTo>
                    <a:pt x="21701" y="17121"/>
                    <a:pt x="22410" y="16325"/>
                    <a:pt x="23144" y="15556"/>
                  </a:cubicBezTo>
                  <a:cubicBezTo>
                    <a:pt x="23875" y="14791"/>
                    <a:pt x="24634" y="14037"/>
                    <a:pt x="25523" y="13455"/>
                  </a:cubicBezTo>
                  <a:cubicBezTo>
                    <a:pt x="25636" y="13381"/>
                    <a:pt x="25747" y="13311"/>
                    <a:pt x="25862" y="13243"/>
                  </a:cubicBezTo>
                  <a:cubicBezTo>
                    <a:pt x="25901" y="13220"/>
                    <a:pt x="25890" y="13166"/>
                    <a:pt x="25845" y="13160"/>
                  </a:cubicBezTo>
                  <a:cubicBezTo>
                    <a:pt x="25133" y="13060"/>
                    <a:pt x="24414" y="13011"/>
                    <a:pt x="23695" y="13011"/>
                  </a:cubicBezTo>
                  <a:cubicBezTo>
                    <a:pt x="23451" y="13011"/>
                    <a:pt x="23208" y="13016"/>
                    <a:pt x="22964" y="13028"/>
                  </a:cubicBezTo>
                  <a:cubicBezTo>
                    <a:pt x="22845" y="13032"/>
                    <a:pt x="22727" y="13038"/>
                    <a:pt x="22608" y="13048"/>
                  </a:cubicBezTo>
                  <a:cubicBezTo>
                    <a:pt x="21529" y="13120"/>
                    <a:pt x="20459" y="13302"/>
                    <a:pt x="19416" y="13583"/>
                  </a:cubicBezTo>
                  <a:cubicBezTo>
                    <a:pt x="18376" y="13863"/>
                    <a:pt x="17363" y="14244"/>
                    <a:pt x="16395" y="14716"/>
                  </a:cubicBezTo>
                  <a:cubicBezTo>
                    <a:pt x="15428" y="15188"/>
                    <a:pt x="14506" y="15753"/>
                    <a:pt x="13647" y="16404"/>
                  </a:cubicBezTo>
                  <a:cubicBezTo>
                    <a:pt x="12873" y="16988"/>
                    <a:pt x="12153" y="17645"/>
                    <a:pt x="11500" y="18362"/>
                  </a:cubicBezTo>
                  <a:cubicBezTo>
                    <a:pt x="11546" y="18286"/>
                    <a:pt x="11592" y="18211"/>
                    <a:pt x="11637" y="18134"/>
                  </a:cubicBezTo>
                  <a:cubicBezTo>
                    <a:pt x="11888" y="17716"/>
                    <a:pt x="12130" y="17295"/>
                    <a:pt x="12363" y="16870"/>
                  </a:cubicBezTo>
                  <a:cubicBezTo>
                    <a:pt x="13297" y="16222"/>
                    <a:pt x="14150" y="15459"/>
                    <a:pt x="14895" y="14600"/>
                  </a:cubicBezTo>
                  <a:cubicBezTo>
                    <a:pt x="15188" y="14264"/>
                    <a:pt x="15463" y="13913"/>
                    <a:pt x="15721" y="13549"/>
                  </a:cubicBezTo>
                  <a:cubicBezTo>
                    <a:pt x="16167" y="12923"/>
                    <a:pt x="16558" y="12261"/>
                    <a:pt x="16893" y="11569"/>
                  </a:cubicBezTo>
                  <a:cubicBezTo>
                    <a:pt x="17428" y="10462"/>
                    <a:pt x="17802" y="9289"/>
                    <a:pt x="18026" y="8079"/>
                  </a:cubicBezTo>
                  <a:cubicBezTo>
                    <a:pt x="18256" y="6838"/>
                    <a:pt x="18333" y="5575"/>
                    <a:pt x="18319" y="4314"/>
                  </a:cubicBezTo>
                  <a:cubicBezTo>
                    <a:pt x="18305" y="3042"/>
                    <a:pt x="18200" y="1775"/>
                    <a:pt x="18067" y="510"/>
                  </a:cubicBezTo>
                  <a:cubicBezTo>
                    <a:pt x="18052" y="352"/>
                    <a:pt x="18034" y="194"/>
                    <a:pt x="18017" y="35"/>
                  </a:cubicBezTo>
                  <a:cubicBezTo>
                    <a:pt x="18014" y="12"/>
                    <a:pt x="17994" y="0"/>
                    <a:pt x="17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5004400" y="3176425"/>
              <a:ext cx="75700" cy="338725"/>
            </a:xfrm>
            <a:custGeom>
              <a:rect b="b" l="l" r="r" t="t"/>
              <a:pathLst>
                <a:path extrusionOk="0" h="13549" w="3028">
                  <a:moveTo>
                    <a:pt x="2669" y="0"/>
                  </a:moveTo>
                  <a:cubicBezTo>
                    <a:pt x="2659" y="0"/>
                    <a:pt x="2648" y="4"/>
                    <a:pt x="2640" y="11"/>
                  </a:cubicBezTo>
                  <a:cubicBezTo>
                    <a:pt x="1983" y="563"/>
                    <a:pt x="1364" y="1158"/>
                    <a:pt x="793" y="1798"/>
                  </a:cubicBezTo>
                  <a:cubicBezTo>
                    <a:pt x="1490" y="3381"/>
                    <a:pt x="1636" y="5197"/>
                    <a:pt x="1391" y="6910"/>
                  </a:cubicBezTo>
                  <a:lnTo>
                    <a:pt x="1390" y="6910"/>
                  </a:lnTo>
                  <a:cubicBezTo>
                    <a:pt x="1194" y="8281"/>
                    <a:pt x="1" y="13469"/>
                    <a:pt x="417" y="13549"/>
                  </a:cubicBezTo>
                  <a:cubicBezTo>
                    <a:pt x="863" y="12923"/>
                    <a:pt x="1254" y="12261"/>
                    <a:pt x="1589" y="11569"/>
                  </a:cubicBezTo>
                  <a:cubicBezTo>
                    <a:pt x="2124" y="10462"/>
                    <a:pt x="2498" y="9289"/>
                    <a:pt x="2722" y="8079"/>
                  </a:cubicBezTo>
                  <a:cubicBezTo>
                    <a:pt x="2952" y="6838"/>
                    <a:pt x="3027" y="5575"/>
                    <a:pt x="3015" y="4314"/>
                  </a:cubicBezTo>
                  <a:cubicBezTo>
                    <a:pt x="3001" y="3042"/>
                    <a:pt x="2896" y="1775"/>
                    <a:pt x="2763" y="512"/>
                  </a:cubicBezTo>
                  <a:cubicBezTo>
                    <a:pt x="2748" y="352"/>
                    <a:pt x="2728" y="194"/>
                    <a:pt x="2711" y="35"/>
                  </a:cubicBezTo>
                  <a:cubicBezTo>
                    <a:pt x="2709" y="12"/>
                    <a:pt x="2689" y="0"/>
                    <a:pt x="266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4740850" y="3864950"/>
              <a:ext cx="343025" cy="63375"/>
            </a:xfrm>
            <a:custGeom>
              <a:rect b="b" l="l" r="r" t="t"/>
              <a:pathLst>
                <a:path extrusionOk="0" h="2535" w="13721">
                  <a:moveTo>
                    <a:pt x="2118" y="1"/>
                  </a:moveTo>
                  <a:cubicBezTo>
                    <a:pt x="1711" y="1"/>
                    <a:pt x="1301" y="41"/>
                    <a:pt x="912" y="162"/>
                  </a:cubicBezTo>
                  <a:cubicBezTo>
                    <a:pt x="565" y="269"/>
                    <a:pt x="238" y="449"/>
                    <a:pt x="0" y="719"/>
                  </a:cubicBezTo>
                  <a:cubicBezTo>
                    <a:pt x="531" y="1027"/>
                    <a:pt x="1073" y="1314"/>
                    <a:pt x="1633" y="1564"/>
                  </a:cubicBezTo>
                  <a:cubicBezTo>
                    <a:pt x="2570" y="1982"/>
                    <a:pt x="3554" y="2270"/>
                    <a:pt x="4572" y="2413"/>
                  </a:cubicBezTo>
                  <a:cubicBezTo>
                    <a:pt x="5156" y="2496"/>
                    <a:pt x="5746" y="2534"/>
                    <a:pt x="6336" y="2534"/>
                  </a:cubicBezTo>
                  <a:cubicBezTo>
                    <a:pt x="6723" y="2534"/>
                    <a:pt x="7111" y="2518"/>
                    <a:pt x="7496" y="2487"/>
                  </a:cubicBezTo>
                  <a:cubicBezTo>
                    <a:pt x="8477" y="2410"/>
                    <a:pt x="9447" y="2237"/>
                    <a:pt x="10401" y="2002"/>
                  </a:cubicBezTo>
                  <a:cubicBezTo>
                    <a:pt x="11354" y="1769"/>
                    <a:pt x="12311" y="1484"/>
                    <a:pt x="13299" y="1479"/>
                  </a:cubicBezTo>
                  <a:cubicBezTo>
                    <a:pt x="13315" y="1479"/>
                    <a:pt x="13331" y="1479"/>
                    <a:pt x="13346" y="1479"/>
                  </a:cubicBezTo>
                  <a:cubicBezTo>
                    <a:pt x="13452" y="1479"/>
                    <a:pt x="13557" y="1483"/>
                    <a:pt x="13662" y="1490"/>
                  </a:cubicBezTo>
                  <a:cubicBezTo>
                    <a:pt x="13663" y="1490"/>
                    <a:pt x="13664" y="1490"/>
                    <a:pt x="13665" y="1490"/>
                  </a:cubicBezTo>
                  <a:cubicBezTo>
                    <a:pt x="13709" y="1490"/>
                    <a:pt x="13721" y="1434"/>
                    <a:pt x="13688" y="1410"/>
                  </a:cubicBezTo>
                  <a:cubicBezTo>
                    <a:pt x="13080" y="949"/>
                    <a:pt x="12434" y="537"/>
                    <a:pt x="11759" y="179"/>
                  </a:cubicBezTo>
                  <a:cubicBezTo>
                    <a:pt x="11563" y="255"/>
                    <a:pt x="11361" y="306"/>
                    <a:pt x="11216" y="344"/>
                  </a:cubicBezTo>
                  <a:cubicBezTo>
                    <a:pt x="10413" y="555"/>
                    <a:pt x="9597" y="633"/>
                    <a:pt x="8777" y="633"/>
                  </a:cubicBezTo>
                  <a:cubicBezTo>
                    <a:pt x="7248" y="633"/>
                    <a:pt x="5705" y="362"/>
                    <a:pt x="4200" y="176"/>
                  </a:cubicBezTo>
                  <a:cubicBezTo>
                    <a:pt x="3614" y="104"/>
                    <a:pt x="3025" y="34"/>
                    <a:pt x="2435" y="8"/>
                  </a:cubicBezTo>
                  <a:cubicBezTo>
                    <a:pt x="2330" y="3"/>
                    <a:pt x="2224" y="1"/>
                    <a:pt x="2118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4939875" y="3501675"/>
              <a:ext cx="329450" cy="167400"/>
            </a:xfrm>
            <a:custGeom>
              <a:rect b="b" l="l" r="r" t="t"/>
              <a:pathLst>
                <a:path extrusionOk="0" h="6696" w="13178">
                  <a:moveTo>
                    <a:pt x="10972" y="1"/>
                  </a:moveTo>
                  <a:cubicBezTo>
                    <a:pt x="10728" y="1"/>
                    <a:pt x="10485" y="6"/>
                    <a:pt x="10241" y="18"/>
                  </a:cubicBezTo>
                  <a:cubicBezTo>
                    <a:pt x="10193" y="146"/>
                    <a:pt x="10135" y="266"/>
                    <a:pt x="10078" y="372"/>
                  </a:cubicBezTo>
                  <a:cubicBezTo>
                    <a:pt x="9806" y="872"/>
                    <a:pt x="9479" y="1344"/>
                    <a:pt x="9116" y="1780"/>
                  </a:cubicBezTo>
                  <a:cubicBezTo>
                    <a:pt x="8363" y="2682"/>
                    <a:pt x="7438" y="3433"/>
                    <a:pt x="6430" y="4034"/>
                  </a:cubicBezTo>
                  <a:cubicBezTo>
                    <a:pt x="5417" y="4638"/>
                    <a:pt x="4318" y="5096"/>
                    <a:pt x="3183" y="5418"/>
                  </a:cubicBezTo>
                  <a:cubicBezTo>
                    <a:pt x="2616" y="5579"/>
                    <a:pt x="2039" y="5690"/>
                    <a:pt x="1459" y="5807"/>
                  </a:cubicBezTo>
                  <a:cubicBezTo>
                    <a:pt x="974" y="5904"/>
                    <a:pt x="434" y="6021"/>
                    <a:pt x="1" y="6286"/>
                  </a:cubicBezTo>
                  <a:cubicBezTo>
                    <a:pt x="673" y="6447"/>
                    <a:pt x="1353" y="6575"/>
                    <a:pt x="2042" y="6644"/>
                  </a:cubicBezTo>
                  <a:cubicBezTo>
                    <a:pt x="2386" y="6678"/>
                    <a:pt x="2732" y="6696"/>
                    <a:pt x="3079" y="6696"/>
                  </a:cubicBezTo>
                  <a:cubicBezTo>
                    <a:pt x="3877" y="6696"/>
                    <a:pt x="4676" y="6599"/>
                    <a:pt x="5442" y="6366"/>
                  </a:cubicBezTo>
                  <a:cubicBezTo>
                    <a:pt x="6462" y="6058"/>
                    <a:pt x="7366" y="5494"/>
                    <a:pt x="8172" y="4803"/>
                  </a:cubicBezTo>
                  <a:cubicBezTo>
                    <a:pt x="8978" y="4111"/>
                    <a:pt x="9687" y="3315"/>
                    <a:pt x="10420" y="2546"/>
                  </a:cubicBezTo>
                  <a:cubicBezTo>
                    <a:pt x="11151" y="1781"/>
                    <a:pt x="11911" y="1027"/>
                    <a:pt x="12800" y="445"/>
                  </a:cubicBezTo>
                  <a:cubicBezTo>
                    <a:pt x="12911" y="371"/>
                    <a:pt x="13024" y="301"/>
                    <a:pt x="13138" y="233"/>
                  </a:cubicBezTo>
                  <a:cubicBezTo>
                    <a:pt x="13178" y="210"/>
                    <a:pt x="13166" y="156"/>
                    <a:pt x="13121" y="150"/>
                  </a:cubicBezTo>
                  <a:cubicBezTo>
                    <a:pt x="12409" y="50"/>
                    <a:pt x="11691" y="1"/>
                    <a:pt x="1097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4843650" y="3719025"/>
              <a:ext cx="368450" cy="82750"/>
            </a:xfrm>
            <a:custGeom>
              <a:rect b="b" l="l" r="r" t="t"/>
              <a:pathLst>
                <a:path extrusionOk="0" h="3310" w="14738">
                  <a:moveTo>
                    <a:pt x="12098" y="0"/>
                  </a:moveTo>
                  <a:cubicBezTo>
                    <a:pt x="11976" y="130"/>
                    <a:pt x="11819" y="236"/>
                    <a:pt x="11677" y="317"/>
                  </a:cubicBezTo>
                  <a:cubicBezTo>
                    <a:pt x="11420" y="466"/>
                    <a:pt x="11150" y="592"/>
                    <a:pt x="10877" y="711"/>
                  </a:cubicBezTo>
                  <a:cubicBezTo>
                    <a:pt x="10342" y="944"/>
                    <a:pt x="9787" y="1126"/>
                    <a:pt x="9221" y="1266"/>
                  </a:cubicBezTo>
                  <a:cubicBezTo>
                    <a:pt x="7881" y="1599"/>
                    <a:pt x="6503" y="1701"/>
                    <a:pt x="5123" y="1701"/>
                  </a:cubicBezTo>
                  <a:cubicBezTo>
                    <a:pt x="4140" y="1701"/>
                    <a:pt x="3155" y="1650"/>
                    <a:pt x="2182" y="1593"/>
                  </a:cubicBezTo>
                  <a:cubicBezTo>
                    <a:pt x="1842" y="1573"/>
                    <a:pt x="1481" y="1521"/>
                    <a:pt x="1128" y="1521"/>
                  </a:cubicBezTo>
                  <a:cubicBezTo>
                    <a:pt x="936" y="1521"/>
                    <a:pt x="746" y="1537"/>
                    <a:pt x="564" y="1581"/>
                  </a:cubicBezTo>
                  <a:cubicBezTo>
                    <a:pt x="319" y="1639"/>
                    <a:pt x="93" y="1789"/>
                    <a:pt x="0" y="1999"/>
                  </a:cubicBezTo>
                  <a:cubicBezTo>
                    <a:pt x="1421" y="2851"/>
                    <a:pt x="3064" y="3309"/>
                    <a:pt x="4725" y="3309"/>
                  </a:cubicBezTo>
                  <a:cubicBezTo>
                    <a:pt x="4925" y="3309"/>
                    <a:pt x="5126" y="3302"/>
                    <a:pt x="5327" y="3289"/>
                  </a:cubicBezTo>
                  <a:cubicBezTo>
                    <a:pt x="7367" y="3153"/>
                    <a:pt x="9300" y="2429"/>
                    <a:pt x="11264" y="1917"/>
                  </a:cubicBezTo>
                  <a:cubicBezTo>
                    <a:pt x="12377" y="1627"/>
                    <a:pt x="13515" y="1400"/>
                    <a:pt x="14673" y="1391"/>
                  </a:cubicBezTo>
                  <a:cubicBezTo>
                    <a:pt x="14713" y="1391"/>
                    <a:pt x="14737" y="1334"/>
                    <a:pt x="14699" y="1311"/>
                  </a:cubicBezTo>
                  <a:cubicBezTo>
                    <a:pt x="13871" y="804"/>
                    <a:pt x="13002" y="361"/>
                    <a:pt x="12098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4940800" y="3296175"/>
              <a:ext cx="114625" cy="275425"/>
            </a:xfrm>
            <a:custGeom>
              <a:rect b="b" l="l" r="r" t="t"/>
              <a:pathLst>
                <a:path extrusionOk="0" h="11017" w="4585">
                  <a:moveTo>
                    <a:pt x="4584" y="0"/>
                  </a:moveTo>
                  <a:lnTo>
                    <a:pt x="4584" y="0"/>
                  </a:lnTo>
                  <a:cubicBezTo>
                    <a:pt x="3710" y="3637"/>
                    <a:pt x="2547" y="7304"/>
                    <a:pt x="368" y="10380"/>
                  </a:cubicBezTo>
                  <a:lnTo>
                    <a:pt x="368" y="10380"/>
                  </a:lnTo>
                  <a:cubicBezTo>
                    <a:pt x="518" y="9730"/>
                    <a:pt x="663" y="9079"/>
                    <a:pt x="803" y="8426"/>
                  </a:cubicBezTo>
                  <a:cubicBezTo>
                    <a:pt x="1341" y="5920"/>
                    <a:pt x="1783" y="3392"/>
                    <a:pt x="2118" y="851"/>
                  </a:cubicBezTo>
                  <a:lnTo>
                    <a:pt x="2118" y="851"/>
                  </a:lnTo>
                  <a:cubicBezTo>
                    <a:pt x="1658" y="3370"/>
                    <a:pt x="1156" y="5882"/>
                    <a:pt x="597" y="8381"/>
                  </a:cubicBezTo>
                  <a:cubicBezTo>
                    <a:pt x="412" y="9214"/>
                    <a:pt x="218" y="10045"/>
                    <a:pt x="15" y="10874"/>
                  </a:cubicBezTo>
                  <a:cubicBezTo>
                    <a:pt x="1" y="10936"/>
                    <a:pt x="38" y="10997"/>
                    <a:pt x="100" y="11013"/>
                  </a:cubicBezTo>
                  <a:cubicBezTo>
                    <a:pt x="109" y="11015"/>
                    <a:pt x="119" y="11017"/>
                    <a:pt x="128" y="11017"/>
                  </a:cubicBezTo>
                  <a:cubicBezTo>
                    <a:pt x="164" y="11017"/>
                    <a:pt x="198" y="10999"/>
                    <a:pt x="220" y="10971"/>
                  </a:cubicBezTo>
                  <a:cubicBezTo>
                    <a:pt x="1427" y="9388"/>
                    <a:pt x="2337" y="7592"/>
                    <a:pt x="3038" y="5734"/>
                  </a:cubicBezTo>
                  <a:cubicBezTo>
                    <a:pt x="3729" y="3875"/>
                    <a:pt x="4222" y="1947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4819125" y="3385075"/>
              <a:ext cx="76325" cy="229225"/>
            </a:xfrm>
            <a:custGeom>
              <a:rect b="b" l="l" r="r" t="t"/>
              <a:pathLst>
                <a:path extrusionOk="0" h="9169" w="3053">
                  <a:moveTo>
                    <a:pt x="1387" y="1"/>
                  </a:moveTo>
                  <a:cubicBezTo>
                    <a:pt x="1875" y="2704"/>
                    <a:pt x="2438" y="5494"/>
                    <a:pt x="2731" y="8236"/>
                  </a:cubicBezTo>
                  <a:lnTo>
                    <a:pt x="2731" y="8236"/>
                  </a:lnTo>
                  <a:lnTo>
                    <a:pt x="2298" y="7136"/>
                  </a:lnTo>
                  <a:cubicBezTo>
                    <a:pt x="1602" y="5397"/>
                    <a:pt x="736" y="3256"/>
                    <a:pt x="1" y="1544"/>
                  </a:cubicBezTo>
                  <a:lnTo>
                    <a:pt x="1" y="1544"/>
                  </a:lnTo>
                  <a:cubicBezTo>
                    <a:pt x="850" y="3959"/>
                    <a:pt x="1894" y="6703"/>
                    <a:pt x="2819" y="9096"/>
                  </a:cubicBezTo>
                  <a:cubicBezTo>
                    <a:pt x="2838" y="9146"/>
                    <a:pt x="2881" y="9169"/>
                    <a:pt x="2925" y="9169"/>
                  </a:cubicBezTo>
                  <a:cubicBezTo>
                    <a:pt x="2988" y="9169"/>
                    <a:pt x="3052" y="9122"/>
                    <a:pt x="3044" y="9043"/>
                  </a:cubicBezTo>
                  <a:cubicBezTo>
                    <a:pt x="2982" y="8278"/>
                    <a:pt x="2887" y="7515"/>
                    <a:pt x="2779" y="6755"/>
                  </a:cubicBezTo>
                  <a:cubicBezTo>
                    <a:pt x="2444" y="4480"/>
                    <a:pt x="1939" y="2233"/>
                    <a:pt x="1387" y="1"/>
                  </a:cubicBezTo>
                  <a:close/>
                </a:path>
              </a:pathLst>
            </a:custGeom>
            <a:solidFill>
              <a:srgbClr val="9DA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4924250" y="3547750"/>
              <a:ext cx="198275" cy="98650"/>
            </a:xfrm>
            <a:custGeom>
              <a:rect b="b" l="l" r="r" t="t"/>
              <a:pathLst>
                <a:path extrusionOk="0" h="3946" w="7931">
                  <a:moveTo>
                    <a:pt x="7813" y="0"/>
                  </a:moveTo>
                  <a:lnTo>
                    <a:pt x="7813" y="0"/>
                  </a:lnTo>
                  <a:cubicBezTo>
                    <a:pt x="5687" y="415"/>
                    <a:pt x="3814" y="1583"/>
                    <a:pt x="1958" y="2644"/>
                  </a:cubicBezTo>
                  <a:lnTo>
                    <a:pt x="103" y="3726"/>
                  </a:lnTo>
                  <a:cubicBezTo>
                    <a:pt x="1" y="3785"/>
                    <a:pt x="47" y="3945"/>
                    <a:pt x="159" y="3945"/>
                  </a:cubicBezTo>
                  <a:cubicBezTo>
                    <a:pt x="165" y="3945"/>
                    <a:pt x="171" y="3945"/>
                    <a:pt x="177" y="3944"/>
                  </a:cubicBezTo>
                  <a:cubicBezTo>
                    <a:pt x="2817" y="3623"/>
                    <a:pt x="5533" y="3267"/>
                    <a:pt x="7931" y="2040"/>
                  </a:cubicBezTo>
                  <a:lnTo>
                    <a:pt x="7931" y="2040"/>
                  </a:lnTo>
                  <a:cubicBezTo>
                    <a:pt x="6703" y="2569"/>
                    <a:pt x="5413" y="2909"/>
                    <a:pt x="4104" y="3156"/>
                  </a:cubicBezTo>
                  <a:cubicBezTo>
                    <a:pt x="2983" y="3365"/>
                    <a:pt x="1852" y="3509"/>
                    <a:pt x="720" y="3644"/>
                  </a:cubicBezTo>
                  <a:lnTo>
                    <a:pt x="720" y="3644"/>
                  </a:lnTo>
                  <a:cubicBezTo>
                    <a:pt x="2849" y="2400"/>
                    <a:pt x="5553" y="576"/>
                    <a:pt x="7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4743150" y="3533875"/>
              <a:ext cx="73375" cy="186775"/>
            </a:xfrm>
            <a:custGeom>
              <a:rect b="b" l="l" r="r" t="t"/>
              <a:pathLst>
                <a:path extrusionOk="0" h="7471" w="2935">
                  <a:moveTo>
                    <a:pt x="980" y="0"/>
                  </a:moveTo>
                  <a:lnTo>
                    <a:pt x="980" y="0"/>
                  </a:lnTo>
                  <a:cubicBezTo>
                    <a:pt x="1571" y="1992"/>
                    <a:pt x="2075" y="4009"/>
                    <a:pt x="2462" y="6049"/>
                  </a:cubicBezTo>
                  <a:lnTo>
                    <a:pt x="2462" y="6049"/>
                  </a:lnTo>
                  <a:cubicBezTo>
                    <a:pt x="2227" y="5539"/>
                    <a:pt x="1945" y="5050"/>
                    <a:pt x="1652" y="4573"/>
                  </a:cubicBezTo>
                  <a:cubicBezTo>
                    <a:pt x="1129" y="3733"/>
                    <a:pt x="551" y="2869"/>
                    <a:pt x="1" y="2049"/>
                  </a:cubicBezTo>
                  <a:lnTo>
                    <a:pt x="1" y="2049"/>
                  </a:lnTo>
                  <a:cubicBezTo>
                    <a:pt x="490" y="2926"/>
                    <a:pt x="1003" y="3790"/>
                    <a:pt x="1504" y="4661"/>
                  </a:cubicBezTo>
                  <a:cubicBezTo>
                    <a:pt x="1990" y="5520"/>
                    <a:pt x="2454" y="6405"/>
                    <a:pt x="2694" y="7363"/>
                  </a:cubicBezTo>
                  <a:lnTo>
                    <a:pt x="2694" y="7363"/>
                  </a:lnTo>
                  <a:cubicBezTo>
                    <a:pt x="2695" y="7367"/>
                    <a:pt x="2695" y="7370"/>
                    <a:pt x="2696" y="7373"/>
                  </a:cubicBezTo>
                  <a:lnTo>
                    <a:pt x="2697" y="7372"/>
                  </a:lnTo>
                  <a:lnTo>
                    <a:pt x="2697" y="7372"/>
                  </a:lnTo>
                  <a:cubicBezTo>
                    <a:pt x="2697" y="7376"/>
                    <a:pt x="2698" y="7379"/>
                    <a:pt x="2699" y="7382"/>
                  </a:cubicBezTo>
                  <a:cubicBezTo>
                    <a:pt x="2712" y="7435"/>
                    <a:pt x="2758" y="7470"/>
                    <a:pt x="2810" y="7470"/>
                  </a:cubicBezTo>
                  <a:cubicBezTo>
                    <a:pt x="2820" y="7470"/>
                    <a:pt x="2830" y="7469"/>
                    <a:pt x="2839" y="7467"/>
                  </a:cubicBezTo>
                  <a:cubicBezTo>
                    <a:pt x="2898" y="7453"/>
                    <a:pt x="2935" y="7396"/>
                    <a:pt x="2926" y="7336"/>
                  </a:cubicBezTo>
                  <a:cubicBezTo>
                    <a:pt x="2828" y="6710"/>
                    <a:pt x="2711" y="6087"/>
                    <a:pt x="2582" y="5465"/>
                  </a:cubicBezTo>
                  <a:cubicBezTo>
                    <a:pt x="2193" y="3606"/>
                    <a:pt x="1666" y="1771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4841875" y="3711375"/>
              <a:ext cx="223725" cy="47825"/>
            </a:xfrm>
            <a:custGeom>
              <a:rect b="b" l="l" r="r" t="t"/>
              <a:pathLst>
                <a:path extrusionOk="0" h="1913" w="8949">
                  <a:moveTo>
                    <a:pt x="7129" y="0"/>
                  </a:moveTo>
                  <a:cubicBezTo>
                    <a:pt x="5500" y="0"/>
                    <a:pt x="3870" y="185"/>
                    <a:pt x="2280" y="539"/>
                  </a:cubicBezTo>
                  <a:cubicBezTo>
                    <a:pt x="1553" y="703"/>
                    <a:pt x="831" y="898"/>
                    <a:pt x="122" y="1134"/>
                  </a:cubicBezTo>
                  <a:cubicBezTo>
                    <a:pt x="0" y="1171"/>
                    <a:pt x="28" y="1359"/>
                    <a:pt x="156" y="1359"/>
                  </a:cubicBezTo>
                  <a:cubicBezTo>
                    <a:pt x="2482" y="1384"/>
                    <a:pt x="4806" y="1578"/>
                    <a:pt x="7108" y="1913"/>
                  </a:cubicBezTo>
                  <a:cubicBezTo>
                    <a:pt x="5059" y="1468"/>
                    <a:pt x="2966" y="1219"/>
                    <a:pt x="870" y="1146"/>
                  </a:cubicBezTo>
                  <a:lnTo>
                    <a:pt x="870" y="1146"/>
                  </a:lnTo>
                  <a:cubicBezTo>
                    <a:pt x="1353" y="1005"/>
                    <a:pt x="1841" y="876"/>
                    <a:pt x="2331" y="763"/>
                  </a:cubicBezTo>
                  <a:cubicBezTo>
                    <a:pt x="4342" y="298"/>
                    <a:pt x="6405" y="74"/>
                    <a:pt x="8469" y="74"/>
                  </a:cubicBezTo>
                  <a:cubicBezTo>
                    <a:pt x="8628" y="74"/>
                    <a:pt x="8788" y="76"/>
                    <a:pt x="8947" y="78"/>
                  </a:cubicBezTo>
                  <a:lnTo>
                    <a:pt x="8948" y="78"/>
                  </a:lnTo>
                  <a:cubicBezTo>
                    <a:pt x="8344" y="26"/>
                    <a:pt x="7736" y="0"/>
                    <a:pt x="7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4649300" y="3663550"/>
              <a:ext cx="62325" cy="176475"/>
            </a:xfrm>
            <a:custGeom>
              <a:rect b="b" l="l" r="r" t="t"/>
              <a:pathLst>
                <a:path extrusionOk="0" h="7059" w="2493">
                  <a:moveTo>
                    <a:pt x="1990" y="1"/>
                  </a:moveTo>
                  <a:lnTo>
                    <a:pt x="1990" y="1"/>
                  </a:lnTo>
                  <a:cubicBezTo>
                    <a:pt x="2147" y="1916"/>
                    <a:pt x="2245" y="3836"/>
                    <a:pt x="2257" y="5758"/>
                  </a:cubicBezTo>
                  <a:lnTo>
                    <a:pt x="2257" y="5758"/>
                  </a:lnTo>
                  <a:cubicBezTo>
                    <a:pt x="2064" y="4950"/>
                    <a:pt x="1805" y="4159"/>
                    <a:pt x="1506" y="3385"/>
                  </a:cubicBezTo>
                  <a:cubicBezTo>
                    <a:pt x="1066" y="2246"/>
                    <a:pt x="543" y="1142"/>
                    <a:pt x="1" y="49"/>
                  </a:cubicBezTo>
                  <a:lnTo>
                    <a:pt x="1" y="49"/>
                  </a:lnTo>
                  <a:cubicBezTo>
                    <a:pt x="454" y="1179"/>
                    <a:pt x="926" y="2303"/>
                    <a:pt x="1330" y="3450"/>
                  </a:cubicBezTo>
                  <a:cubicBezTo>
                    <a:pt x="1732" y="4592"/>
                    <a:pt x="2071" y="5761"/>
                    <a:pt x="2255" y="6959"/>
                  </a:cubicBezTo>
                  <a:cubicBezTo>
                    <a:pt x="2263" y="7017"/>
                    <a:pt x="2313" y="7059"/>
                    <a:pt x="2370" y="7059"/>
                  </a:cubicBezTo>
                  <a:cubicBezTo>
                    <a:pt x="2376" y="7059"/>
                    <a:pt x="2382" y="7058"/>
                    <a:pt x="2389" y="7057"/>
                  </a:cubicBezTo>
                  <a:cubicBezTo>
                    <a:pt x="2446" y="7050"/>
                    <a:pt x="2488" y="6999"/>
                    <a:pt x="2488" y="6942"/>
                  </a:cubicBezTo>
                  <a:cubicBezTo>
                    <a:pt x="2492" y="6362"/>
                    <a:pt x="2489" y="5781"/>
                    <a:pt x="2471" y="5200"/>
                  </a:cubicBezTo>
                  <a:cubicBezTo>
                    <a:pt x="2420" y="3459"/>
                    <a:pt x="2267" y="1720"/>
                    <a:pt x="1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4736750" y="3857825"/>
              <a:ext cx="174325" cy="41075"/>
            </a:xfrm>
            <a:custGeom>
              <a:rect b="b" l="l" r="r" t="t"/>
              <a:pathLst>
                <a:path extrusionOk="0" h="1643" w="6973">
                  <a:moveTo>
                    <a:pt x="4580" y="1"/>
                  </a:moveTo>
                  <a:cubicBezTo>
                    <a:pt x="4235" y="1"/>
                    <a:pt x="3890" y="8"/>
                    <a:pt x="3545" y="23"/>
                  </a:cubicBezTo>
                  <a:cubicBezTo>
                    <a:pt x="2401" y="74"/>
                    <a:pt x="1261" y="202"/>
                    <a:pt x="134" y="410"/>
                  </a:cubicBezTo>
                  <a:cubicBezTo>
                    <a:pt x="1" y="432"/>
                    <a:pt x="12" y="635"/>
                    <a:pt x="149" y="642"/>
                  </a:cubicBezTo>
                  <a:cubicBezTo>
                    <a:pt x="2144" y="754"/>
                    <a:pt x="4120" y="1103"/>
                    <a:pt x="6045" y="1642"/>
                  </a:cubicBezTo>
                  <a:cubicBezTo>
                    <a:pt x="4634" y="1110"/>
                    <a:pt x="3158" y="751"/>
                    <a:pt x="1664" y="554"/>
                  </a:cubicBezTo>
                  <a:cubicBezTo>
                    <a:pt x="1480" y="528"/>
                    <a:pt x="1296" y="506"/>
                    <a:pt x="1111" y="486"/>
                  </a:cubicBezTo>
                  <a:lnTo>
                    <a:pt x="1111" y="486"/>
                  </a:lnTo>
                  <a:cubicBezTo>
                    <a:pt x="2793" y="235"/>
                    <a:pt x="4494" y="120"/>
                    <a:pt x="6196" y="120"/>
                  </a:cubicBezTo>
                  <a:cubicBezTo>
                    <a:pt x="6455" y="120"/>
                    <a:pt x="6714" y="123"/>
                    <a:pt x="6973" y="128"/>
                  </a:cubicBezTo>
                  <a:lnTo>
                    <a:pt x="6973" y="127"/>
                  </a:lnTo>
                  <a:cubicBezTo>
                    <a:pt x="6178" y="42"/>
                    <a:pt x="5379" y="1"/>
                    <a:pt x="4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2981200" y="3452625"/>
              <a:ext cx="434975" cy="792000"/>
            </a:xfrm>
            <a:custGeom>
              <a:rect b="b" l="l" r="r" t="t"/>
              <a:pathLst>
                <a:path extrusionOk="0" h="31680" w="17399">
                  <a:moveTo>
                    <a:pt x="3127" y="0"/>
                  </a:moveTo>
                  <a:cubicBezTo>
                    <a:pt x="3127" y="0"/>
                    <a:pt x="1857" y="2256"/>
                    <a:pt x="992" y="5714"/>
                  </a:cubicBezTo>
                  <a:cubicBezTo>
                    <a:pt x="403" y="8065"/>
                    <a:pt x="1" y="10971"/>
                    <a:pt x="314" y="14102"/>
                  </a:cubicBezTo>
                  <a:cubicBezTo>
                    <a:pt x="340" y="14363"/>
                    <a:pt x="371" y="14625"/>
                    <a:pt x="406" y="14887"/>
                  </a:cubicBezTo>
                  <a:cubicBezTo>
                    <a:pt x="1175" y="20483"/>
                    <a:pt x="4311" y="26692"/>
                    <a:pt x="12728" y="31679"/>
                  </a:cubicBezTo>
                  <a:cubicBezTo>
                    <a:pt x="13554" y="29956"/>
                    <a:pt x="14189" y="28306"/>
                    <a:pt x="14653" y="26729"/>
                  </a:cubicBezTo>
                  <a:cubicBezTo>
                    <a:pt x="15086" y="25264"/>
                    <a:pt x="15373" y="23860"/>
                    <a:pt x="15535" y="22520"/>
                  </a:cubicBezTo>
                  <a:cubicBezTo>
                    <a:pt x="17399" y="7237"/>
                    <a:pt x="3127" y="0"/>
                    <a:pt x="3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2981250" y="3595450"/>
              <a:ext cx="366300" cy="649175"/>
            </a:xfrm>
            <a:custGeom>
              <a:rect b="b" l="l" r="r" t="t"/>
              <a:pathLst>
                <a:path extrusionOk="0" h="25967" w="14652">
                  <a:moveTo>
                    <a:pt x="990" y="1"/>
                  </a:moveTo>
                  <a:cubicBezTo>
                    <a:pt x="401" y="2352"/>
                    <a:pt x="0" y="5258"/>
                    <a:pt x="312" y="8389"/>
                  </a:cubicBezTo>
                  <a:cubicBezTo>
                    <a:pt x="338" y="8650"/>
                    <a:pt x="369" y="8912"/>
                    <a:pt x="404" y="9174"/>
                  </a:cubicBezTo>
                  <a:cubicBezTo>
                    <a:pt x="1173" y="14770"/>
                    <a:pt x="4309" y="20979"/>
                    <a:pt x="12727" y="25966"/>
                  </a:cubicBezTo>
                  <a:cubicBezTo>
                    <a:pt x="13553" y="24243"/>
                    <a:pt x="14187" y="22593"/>
                    <a:pt x="14651" y="21016"/>
                  </a:cubicBezTo>
                  <a:cubicBezTo>
                    <a:pt x="12633" y="20700"/>
                    <a:pt x="10764" y="19653"/>
                    <a:pt x="9247" y="18298"/>
                  </a:cubicBezTo>
                  <a:cubicBezTo>
                    <a:pt x="7316" y="16570"/>
                    <a:pt x="5823" y="14345"/>
                    <a:pt x="4598" y="12075"/>
                  </a:cubicBezTo>
                  <a:cubicBezTo>
                    <a:pt x="3347" y="9760"/>
                    <a:pt x="2399" y="7282"/>
                    <a:pt x="1772" y="4728"/>
                  </a:cubicBezTo>
                  <a:cubicBezTo>
                    <a:pt x="1391" y="3175"/>
                    <a:pt x="1127" y="1593"/>
                    <a:pt x="990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086475" y="3531100"/>
              <a:ext cx="200525" cy="692875"/>
            </a:xfrm>
            <a:custGeom>
              <a:rect b="b" l="l" r="r" t="t"/>
              <a:pathLst>
                <a:path extrusionOk="0" h="27715" w="8021">
                  <a:moveTo>
                    <a:pt x="106" y="0"/>
                  </a:moveTo>
                  <a:lnTo>
                    <a:pt x="106" y="0"/>
                  </a:lnTo>
                  <a:cubicBezTo>
                    <a:pt x="0" y="5444"/>
                    <a:pt x="911" y="11000"/>
                    <a:pt x="2576" y="16184"/>
                  </a:cubicBezTo>
                  <a:cubicBezTo>
                    <a:pt x="3891" y="20200"/>
                    <a:pt x="5715" y="24176"/>
                    <a:pt x="8020" y="27714"/>
                  </a:cubicBezTo>
                  <a:cubicBezTo>
                    <a:pt x="5928" y="24054"/>
                    <a:pt x="4200" y="20090"/>
                    <a:pt x="2905" y="16077"/>
                  </a:cubicBezTo>
                  <a:cubicBezTo>
                    <a:pt x="1267" y="10905"/>
                    <a:pt x="307" y="5422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3015975" y="3659900"/>
              <a:ext cx="200400" cy="176175"/>
            </a:xfrm>
            <a:custGeom>
              <a:rect b="b" l="l" r="r" t="t"/>
              <a:pathLst>
                <a:path extrusionOk="0" h="7047" w="8016">
                  <a:moveTo>
                    <a:pt x="8016" y="0"/>
                  </a:moveTo>
                  <a:lnTo>
                    <a:pt x="8016" y="0"/>
                  </a:lnTo>
                  <a:cubicBezTo>
                    <a:pt x="7194" y="995"/>
                    <a:pt x="6466" y="2068"/>
                    <a:pt x="5836" y="3195"/>
                  </a:cubicBezTo>
                  <a:cubicBezTo>
                    <a:pt x="5246" y="4249"/>
                    <a:pt x="4743" y="5353"/>
                    <a:pt x="4328" y="6490"/>
                  </a:cubicBezTo>
                  <a:lnTo>
                    <a:pt x="4328" y="6490"/>
                  </a:lnTo>
                  <a:cubicBezTo>
                    <a:pt x="3033" y="4375"/>
                    <a:pt x="1240" y="2637"/>
                    <a:pt x="0" y="488"/>
                  </a:cubicBezTo>
                  <a:lnTo>
                    <a:pt x="0" y="488"/>
                  </a:lnTo>
                  <a:cubicBezTo>
                    <a:pt x="1112" y="2788"/>
                    <a:pt x="2974" y="4633"/>
                    <a:pt x="4254" y="6826"/>
                  </a:cubicBezTo>
                  <a:lnTo>
                    <a:pt x="4382" y="7046"/>
                  </a:lnTo>
                  <a:lnTo>
                    <a:pt x="4467" y="6806"/>
                  </a:lnTo>
                  <a:cubicBezTo>
                    <a:pt x="5315" y="4382"/>
                    <a:pt x="6529" y="2093"/>
                    <a:pt x="8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3065850" y="3881800"/>
              <a:ext cx="222575" cy="213275"/>
            </a:xfrm>
            <a:custGeom>
              <a:rect b="b" l="l" r="r" t="t"/>
              <a:pathLst>
                <a:path extrusionOk="0" h="8531" w="8903">
                  <a:moveTo>
                    <a:pt x="8902" y="0"/>
                  </a:moveTo>
                  <a:lnTo>
                    <a:pt x="8902" y="0"/>
                  </a:lnTo>
                  <a:cubicBezTo>
                    <a:pt x="7903" y="1966"/>
                    <a:pt x="7094" y="4029"/>
                    <a:pt x="6472" y="6145"/>
                  </a:cubicBezTo>
                  <a:cubicBezTo>
                    <a:pt x="6283" y="6788"/>
                    <a:pt x="6109" y="7434"/>
                    <a:pt x="5951" y="8085"/>
                  </a:cubicBezTo>
                  <a:lnTo>
                    <a:pt x="5951" y="8085"/>
                  </a:lnTo>
                  <a:cubicBezTo>
                    <a:pt x="3801" y="6131"/>
                    <a:pt x="1830" y="3986"/>
                    <a:pt x="0" y="1732"/>
                  </a:cubicBezTo>
                  <a:lnTo>
                    <a:pt x="0" y="1732"/>
                  </a:lnTo>
                  <a:cubicBezTo>
                    <a:pt x="1727" y="4161"/>
                    <a:pt x="3744" y="6380"/>
                    <a:pt x="5941" y="8393"/>
                  </a:cubicBezTo>
                  <a:lnTo>
                    <a:pt x="6090" y="8531"/>
                  </a:lnTo>
                  <a:lnTo>
                    <a:pt x="6135" y="8332"/>
                  </a:lnTo>
                  <a:cubicBezTo>
                    <a:pt x="6788" y="5475"/>
                    <a:pt x="7741" y="2690"/>
                    <a:pt x="8902" y="0"/>
                  </a:cubicBez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2519950" y="4006675"/>
              <a:ext cx="813975" cy="369700"/>
            </a:xfrm>
            <a:custGeom>
              <a:rect b="b" l="l" r="r" t="t"/>
              <a:pathLst>
                <a:path extrusionOk="0" h="14788" w="32559">
                  <a:moveTo>
                    <a:pt x="13979" y="0"/>
                  </a:moveTo>
                  <a:cubicBezTo>
                    <a:pt x="6069" y="0"/>
                    <a:pt x="1" y="4384"/>
                    <a:pt x="1" y="4384"/>
                  </a:cubicBezTo>
                  <a:cubicBezTo>
                    <a:pt x="1" y="4384"/>
                    <a:pt x="1424" y="6547"/>
                    <a:pt x="4102" y="8899"/>
                  </a:cubicBezTo>
                  <a:cubicBezTo>
                    <a:pt x="5921" y="10501"/>
                    <a:pt x="8322" y="12189"/>
                    <a:pt x="11246" y="13346"/>
                  </a:cubicBezTo>
                  <a:cubicBezTo>
                    <a:pt x="11491" y="13441"/>
                    <a:pt x="11738" y="13534"/>
                    <a:pt x="11988" y="13622"/>
                  </a:cubicBezTo>
                  <a:cubicBezTo>
                    <a:pt x="14010" y="14336"/>
                    <a:pt x="16269" y="14787"/>
                    <a:pt x="18746" y="14787"/>
                  </a:cubicBezTo>
                  <a:cubicBezTo>
                    <a:pt x="22790" y="14787"/>
                    <a:pt x="27419" y="13584"/>
                    <a:pt x="32559" y="10362"/>
                  </a:cubicBezTo>
                  <a:cubicBezTo>
                    <a:pt x="31406" y="8838"/>
                    <a:pt x="30229" y="7518"/>
                    <a:pt x="29041" y="6383"/>
                  </a:cubicBezTo>
                  <a:cubicBezTo>
                    <a:pt x="27935" y="5327"/>
                    <a:pt x="26819" y="4428"/>
                    <a:pt x="25703" y="3671"/>
                  </a:cubicBezTo>
                  <a:cubicBezTo>
                    <a:pt x="21680" y="936"/>
                    <a:pt x="17633" y="0"/>
                    <a:pt x="13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2622475" y="4166250"/>
              <a:ext cx="711450" cy="210125"/>
            </a:xfrm>
            <a:custGeom>
              <a:rect b="b" l="l" r="r" t="t"/>
              <a:pathLst>
                <a:path extrusionOk="0" h="8405" w="28458">
                  <a:moveTo>
                    <a:pt x="24938" y="0"/>
                  </a:moveTo>
                  <a:cubicBezTo>
                    <a:pt x="23733" y="1648"/>
                    <a:pt x="21947" y="2829"/>
                    <a:pt x="20048" y="3557"/>
                  </a:cubicBezTo>
                  <a:cubicBezTo>
                    <a:pt x="17626" y="4483"/>
                    <a:pt x="14965" y="4792"/>
                    <a:pt x="12385" y="4840"/>
                  </a:cubicBezTo>
                  <a:cubicBezTo>
                    <a:pt x="12190" y="4843"/>
                    <a:pt x="11994" y="4845"/>
                    <a:pt x="11798" y="4845"/>
                  </a:cubicBezTo>
                  <a:cubicBezTo>
                    <a:pt x="9363" y="4845"/>
                    <a:pt x="6928" y="4553"/>
                    <a:pt x="4561" y="3987"/>
                  </a:cubicBezTo>
                  <a:cubicBezTo>
                    <a:pt x="3006" y="3615"/>
                    <a:pt x="1479" y="3124"/>
                    <a:pt x="1" y="2516"/>
                  </a:cubicBezTo>
                  <a:lnTo>
                    <a:pt x="1" y="2516"/>
                  </a:lnTo>
                  <a:cubicBezTo>
                    <a:pt x="1820" y="4118"/>
                    <a:pt x="4221" y="5806"/>
                    <a:pt x="7145" y="6963"/>
                  </a:cubicBezTo>
                  <a:cubicBezTo>
                    <a:pt x="7389" y="7058"/>
                    <a:pt x="7637" y="7151"/>
                    <a:pt x="7887" y="7239"/>
                  </a:cubicBezTo>
                  <a:cubicBezTo>
                    <a:pt x="9909" y="7953"/>
                    <a:pt x="12167" y="8404"/>
                    <a:pt x="14644" y="8404"/>
                  </a:cubicBezTo>
                  <a:cubicBezTo>
                    <a:pt x="18689" y="8404"/>
                    <a:pt x="23317" y="7201"/>
                    <a:pt x="28458" y="3979"/>
                  </a:cubicBezTo>
                  <a:cubicBezTo>
                    <a:pt x="27305" y="2455"/>
                    <a:pt x="26128" y="1135"/>
                    <a:pt x="24938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2603325" y="4125775"/>
              <a:ext cx="706550" cy="147175"/>
            </a:xfrm>
            <a:custGeom>
              <a:rect b="b" l="l" r="r" t="t"/>
              <a:pathLst>
                <a:path extrusionOk="0" h="5887" w="28262">
                  <a:moveTo>
                    <a:pt x="1" y="0"/>
                  </a:moveTo>
                  <a:lnTo>
                    <a:pt x="1" y="0"/>
                  </a:lnTo>
                  <a:cubicBezTo>
                    <a:pt x="4791" y="2589"/>
                    <a:pt x="10148" y="4325"/>
                    <a:pt x="15518" y="5219"/>
                  </a:cubicBezTo>
                  <a:cubicBezTo>
                    <a:pt x="18202" y="5650"/>
                    <a:pt x="20967" y="5887"/>
                    <a:pt x="23716" y="5887"/>
                  </a:cubicBezTo>
                  <a:cubicBezTo>
                    <a:pt x="25242" y="5887"/>
                    <a:pt x="26762" y="5814"/>
                    <a:pt x="28262" y="5662"/>
                  </a:cubicBezTo>
                  <a:lnTo>
                    <a:pt x="28262" y="5662"/>
                  </a:lnTo>
                  <a:cubicBezTo>
                    <a:pt x="27419" y="5698"/>
                    <a:pt x="26572" y="5716"/>
                    <a:pt x="25723" y="5716"/>
                  </a:cubicBezTo>
                  <a:cubicBezTo>
                    <a:pt x="22328" y="5716"/>
                    <a:pt x="18901" y="5428"/>
                    <a:pt x="15574" y="4877"/>
                  </a:cubicBezTo>
                  <a:cubicBezTo>
                    <a:pt x="10225" y="3964"/>
                    <a:pt x="4913" y="230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2695125" y="4071700"/>
              <a:ext cx="196000" cy="183800"/>
            </a:xfrm>
            <a:custGeom>
              <a:rect b="b" l="l" r="r" t="t"/>
              <a:pathLst>
                <a:path extrusionOk="0" h="7352" w="7840">
                  <a:moveTo>
                    <a:pt x="3240" y="0"/>
                  </a:moveTo>
                  <a:lnTo>
                    <a:pt x="3240" y="0"/>
                  </a:lnTo>
                  <a:cubicBezTo>
                    <a:pt x="3747" y="1186"/>
                    <a:pt x="4367" y="2325"/>
                    <a:pt x="5081" y="3400"/>
                  </a:cubicBezTo>
                  <a:cubicBezTo>
                    <a:pt x="5749" y="4408"/>
                    <a:pt x="6500" y="5361"/>
                    <a:pt x="7322" y="6251"/>
                  </a:cubicBezTo>
                  <a:lnTo>
                    <a:pt x="7322" y="6251"/>
                  </a:lnTo>
                  <a:cubicBezTo>
                    <a:pt x="4847" y="6433"/>
                    <a:pt x="2480" y="7230"/>
                    <a:pt x="1" y="7348"/>
                  </a:cubicBezTo>
                  <a:cubicBezTo>
                    <a:pt x="101" y="7351"/>
                    <a:pt x="201" y="7352"/>
                    <a:pt x="301" y="7352"/>
                  </a:cubicBezTo>
                  <a:cubicBezTo>
                    <a:pt x="2751" y="7352"/>
                    <a:pt x="5149" y="6598"/>
                    <a:pt x="7583" y="6471"/>
                  </a:cubicBezTo>
                  <a:lnTo>
                    <a:pt x="7839" y="6457"/>
                  </a:lnTo>
                  <a:lnTo>
                    <a:pt x="7663" y="6272"/>
                  </a:lnTo>
                  <a:cubicBezTo>
                    <a:pt x="5898" y="4408"/>
                    <a:pt x="4420" y="228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2942900" y="4109275"/>
              <a:ext cx="220825" cy="217725"/>
            </a:xfrm>
            <a:custGeom>
              <a:rect b="b" l="l" r="r" t="t"/>
              <a:pathLst>
                <a:path extrusionOk="0" h="8709" w="8833">
                  <a:moveTo>
                    <a:pt x="2539" y="0"/>
                  </a:moveTo>
                  <a:lnTo>
                    <a:pt x="2539" y="0"/>
                  </a:lnTo>
                  <a:cubicBezTo>
                    <a:pt x="3828" y="1790"/>
                    <a:pt x="5293" y="3454"/>
                    <a:pt x="6889" y="4976"/>
                  </a:cubicBezTo>
                  <a:cubicBezTo>
                    <a:pt x="7372" y="5438"/>
                    <a:pt x="7867" y="5888"/>
                    <a:pt x="8374" y="6326"/>
                  </a:cubicBezTo>
                  <a:lnTo>
                    <a:pt x="8374" y="6326"/>
                  </a:lnTo>
                  <a:cubicBezTo>
                    <a:pt x="5652" y="7342"/>
                    <a:pt x="2843" y="8114"/>
                    <a:pt x="0" y="8708"/>
                  </a:cubicBezTo>
                  <a:cubicBezTo>
                    <a:pt x="2951" y="8286"/>
                    <a:pt x="5846" y="7510"/>
                    <a:pt x="8643" y="6479"/>
                  </a:cubicBezTo>
                  <a:lnTo>
                    <a:pt x="8833" y="6408"/>
                  </a:lnTo>
                  <a:lnTo>
                    <a:pt x="8679" y="6278"/>
                  </a:lnTo>
                  <a:cubicBezTo>
                    <a:pt x="6437" y="4388"/>
                    <a:pt x="4400" y="2265"/>
                    <a:pt x="2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2602050" y="3568000"/>
              <a:ext cx="711950" cy="711075"/>
            </a:xfrm>
            <a:custGeom>
              <a:rect b="b" l="l" r="r" t="t"/>
              <a:pathLst>
                <a:path extrusionOk="0" h="28443" w="28478">
                  <a:moveTo>
                    <a:pt x="4887" y="0"/>
                  </a:moveTo>
                  <a:cubicBezTo>
                    <a:pt x="4863" y="0"/>
                    <a:pt x="4840" y="18"/>
                    <a:pt x="4843" y="44"/>
                  </a:cubicBezTo>
                  <a:cubicBezTo>
                    <a:pt x="4860" y="203"/>
                    <a:pt x="4877" y="362"/>
                    <a:pt x="4896" y="521"/>
                  </a:cubicBezTo>
                  <a:cubicBezTo>
                    <a:pt x="5041" y="1783"/>
                    <a:pt x="5212" y="3043"/>
                    <a:pt x="5474" y="4287"/>
                  </a:cubicBezTo>
                  <a:cubicBezTo>
                    <a:pt x="5734" y="5520"/>
                    <a:pt x="6083" y="6738"/>
                    <a:pt x="6576" y="7899"/>
                  </a:cubicBezTo>
                  <a:cubicBezTo>
                    <a:pt x="7056" y="9032"/>
                    <a:pt x="7675" y="10096"/>
                    <a:pt x="8439" y="11061"/>
                  </a:cubicBezTo>
                  <a:cubicBezTo>
                    <a:pt x="8915" y="11664"/>
                    <a:pt x="9441" y="12225"/>
                    <a:pt x="10011" y="12740"/>
                  </a:cubicBezTo>
                  <a:cubicBezTo>
                    <a:pt x="10341" y="13039"/>
                    <a:pt x="10686" y="13323"/>
                    <a:pt x="11046" y="13588"/>
                  </a:cubicBezTo>
                  <a:cubicBezTo>
                    <a:pt x="11958" y="14265"/>
                    <a:pt x="12956" y="14825"/>
                    <a:pt x="14009" y="15255"/>
                  </a:cubicBezTo>
                  <a:cubicBezTo>
                    <a:pt x="14328" y="15620"/>
                    <a:pt x="14656" y="15979"/>
                    <a:pt x="14991" y="16332"/>
                  </a:cubicBezTo>
                  <a:cubicBezTo>
                    <a:pt x="15051" y="16397"/>
                    <a:pt x="15113" y="16462"/>
                    <a:pt x="15174" y="16525"/>
                  </a:cubicBezTo>
                  <a:cubicBezTo>
                    <a:pt x="14380" y="15967"/>
                    <a:pt x="13535" y="15481"/>
                    <a:pt x="12654" y="15078"/>
                  </a:cubicBezTo>
                  <a:cubicBezTo>
                    <a:pt x="11675" y="14629"/>
                    <a:pt x="10652" y="14277"/>
                    <a:pt x="9606" y="14026"/>
                  </a:cubicBezTo>
                  <a:cubicBezTo>
                    <a:pt x="8559" y="13775"/>
                    <a:pt x="7487" y="13624"/>
                    <a:pt x="6411" y="13574"/>
                  </a:cubicBezTo>
                  <a:cubicBezTo>
                    <a:pt x="6158" y="13563"/>
                    <a:pt x="5904" y="13557"/>
                    <a:pt x="5650" y="13557"/>
                  </a:cubicBezTo>
                  <a:cubicBezTo>
                    <a:pt x="4824" y="13557"/>
                    <a:pt x="3997" y="13619"/>
                    <a:pt x="3180" y="13742"/>
                  </a:cubicBezTo>
                  <a:cubicBezTo>
                    <a:pt x="3061" y="13759"/>
                    <a:pt x="2944" y="13779"/>
                    <a:pt x="2827" y="13801"/>
                  </a:cubicBezTo>
                  <a:cubicBezTo>
                    <a:pt x="1877" y="13966"/>
                    <a:pt x="944" y="14217"/>
                    <a:pt x="42" y="14553"/>
                  </a:cubicBezTo>
                  <a:cubicBezTo>
                    <a:pt x="1" y="14570"/>
                    <a:pt x="1" y="14626"/>
                    <a:pt x="45" y="14638"/>
                  </a:cubicBezTo>
                  <a:cubicBezTo>
                    <a:pt x="172" y="14680"/>
                    <a:pt x="295" y="14724"/>
                    <a:pt x="422" y="14771"/>
                  </a:cubicBezTo>
                  <a:cubicBezTo>
                    <a:pt x="1414" y="15147"/>
                    <a:pt x="2319" y="15719"/>
                    <a:pt x="3200" y="16308"/>
                  </a:cubicBezTo>
                  <a:cubicBezTo>
                    <a:pt x="4080" y="16900"/>
                    <a:pt x="4947" y="17523"/>
                    <a:pt x="5884" y="18024"/>
                  </a:cubicBezTo>
                  <a:cubicBezTo>
                    <a:pt x="6820" y="18523"/>
                    <a:pt x="7823" y="18878"/>
                    <a:pt x="8887" y="18960"/>
                  </a:cubicBezTo>
                  <a:cubicBezTo>
                    <a:pt x="9067" y="18973"/>
                    <a:pt x="9246" y="18980"/>
                    <a:pt x="9426" y="18980"/>
                  </a:cubicBezTo>
                  <a:cubicBezTo>
                    <a:pt x="10391" y="18980"/>
                    <a:pt x="11352" y="18791"/>
                    <a:pt x="12267" y="18492"/>
                  </a:cubicBezTo>
                  <a:cubicBezTo>
                    <a:pt x="12925" y="18277"/>
                    <a:pt x="13560" y="18005"/>
                    <a:pt x="14181" y="17702"/>
                  </a:cubicBezTo>
                  <a:cubicBezTo>
                    <a:pt x="14659" y="17469"/>
                    <a:pt x="15130" y="17216"/>
                    <a:pt x="15595" y="16957"/>
                  </a:cubicBezTo>
                  <a:cubicBezTo>
                    <a:pt x="16611" y="17982"/>
                    <a:pt x="17684" y="18949"/>
                    <a:pt x="18808" y="19851"/>
                  </a:cubicBezTo>
                  <a:cubicBezTo>
                    <a:pt x="18932" y="19951"/>
                    <a:pt x="19056" y="20048"/>
                    <a:pt x="19181" y="20147"/>
                  </a:cubicBezTo>
                  <a:cubicBezTo>
                    <a:pt x="18309" y="19786"/>
                    <a:pt x="17393" y="19535"/>
                    <a:pt x="16456" y="19396"/>
                  </a:cubicBezTo>
                  <a:cubicBezTo>
                    <a:pt x="15847" y="19306"/>
                    <a:pt x="15233" y="19262"/>
                    <a:pt x="14620" y="19262"/>
                  </a:cubicBezTo>
                  <a:cubicBezTo>
                    <a:pt x="13866" y="19262"/>
                    <a:pt x="13113" y="19328"/>
                    <a:pt x="12371" y="19458"/>
                  </a:cubicBezTo>
                  <a:cubicBezTo>
                    <a:pt x="11664" y="19581"/>
                    <a:pt x="10969" y="19760"/>
                    <a:pt x="10292" y="19994"/>
                  </a:cubicBezTo>
                  <a:cubicBezTo>
                    <a:pt x="8998" y="20440"/>
                    <a:pt x="7777" y="21069"/>
                    <a:pt x="6650" y="21840"/>
                  </a:cubicBezTo>
                  <a:cubicBezTo>
                    <a:pt x="5847" y="22387"/>
                    <a:pt x="5093" y="23007"/>
                    <a:pt x="4396" y="23682"/>
                  </a:cubicBezTo>
                  <a:cubicBezTo>
                    <a:pt x="4365" y="23710"/>
                    <a:pt x="4394" y="23755"/>
                    <a:pt x="4430" y="23755"/>
                  </a:cubicBezTo>
                  <a:cubicBezTo>
                    <a:pt x="4433" y="23755"/>
                    <a:pt x="4436" y="23755"/>
                    <a:pt x="4439" y="23754"/>
                  </a:cubicBezTo>
                  <a:lnTo>
                    <a:pt x="4439" y="23756"/>
                  </a:lnTo>
                  <a:cubicBezTo>
                    <a:pt x="5295" y="23573"/>
                    <a:pt x="6168" y="23513"/>
                    <a:pt x="7041" y="23513"/>
                  </a:cubicBezTo>
                  <a:cubicBezTo>
                    <a:pt x="7321" y="23513"/>
                    <a:pt x="7601" y="23519"/>
                    <a:pt x="7880" y="23529"/>
                  </a:cubicBezTo>
                  <a:cubicBezTo>
                    <a:pt x="9228" y="23579"/>
                    <a:pt x="10584" y="23724"/>
                    <a:pt x="11935" y="23724"/>
                  </a:cubicBezTo>
                  <a:cubicBezTo>
                    <a:pt x="12616" y="23724"/>
                    <a:pt x="13296" y="23687"/>
                    <a:pt x="13973" y="23583"/>
                  </a:cubicBezTo>
                  <a:cubicBezTo>
                    <a:pt x="15817" y="23301"/>
                    <a:pt x="17547" y="22449"/>
                    <a:pt x="18893" y="21170"/>
                  </a:cubicBezTo>
                  <a:cubicBezTo>
                    <a:pt x="19133" y="20944"/>
                    <a:pt x="19360" y="20703"/>
                    <a:pt x="19573" y="20449"/>
                  </a:cubicBezTo>
                  <a:cubicBezTo>
                    <a:pt x="19855" y="20663"/>
                    <a:pt x="20137" y="20873"/>
                    <a:pt x="20425" y="21079"/>
                  </a:cubicBezTo>
                  <a:cubicBezTo>
                    <a:pt x="21461" y="21824"/>
                    <a:pt x="22535" y="22519"/>
                    <a:pt x="23645" y="23152"/>
                  </a:cubicBezTo>
                  <a:cubicBezTo>
                    <a:pt x="23880" y="23287"/>
                    <a:pt x="24121" y="23418"/>
                    <a:pt x="24363" y="23546"/>
                  </a:cubicBezTo>
                  <a:cubicBezTo>
                    <a:pt x="23688" y="23417"/>
                    <a:pt x="23005" y="23337"/>
                    <a:pt x="22319" y="23306"/>
                  </a:cubicBezTo>
                  <a:cubicBezTo>
                    <a:pt x="22091" y="23295"/>
                    <a:pt x="21864" y="23289"/>
                    <a:pt x="21637" y="23289"/>
                  </a:cubicBezTo>
                  <a:cubicBezTo>
                    <a:pt x="20847" y="23289"/>
                    <a:pt x="20058" y="23355"/>
                    <a:pt x="19280" y="23485"/>
                  </a:cubicBezTo>
                  <a:cubicBezTo>
                    <a:pt x="18219" y="23660"/>
                    <a:pt x="17180" y="23955"/>
                    <a:pt x="16187" y="24365"/>
                  </a:cubicBezTo>
                  <a:cubicBezTo>
                    <a:pt x="15128" y="24801"/>
                    <a:pt x="14123" y="25365"/>
                    <a:pt x="13196" y="26039"/>
                  </a:cubicBezTo>
                  <a:cubicBezTo>
                    <a:pt x="12888" y="26263"/>
                    <a:pt x="12587" y="26500"/>
                    <a:pt x="12299" y="26748"/>
                  </a:cubicBezTo>
                  <a:cubicBezTo>
                    <a:pt x="11716" y="27243"/>
                    <a:pt x="11177" y="27786"/>
                    <a:pt x="10682" y="28367"/>
                  </a:cubicBezTo>
                  <a:cubicBezTo>
                    <a:pt x="10658" y="28396"/>
                    <a:pt x="10677" y="28443"/>
                    <a:pt x="10713" y="28443"/>
                  </a:cubicBezTo>
                  <a:cubicBezTo>
                    <a:pt x="10717" y="28443"/>
                    <a:pt x="10721" y="28442"/>
                    <a:pt x="10725" y="28441"/>
                  </a:cubicBezTo>
                  <a:cubicBezTo>
                    <a:pt x="10841" y="28407"/>
                    <a:pt x="10958" y="28376"/>
                    <a:pt x="11076" y="28350"/>
                  </a:cubicBezTo>
                  <a:cubicBezTo>
                    <a:pt x="11611" y="28235"/>
                    <a:pt x="12154" y="28205"/>
                    <a:pt x="12698" y="28205"/>
                  </a:cubicBezTo>
                  <a:cubicBezTo>
                    <a:pt x="13139" y="28205"/>
                    <a:pt x="13581" y="28225"/>
                    <a:pt x="14020" y="28235"/>
                  </a:cubicBezTo>
                  <a:cubicBezTo>
                    <a:pt x="14183" y="28238"/>
                    <a:pt x="14347" y="28240"/>
                    <a:pt x="14511" y="28240"/>
                  </a:cubicBezTo>
                  <a:cubicBezTo>
                    <a:pt x="15330" y="28240"/>
                    <a:pt x="16149" y="28193"/>
                    <a:pt x="16960" y="28077"/>
                  </a:cubicBezTo>
                  <a:cubicBezTo>
                    <a:pt x="17928" y="27943"/>
                    <a:pt x="18885" y="27715"/>
                    <a:pt x="19801" y="27373"/>
                  </a:cubicBezTo>
                  <a:cubicBezTo>
                    <a:pt x="20762" y="27012"/>
                    <a:pt x="21659" y="26519"/>
                    <a:pt x="22484" y="25907"/>
                  </a:cubicBezTo>
                  <a:cubicBezTo>
                    <a:pt x="22977" y="25541"/>
                    <a:pt x="23444" y="25143"/>
                    <a:pt x="23896" y="24727"/>
                  </a:cubicBezTo>
                  <a:cubicBezTo>
                    <a:pt x="24223" y="24425"/>
                    <a:pt x="24543" y="24115"/>
                    <a:pt x="24859" y="23801"/>
                  </a:cubicBezTo>
                  <a:cubicBezTo>
                    <a:pt x="25940" y="24337"/>
                    <a:pt x="27070" y="24777"/>
                    <a:pt x="28259" y="25015"/>
                  </a:cubicBezTo>
                  <a:cubicBezTo>
                    <a:pt x="28269" y="25017"/>
                    <a:pt x="28278" y="25018"/>
                    <a:pt x="28287" y="25018"/>
                  </a:cubicBezTo>
                  <a:cubicBezTo>
                    <a:pt x="28429" y="25018"/>
                    <a:pt x="28477" y="24791"/>
                    <a:pt x="28321" y="24760"/>
                  </a:cubicBezTo>
                  <a:cubicBezTo>
                    <a:pt x="28120" y="24719"/>
                    <a:pt x="27921" y="24675"/>
                    <a:pt x="27722" y="24622"/>
                  </a:cubicBezTo>
                  <a:cubicBezTo>
                    <a:pt x="27036" y="24445"/>
                    <a:pt x="26372" y="24203"/>
                    <a:pt x="25726" y="23919"/>
                  </a:cubicBezTo>
                  <a:cubicBezTo>
                    <a:pt x="25726" y="23919"/>
                    <a:pt x="25180" y="23666"/>
                    <a:pt x="25038" y="23597"/>
                  </a:cubicBezTo>
                  <a:cubicBezTo>
                    <a:pt x="25052" y="23545"/>
                    <a:pt x="25063" y="23492"/>
                    <a:pt x="25077" y="23441"/>
                  </a:cubicBezTo>
                  <a:cubicBezTo>
                    <a:pt x="25112" y="23321"/>
                    <a:pt x="25151" y="23199"/>
                    <a:pt x="25192" y="23081"/>
                  </a:cubicBezTo>
                  <a:cubicBezTo>
                    <a:pt x="25487" y="22245"/>
                    <a:pt x="25929" y="21468"/>
                    <a:pt x="26244" y="20643"/>
                  </a:cubicBezTo>
                  <a:cubicBezTo>
                    <a:pt x="26571" y="19791"/>
                    <a:pt x="26768" y="18889"/>
                    <a:pt x="26837" y="17979"/>
                  </a:cubicBezTo>
                  <a:cubicBezTo>
                    <a:pt x="26908" y="17074"/>
                    <a:pt x="26851" y="16157"/>
                    <a:pt x="26666" y="15267"/>
                  </a:cubicBezTo>
                  <a:cubicBezTo>
                    <a:pt x="26574" y="14817"/>
                    <a:pt x="26447" y="14374"/>
                    <a:pt x="26290" y="13943"/>
                  </a:cubicBezTo>
                  <a:cubicBezTo>
                    <a:pt x="26105" y="13436"/>
                    <a:pt x="25874" y="12947"/>
                    <a:pt x="25626" y="12470"/>
                  </a:cubicBezTo>
                  <a:cubicBezTo>
                    <a:pt x="25112" y="11473"/>
                    <a:pt x="24522" y="10512"/>
                    <a:pt x="24102" y="9467"/>
                  </a:cubicBezTo>
                  <a:cubicBezTo>
                    <a:pt x="24094" y="9449"/>
                    <a:pt x="24075" y="9436"/>
                    <a:pt x="24056" y="9436"/>
                  </a:cubicBezTo>
                  <a:cubicBezTo>
                    <a:pt x="24042" y="9436"/>
                    <a:pt x="24029" y="9443"/>
                    <a:pt x="24021" y="9459"/>
                  </a:cubicBezTo>
                  <a:cubicBezTo>
                    <a:pt x="23968" y="9569"/>
                    <a:pt x="23917" y="9681"/>
                    <a:pt x="23871" y="9796"/>
                  </a:cubicBezTo>
                  <a:cubicBezTo>
                    <a:pt x="23504" y="10684"/>
                    <a:pt x="23307" y="11643"/>
                    <a:pt x="23128" y="12585"/>
                  </a:cubicBezTo>
                  <a:cubicBezTo>
                    <a:pt x="22951" y="13513"/>
                    <a:pt x="22820" y="14452"/>
                    <a:pt x="22761" y="15395"/>
                  </a:cubicBezTo>
                  <a:cubicBezTo>
                    <a:pt x="22703" y="16340"/>
                    <a:pt x="22718" y="17295"/>
                    <a:pt x="22834" y="18235"/>
                  </a:cubicBezTo>
                  <a:cubicBezTo>
                    <a:pt x="22951" y="19185"/>
                    <a:pt x="23168" y="20122"/>
                    <a:pt x="23507" y="21016"/>
                  </a:cubicBezTo>
                  <a:cubicBezTo>
                    <a:pt x="23722" y="21582"/>
                    <a:pt x="23982" y="22128"/>
                    <a:pt x="24294" y="22647"/>
                  </a:cubicBezTo>
                  <a:cubicBezTo>
                    <a:pt x="24415" y="22908"/>
                    <a:pt x="24545" y="23164"/>
                    <a:pt x="24684" y="23417"/>
                  </a:cubicBezTo>
                  <a:cubicBezTo>
                    <a:pt x="24178" y="23156"/>
                    <a:pt x="23683" y="22876"/>
                    <a:pt x="23196" y="22584"/>
                  </a:cubicBezTo>
                  <a:cubicBezTo>
                    <a:pt x="22297" y="22049"/>
                    <a:pt x="21424" y="21474"/>
                    <a:pt x="20577" y="20865"/>
                  </a:cubicBezTo>
                  <a:cubicBezTo>
                    <a:pt x="20293" y="20662"/>
                    <a:pt x="20014" y="20455"/>
                    <a:pt x="19736" y="20244"/>
                  </a:cubicBezTo>
                  <a:cubicBezTo>
                    <a:pt x="19747" y="20179"/>
                    <a:pt x="19761" y="20113"/>
                    <a:pt x="19775" y="20048"/>
                  </a:cubicBezTo>
                  <a:cubicBezTo>
                    <a:pt x="20000" y="19074"/>
                    <a:pt x="20615" y="18215"/>
                    <a:pt x="21081" y="17345"/>
                  </a:cubicBezTo>
                  <a:cubicBezTo>
                    <a:pt x="21539" y="16490"/>
                    <a:pt x="21949" y="15592"/>
                    <a:pt x="22149" y="14637"/>
                  </a:cubicBezTo>
                  <a:cubicBezTo>
                    <a:pt x="22339" y="13735"/>
                    <a:pt x="22302" y="12811"/>
                    <a:pt x="22114" y="11911"/>
                  </a:cubicBezTo>
                  <a:cubicBezTo>
                    <a:pt x="21728" y="10070"/>
                    <a:pt x="20809" y="8399"/>
                    <a:pt x="20253" y="6612"/>
                  </a:cubicBezTo>
                  <a:cubicBezTo>
                    <a:pt x="20247" y="6590"/>
                    <a:pt x="20231" y="6580"/>
                    <a:pt x="20214" y="6580"/>
                  </a:cubicBezTo>
                  <a:cubicBezTo>
                    <a:pt x="20196" y="6580"/>
                    <a:pt x="20177" y="6592"/>
                    <a:pt x="20170" y="6612"/>
                  </a:cubicBezTo>
                  <a:cubicBezTo>
                    <a:pt x="20080" y="6852"/>
                    <a:pt x="19994" y="7093"/>
                    <a:pt x="19911" y="7335"/>
                  </a:cubicBezTo>
                  <a:cubicBezTo>
                    <a:pt x="19238" y="9282"/>
                    <a:pt x="18756" y="11305"/>
                    <a:pt x="18614" y="13365"/>
                  </a:cubicBezTo>
                  <a:cubicBezTo>
                    <a:pt x="18475" y="15350"/>
                    <a:pt x="18662" y="17373"/>
                    <a:pt x="19277" y="19273"/>
                  </a:cubicBezTo>
                  <a:cubicBezTo>
                    <a:pt x="19352" y="19507"/>
                    <a:pt x="19434" y="19741"/>
                    <a:pt x="19524" y="19971"/>
                  </a:cubicBezTo>
                  <a:cubicBezTo>
                    <a:pt x="19544" y="20023"/>
                    <a:pt x="19567" y="20077"/>
                    <a:pt x="19587" y="20131"/>
                  </a:cubicBezTo>
                  <a:cubicBezTo>
                    <a:pt x="19380" y="19973"/>
                    <a:pt x="19174" y="19811"/>
                    <a:pt x="18972" y="19647"/>
                  </a:cubicBezTo>
                  <a:cubicBezTo>
                    <a:pt x="17874" y="18765"/>
                    <a:pt x="16826" y="17820"/>
                    <a:pt x="15833" y="16823"/>
                  </a:cubicBezTo>
                  <a:cubicBezTo>
                    <a:pt x="15842" y="16809"/>
                    <a:pt x="15843" y="16789"/>
                    <a:pt x="15834" y="16773"/>
                  </a:cubicBezTo>
                  <a:cubicBezTo>
                    <a:pt x="15834" y="16770"/>
                    <a:pt x="15833" y="16766"/>
                    <a:pt x="15830" y="16763"/>
                  </a:cubicBezTo>
                  <a:cubicBezTo>
                    <a:pt x="16412" y="15677"/>
                    <a:pt x="16995" y="14587"/>
                    <a:pt x="17455" y="13440"/>
                  </a:cubicBezTo>
                  <a:cubicBezTo>
                    <a:pt x="18199" y="11578"/>
                    <a:pt x="18603" y="9530"/>
                    <a:pt x="18110" y="7549"/>
                  </a:cubicBezTo>
                  <a:cubicBezTo>
                    <a:pt x="17604" y="5520"/>
                    <a:pt x="16332" y="3789"/>
                    <a:pt x="15053" y="2176"/>
                  </a:cubicBezTo>
                  <a:cubicBezTo>
                    <a:pt x="15045" y="2167"/>
                    <a:pt x="15036" y="2163"/>
                    <a:pt x="15027" y="2163"/>
                  </a:cubicBezTo>
                  <a:cubicBezTo>
                    <a:pt x="15007" y="2163"/>
                    <a:pt x="14986" y="2179"/>
                    <a:pt x="14980" y="2198"/>
                  </a:cubicBezTo>
                  <a:cubicBezTo>
                    <a:pt x="14605" y="3234"/>
                    <a:pt x="14325" y="4302"/>
                    <a:pt x="14141" y="5391"/>
                  </a:cubicBezTo>
                  <a:cubicBezTo>
                    <a:pt x="13816" y="7321"/>
                    <a:pt x="13791" y="9301"/>
                    <a:pt x="14064" y="11240"/>
                  </a:cubicBezTo>
                  <a:cubicBezTo>
                    <a:pt x="14329" y="13126"/>
                    <a:pt x="14878" y="14970"/>
                    <a:pt x="15699" y="16689"/>
                  </a:cubicBezTo>
                  <a:cubicBezTo>
                    <a:pt x="15523" y="16511"/>
                    <a:pt x="15350" y="16334"/>
                    <a:pt x="15179" y="16152"/>
                  </a:cubicBezTo>
                  <a:cubicBezTo>
                    <a:pt x="14855" y="15811"/>
                    <a:pt x="14538" y="15461"/>
                    <a:pt x="14228" y="15108"/>
                  </a:cubicBezTo>
                  <a:cubicBezTo>
                    <a:pt x="14183" y="15016"/>
                    <a:pt x="14138" y="14923"/>
                    <a:pt x="14095" y="14829"/>
                  </a:cubicBezTo>
                  <a:cubicBezTo>
                    <a:pt x="13600" y="13733"/>
                    <a:pt x="13301" y="12561"/>
                    <a:pt x="13030" y="11391"/>
                  </a:cubicBezTo>
                  <a:cubicBezTo>
                    <a:pt x="12760" y="10221"/>
                    <a:pt x="12518" y="9040"/>
                    <a:pt x="12134" y="7901"/>
                  </a:cubicBezTo>
                  <a:cubicBezTo>
                    <a:pt x="11746" y="6749"/>
                    <a:pt x="11191" y="5664"/>
                    <a:pt x="10478" y="4675"/>
                  </a:cubicBezTo>
                  <a:cubicBezTo>
                    <a:pt x="9763" y="3687"/>
                    <a:pt x="8912" y="2801"/>
                    <a:pt x="7971" y="2025"/>
                  </a:cubicBezTo>
                  <a:cubicBezTo>
                    <a:pt x="7688" y="1791"/>
                    <a:pt x="7396" y="1566"/>
                    <a:pt x="7097" y="1350"/>
                  </a:cubicBezTo>
                  <a:cubicBezTo>
                    <a:pt x="6402" y="849"/>
                    <a:pt x="5668" y="402"/>
                    <a:pt x="4908" y="6"/>
                  </a:cubicBezTo>
                  <a:cubicBezTo>
                    <a:pt x="4902" y="2"/>
                    <a:pt x="4894" y="0"/>
                    <a:pt x="4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2723025" y="3568000"/>
              <a:ext cx="139025" cy="318525"/>
            </a:xfrm>
            <a:custGeom>
              <a:rect b="b" l="l" r="r" t="t"/>
              <a:pathLst>
                <a:path extrusionOk="0" h="12741" w="5561">
                  <a:moveTo>
                    <a:pt x="49" y="1"/>
                  </a:moveTo>
                  <a:cubicBezTo>
                    <a:pt x="25" y="1"/>
                    <a:pt x="1" y="18"/>
                    <a:pt x="4" y="44"/>
                  </a:cubicBezTo>
                  <a:cubicBezTo>
                    <a:pt x="21" y="203"/>
                    <a:pt x="38" y="362"/>
                    <a:pt x="57" y="521"/>
                  </a:cubicBezTo>
                  <a:cubicBezTo>
                    <a:pt x="200" y="1783"/>
                    <a:pt x="373" y="3043"/>
                    <a:pt x="635" y="4287"/>
                  </a:cubicBezTo>
                  <a:cubicBezTo>
                    <a:pt x="895" y="5522"/>
                    <a:pt x="1244" y="6738"/>
                    <a:pt x="1737" y="7901"/>
                  </a:cubicBezTo>
                  <a:cubicBezTo>
                    <a:pt x="2217" y="9032"/>
                    <a:pt x="2836" y="10098"/>
                    <a:pt x="3600" y="11063"/>
                  </a:cubicBezTo>
                  <a:cubicBezTo>
                    <a:pt x="4076" y="11664"/>
                    <a:pt x="4602" y="12227"/>
                    <a:pt x="5172" y="12740"/>
                  </a:cubicBezTo>
                  <a:cubicBezTo>
                    <a:pt x="5561" y="12571"/>
                    <a:pt x="3271" y="7765"/>
                    <a:pt x="2782" y="6472"/>
                  </a:cubicBezTo>
                  <a:cubicBezTo>
                    <a:pt x="2170" y="4851"/>
                    <a:pt x="1921" y="3047"/>
                    <a:pt x="2258" y="1352"/>
                  </a:cubicBezTo>
                  <a:cubicBezTo>
                    <a:pt x="1563" y="850"/>
                    <a:pt x="829" y="402"/>
                    <a:pt x="69" y="6"/>
                  </a:cubicBez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2868500" y="4177275"/>
              <a:ext cx="330925" cy="101800"/>
            </a:xfrm>
            <a:custGeom>
              <a:rect b="b" l="l" r="r" t="t"/>
              <a:pathLst>
                <a:path extrusionOk="0" h="4072" w="13237">
                  <a:moveTo>
                    <a:pt x="11965" y="0"/>
                  </a:moveTo>
                  <a:cubicBezTo>
                    <a:pt x="11541" y="0"/>
                    <a:pt x="11114" y="80"/>
                    <a:pt x="10706" y="190"/>
                  </a:cubicBezTo>
                  <a:cubicBezTo>
                    <a:pt x="10136" y="344"/>
                    <a:pt x="9576" y="540"/>
                    <a:pt x="9020" y="737"/>
                  </a:cubicBezTo>
                  <a:cubicBezTo>
                    <a:pt x="6919" y="1484"/>
                    <a:pt x="4774" y="2428"/>
                    <a:pt x="2508" y="2428"/>
                  </a:cubicBezTo>
                  <a:cubicBezTo>
                    <a:pt x="2408" y="2428"/>
                    <a:pt x="2307" y="2426"/>
                    <a:pt x="2207" y="2422"/>
                  </a:cubicBezTo>
                  <a:cubicBezTo>
                    <a:pt x="2056" y="2416"/>
                    <a:pt x="1848" y="2408"/>
                    <a:pt x="1641" y="2377"/>
                  </a:cubicBezTo>
                  <a:cubicBezTo>
                    <a:pt x="1058" y="2872"/>
                    <a:pt x="519" y="3415"/>
                    <a:pt x="24" y="3996"/>
                  </a:cubicBezTo>
                  <a:cubicBezTo>
                    <a:pt x="0" y="4025"/>
                    <a:pt x="19" y="4072"/>
                    <a:pt x="55" y="4072"/>
                  </a:cubicBezTo>
                  <a:cubicBezTo>
                    <a:pt x="59" y="4072"/>
                    <a:pt x="63" y="4071"/>
                    <a:pt x="67" y="4070"/>
                  </a:cubicBezTo>
                  <a:cubicBezTo>
                    <a:pt x="183" y="4036"/>
                    <a:pt x="300" y="4005"/>
                    <a:pt x="418" y="3979"/>
                  </a:cubicBezTo>
                  <a:cubicBezTo>
                    <a:pt x="953" y="3864"/>
                    <a:pt x="1496" y="3834"/>
                    <a:pt x="2040" y="3834"/>
                  </a:cubicBezTo>
                  <a:cubicBezTo>
                    <a:pt x="2481" y="3834"/>
                    <a:pt x="2923" y="3854"/>
                    <a:pt x="3362" y="3864"/>
                  </a:cubicBezTo>
                  <a:cubicBezTo>
                    <a:pt x="3530" y="3868"/>
                    <a:pt x="3698" y="3870"/>
                    <a:pt x="3866" y="3870"/>
                  </a:cubicBezTo>
                  <a:cubicBezTo>
                    <a:pt x="4681" y="3870"/>
                    <a:pt x="5495" y="3821"/>
                    <a:pt x="6302" y="3706"/>
                  </a:cubicBezTo>
                  <a:cubicBezTo>
                    <a:pt x="7270" y="3572"/>
                    <a:pt x="8227" y="3344"/>
                    <a:pt x="9142" y="3002"/>
                  </a:cubicBezTo>
                  <a:cubicBezTo>
                    <a:pt x="10104" y="2641"/>
                    <a:pt x="11001" y="2148"/>
                    <a:pt x="11826" y="1536"/>
                  </a:cubicBezTo>
                  <a:cubicBezTo>
                    <a:pt x="12319" y="1170"/>
                    <a:pt x="12786" y="772"/>
                    <a:pt x="13236" y="356"/>
                  </a:cubicBezTo>
                  <a:cubicBezTo>
                    <a:pt x="12946" y="145"/>
                    <a:pt x="12587" y="40"/>
                    <a:pt x="12226" y="11"/>
                  </a:cubicBezTo>
                  <a:cubicBezTo>
                    <a:pt x="12140" y="4"/>
                    <a:pt x="12053" y="0"/>
                    <a:pt x="11965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2602050" y="3913050"/>
              <a:ext cx="354550" cy="129450"/>
            </a:xfrm>
            <a:custGeom>
              <a:rect b="b" l="l" r="r" t="t"/>
              <a:pathLst>
                <a:path extrusionOk="0" h="5178" w="14182">
                  <a:moveTo>
                    <a:pt x="2827" y="1"/>
                  </a:moveTo>
                  <a:cubicBezTo>
                    <a:pt x="1877" y="164"/>
                    <a:pt x="944" y="415"/>
                    <a:pt x="42" y="753"/>
                  </a:cubicBezTo>
                  <a:cubicBezTo>
                    <a:pt x="1" y="768"/>
                    <a:pt x="1" y="824"/>
                    <a:pt x="45" y="838"/>
                  </a:cubicBezTo>
                  <a:cubicBezTo>
                    <a:pt x="172" y="878"/>
                    <a:pt x="295" y="922"/>
                    <a:pt x="422" y="970"/>
                  </a:cubicBezTo>
                  <a:cubicBezTo>
                    <a:pt x="1414" y="1346"/>
                    <a:pt x="2319" y="1917"/>
                    <a:pt x="3200" y="2507"/>
                  </a:cubicBezTo>
                  <a:cubicBezTo>
                    <a:pt x="4080" y="3098"/>
                    <a:pt x="4947" y="3721"/>
                    <a:pt x="5884" y="4222"/>
                  </a:cubicBezTo>
                  <a:cubicBezTo>
                    <a:pt x="6820" y="4723"/>
                    <a:pt x="7823" y="5077"/>
                    <a:pt x="8887" y="5158"/>
                  </a:cubicBezTo>
                  <a:cubicBezTo>
                    <a:pt x="9068" y="5171"/>
                    <a:pt x="9248" y="5178"/>
                    <a:pt x="9429" y="5178"/>
                  </a:cubicBezTo>
                  <a:cubicBezTo>
                    <a:pt x="10392" y="5178"/>
                    <a:pt x="11352" y="4991"/>
                    <a:pt x="12267" y="4692"/>
                  </a:cubicBezTo>
                  <a:cubicBezTo>
                    <a:pt x="12925" y="4476"/>
                    <a:pt x="13560" y="4203"/>
                    <a:pt x="14181" y="3901"/>
                  </a:cubicBezTo>
                  <a:cubicBezTo>
                    <a:pt x="13801" y="3771"/>
                    <a:pt x="13377" y="3744"/>
                    <a:pt x="12971" y="3744"/>
                  </a:cubicBezTo>
                  <a:cubicBezTo>
                    <a:pt x="12864" y="3744"/>
                    <a:pt x="12757" y="3746"/>
                    <a:pt x="12654" y="3748"/>
                  </a:cubicBezTo>
                  <a:cubicBezTo>
                    <a:pt x="12330" y="3755"/>
                    <a:pt x="12008" y="3763"/>
                    <a:pt x="11686" y="3763"/>
                  </a:cubicBezTo>
                  <a:cubicBezTo>
                    <a:pt x="11420" y="3763"/>
                    <a:pt x="11153" y="3758"/>
                    <a:pt x="10887" y="3742"/>
                  </a:cubicBezTo>
                  <a:cubicBezTo>
                    <a:pt x="9709" y="3673"/>
                    <a:pt x="8537" y="3465"/>
                    <a:pt x="7418" y="3095"/>
                  </a:cubicBezTo>
                  <a:cubicBezTo>
                    <a:pt x="6303" y="2726"/>
                    <a:pt x="5238" y="2193"/>
                    <a:pt x="4307" y="1476"/>
                  </a:cubicBezTo>
                  <a:cubicBezTo>
                    <a:pt x="3857" y="1128"/>
                    <a:pt x="3436" y="739"/>
                    <a:pt x="3063" y="310"/>
                  </a:cubicBezTo>
                  <a:cubicBezTo>
                    <a:pt x="2984" y="219"/>
                    <a:pt x="2902" y="113"/>
                    <a:pt x="2827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2711150" y="4090075"/>
              <a:ext cx="363225" cy="71850"/>
            </a:xfrm>
            <a:custGeom>
              <a:rect b="b" l="l" r="r" t="t"/>
              <a:pathLst>
                <a:path extrusionOk="0" h="2874" w="14529">
                  <a:moveTo>
                    <a:pt x="13861" y="0"/>
                  </a:moveTo>
                  <a:cubicBezTo>
                    <a:pt x="13339" y="0"/>
                    <a:pt x="12808" y="222"/>
                    <a:pt x="12312" y="363"/>
                  </a:cubicBezTo>
                  <a:cubicBezTo>
                    <a:pt x="10155" y="975"/>
                    <a:pt x="7938" y="1574"/>
                    <a:pt x="5680" y="1574"/>
                  </a:cubicBezTo>
                  <a:cubicBezTo>
                    <a:pt x="5576" y="1574"/>
                    <a:pt x="5473" y="1573"/>
                    <a:pt x="5370" y="1570"/>
                  </a:cubicBezTo>
                  <a:cubicBezTo>
                    <a:pt x="4787" y="1555"/>
                    <a:pt x="4204" y="1498"/>
                    <a:pt x="3632" y="1387"/>
                  </a:cubicBezTo>
                  <a:cubicBezTo>
                    <a:pt x="3341" y="1330"/>
                    <a:pt x="3049" y="1265"/>
                    <a:pt x="2766" y="1175"/>
                  </a:cubicBezTo>
                  <a:cubicBezTo>
                    <a:pt x="2610" y="1126"/>
                    <a:pt x="2433" y="1057"/>
                    <a:pt x="2286" y="957"/>
                  </a:cubicBezTo>
                  <a:cubicBezTo>
                    <a:pt x="1483" y="1504"/>
                    <a:pt x="729" y="2125"/>
                    <a:pt x="32" y="2800"/>
                  </a:cubicBezTo>
                  <a:cubicBezTo>
                    <a:pt x="1" y="2829"/>
                    <a:pt x="30" y="2874"/>
                    <a:pt x="67" y="2874"/>
                  </a:cubicBezTo>
                  <a:cubicBezTo>
                    <a:pt x="70" y="2874"/>
                    <a:pt x="72" y="2873"/>
                    <a:pt x="75" y="2873"/>
                  </a:cubicBezTo>
                  <a:cubicBezTo>
                    <a:pt x="931" y="2690"/>
                    <a:pt x="1804" y="2630"/>
                    <a:pt x="2677" y="2630"/>
                  </a:cubicBezTo>
                  <a:cubicBezTo>
                    <a:pt x="2957" y="2630"/>
                    <a:pt x="3237" y="2636"/>
                    <a:pt x="3516" y="2646"/>
                  </a:cubicBezTo>
                  <a:cubicBezTo>
                    <a:pt x="4864" y="2696"/>
                    <a:pt x="6220" y="2841"/>
                    <a:pt x="7571" y="2841"/>
                  </a:cubicBezTo>
                  <a:cubicBezTo>
                    <a:pt x="8252" y="2841"/>
                    <a:pt x="8932" y="2804"/>
                    <a:pt x="9609" y="2700"/>
                  </a:cubicBezTo>
                  <a:cubicBezTo>
                    <a:pt x="11453" y="2418"/>
                    <a:pt x="13183" y="1566"/>
                    <a:pt x="14529" y="287"/>
                  </a:cubicBezTo>
                  <a:cubicBezTo>
                    <a:pt x="14395" y="102"/>
                    <a:pt x="14140" y="5"/>
                    <a:pt x="13888" y="1"/>
                  </a:cubicBezTo>
                  <a:cubicBezTo>
                    <a:pt x="13879" y="1"/>
                    <a:pt x="13870" y="0"/>
                    <a:pt x="13861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2765250" y="3681525"/>
              <a:ext cx="171125" cy="244850"/>
            </a:xfrm>
            <a:custGeom>
              <a:rect b="b" l="l" r="r" t="t"/>
              <a:pathLst>
                <a:path extrusionOk="0" h="9794" w="6845">
                  <a:moveTo>
                    <a:pt x="0" y="0"/>
                  </a:moveTo>
                  <a:cubicBezTo>
                    <a:pt x="776" y="1824"/>
                    <a:pt x="1675" y="3597"/>
                    <a:pt x="2752" y="5264"/>
                  </a:cubicBezTo>
                  <a:cubicBezTo>
                    <a:pt x="3839" y="6926"/>
                    <a:pt x="5116" y="8481"/>
                    <a:pt x="6639" y="9766"/>
                  </a:cubicBezTo>
                  <a:cubicBezTo>
                    <a:pt x="6660" y="9784"/>
                    <a:pt x="6686" y="9793"/>
                    <a:pt x="6713" y="9793"/>
                  </a:cubicBezTo>
                  <a:cubicBezTo>
                    <a:pt x="6730" y="9793"/>
                    <a:pt x="6747" y="9789"/>
                    <a:pt x="6764" y="9781"/>
                  </a:cubicBezTo>
                  <a:cubicBezTo>
                    <a:pt x="6821" y="9753"/>
                    <a:pt x="6844" y="9684"/>
                    <a:pt x="6816" y="9627"/>
                  </a:cubicBezTo>
                  <a:cubicBezTo>
                    <a:pt x="6439" y="8862"/>
                    <a:pt x="6070" y="8093"/>
                    <a:pt x="5708" y="7319"/>
                  </a:cubicBezTo>
                  <a:cubicBezTo>
                    <a:pt x="4622" y="5000"/>
                    <a:pt x="3588" y="2657"/>
                    <a:pt x="2594" y="296"/>
                  </a:cubicBezTo>
                  <a:lnTo>
                    <a:pt x="2594" y="296"/>
                  </a:lnTo>
                  <a:cubicBezTo>
                    <a:pt x="3469" y="2706"/>
                    <a:pt x="4450" y="5077"/>
                    <a:pt x="5517" y="7408"/>
                  </a:cubicBezTo>
                  <a:cubicBezTo>
                    <a:pt x="5794" y="8015"/>
                    <a:pt x="6078" y="8618"/>
                    <a:pt x="6366" y="9220"/>
                  </a:cubicBezTo>
                  <a:lnTo>
                    <a:pt x="6366" y="9220"/>
                  </a:lnTo>
                  <a:cubicBezTo>
                    <a:pt x="3572" y="6689"/>
                    <a:pt x="1641" y="336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2979800" y="3724700"/>
              <a:ext cx="43750" cy="232150"/>
            </a:xfrm>
            <a:custGeom>
              <a:rect b="b" l="l" r="r" t="t"/>
              <a:pathLst>
                <a:path extrusionOk="0" h="9286" w="1750">
                  <a:moveTo>
                    <a:pt x="61" y="0"/>
                  </a:moveTo>
                  <a:cubicBezTo>
                    <a:pt x="62" y="8"/>
                    <a:pt x="62" y="16"/>
                    <a:pt x="62" y="24"/>
                  </a:cubicBezTo>
                  <a:lnTo>
                    <a:pt x="62" y="24"/>
                  </a:lnTo>
                  <a:cubicBezTo>
                    <a:pt x="62" y="16"/>
                    <a:pt x="63" y="8"/>
                    <a:pt x="63" y="0"/>
                  </a:cubicBezTo>
                  <a:close/>
                  <a:moveTo>
                    <a:pt x="62" y="24"/>
                  </a:moveTo>
                  <a:cubicBezTo>
                    <a:pt x="6" y="2315"/>
                    <a:pt x="0" y="4609"/>
                    <a:pt x="166" y="6895"/>
                  </a:cubicBezTo>
                  <a:cubicBezTo>
                    <a:pt x="226" y="7661"/>
                    <a:pt x="297" y="8426"/>
                    <a:pt x="404" y="9186"/>
                  </a:cubicBezTo>
                  <a:cubicBezTo>
                    <a:pt x="411" y="9252"/>
                    <a:pt x="464" y="9286"/>
                    <a:pt x="518" y="9286"/>
                  </a:cubicBezTo>
                  <a:cubicBezTo>
                    <a:pt x="572" y="9286"/>
                    <a:pt x="626" y="9253"/>
                    <a:pt x="635" y="9189"/>
                  </a:cubicBezTo>
                  <a:cubicBezTo>
                    <a:pt x="1019" y="6651"/>
                    <a:pt x="1443" y="3746"/>
                    <a:pt x="1749" y="1206"/>
                  </a:cubicBezTo>
                  <a:lnTo>
                    <a:pt x="1749" y="1206"/>
                  </a:lnTo>
                  <a:cubicBezTo>
                    <a:pt x="1403" y="3037"/>
                    <a:pt x="1022" y="5314"/>
                    <a:pt x="720" y="7163"/>
                  </a:cubicBezTo>
                  <a:lnTo>
                    <a:pt x="534" y="8333"/>
                  </a:lnTo>
                  <a:lnTo>
                    <a:pt x="534" y="8333"/>
                  </a:lnTo>
                  <a:cubicBezTo>
                    <a:pt x="226" y="5599"/>
                    <a:pt x="171" y="2761"/>
                    <a:pt x="62" y="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2757075" y="3940950"/>
              <a:ext cx="211350" cy="61575"/>
            </a:xfrm>
            <a:custGeom>
              <a:rect b="b" l="l" r="r" t="t"/>
              <a:pathLst>
                <a:path extrusionOk="0" h="2463" w="8454">
                  <a:moveTo>
                    <a:pt x="233" y="1"/>
                  </a:moveTo>
                  <a:cubicBezTo>
                    <a:pt x="156" y="1"/>
                    <a:pt x="78" y="2"/>
                    <a:pt x="1" y="4"/>
                  </a:cubicBezTo>
                  <a:cubicBezTo>
                    <a:pt x="2333" y="77"/>
                    <a:pt x="5367" y="1271"/>
                    <a:pt x="7715" y="2024"/>
                  </a:cubicBezTo>
                  <a:lnTo>
                    <a:pt x="7715" y="2024"/>
                  </a:lnTo>
                  <a:cubicBezTo>
                    <a:pt x="6580" y="2138"/>
                    <a:pt x="5444" y="2243"/>
                    <a:pt x="4305" y="2281"/>
                  </a:cubicBezTo>
                  <a:cubicBezTo>
                    <a:pt x="4037" y="2290"/>
                    <a:pt x="3768" y="2294"/>
                    <a:pt x="3500" y="2294"/>
                  </a:cubicBezTo>
                  <a:cubicBezTo>
                    <a:pt x="2437" y="2294"/>
                    <a:pt x="1375" y="2220"/>
                    <a:pt x="329" y="2020"/>
                  </a:cubicBezTo>
                  <a:lnTo>
                    <a:pt x="329" y="2020"/>
                  </a:lnTo>
                  <a:cubicBezTo>
                    <a:pt x="1589" y="2349"/>
                    <a:pt x="2879" y="2462"/>
                    <a:pt x="4174" y="2462"/>
                  </a:cubicBezTo>
                  <a:cubicBezTo>
                    <a:pt x="5556" y="2462"/>
                    <a:pt x="6944" y="2334"/>
                    <a:pt x="8310" y="2201"/>
                  </a:cubicBezTo>
                  <a:cubicBezTo>
                    <a:pt x="8435" y="2192"/>
                    <a:pt x="8454" y="2008"/>
                    <a:pt x="8335" y="1971"/>
                  </a:cubicBezTo>
                  <a:lnTo>
                    <a:pt x="6289" y="1316"/>
                  </a:lnTo>
                  <a:cubicBezTo>
                    <a:pt x="4321" y="706"/>
                    <a:pt x="2316" y="1"/>
                    <a:pt x="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3087575" y="3851275"/>
              <a:ext cx="45100" cy="192300"/>
            </a:xfrm>
            <a:custGeom>
              <a:rect b="b" l="l" r="r" t="t"/>
              <a:pathLst>
                <a:path extrusionOk="0" h="7692" w="1804">
                  <a:moveTo>
                    <a:pt x="403" y="0"/>
                  </a:moveTo>
                  <a:cubicBezTo>
                    <a:pt x="118" y="1878"/>
                    <a:pt x="1" y="3782"/>
                    <a:pt x="24" y="5683"/>
                  </a:cubicBezTo>
                  <a:cubicBezTo>
                    <a:pt x="32" y="6317"/>
                    <a:pt x="53" y="6950"/>
                    <a:pt x="93" y="7584"/>
                  </a:cubicBezTo>
                  <a:cubicBezTo>
                    <a:pt x="98" y="7642"/>
                    <a:pt x="146" y="7690"/>
                    <a:pt x="207" y="7692"/>
                  </a:cubicBezTo>
                  <a:cubicBezTo>
                    <a:pt x="208" y="7692"/>
                    <a:pt x="209" y="7692"/>
                    <a:pt x="210" y="7692"/>
                  </a:cubicBezTo>
                  <a:cubicBezTo>
                    <a:pt x="272" y="7692"/>
                    <a:pt x="323" y="7642"/>
                    <a:pt x="325" y="7579"/>
                  </a:cubicBezTo>
                  <a:cubicBezTo>
                    <a:pt x="349" y="6585"/>
                    <a:pt x="611" y="5614"/>
                    <a:pt x="901" y="4662"/>
                  </a:cubicBezTo>
                  <a:cubicBezTo>
                    <a:pt x="1202" y="3705"/>
                    <a:pt x="1516" y="2751"/>
                    <a:pt x="1803" y="1787"/>
                  </a:cubicBezTo>
                  <a:lnTo>
                    <a:pt x="1803" y="1787"/>
                  </a:lnTo>
                  <a:cubicBezTo>
                    <a:pt x="1444" y="2709"/>
                    <a:pt x="1066" y="3677"/>
                    <a:pt x="738" y="4610"/>
                  </a:cubicBezTo>
                  <a:cubicBezTo>
                    <a:pt x="556" y="5139"/>
                    <a:pt x="386" y="5678"/>
                    <a:pt x="266" y="6227"/>
                  </a:cubicBezTo>
                  <a:lnTo>
                    <a:pt x="266" y="6227"/>
                  </a:lnTo>
                  <a:cubicBezTo>
                    <a:pt x="203" y="4151"/>
                    <a:pt x="259" y="2072"/>
                    <a:pt x="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2845675" y="4066150"/>
              <a:ext cx="224700" cy="59675"/>
            </a:xfrm>
            <a:custGeom>
              <a:rect b="b" l="l" r="r" t="t"/>
              <a:pathLst>
                <a:path extrusionOk="0" h="2387" w="8988">
                  <a:moveTo>
                    <a:pt x="6579" y="0"/>
                  </a:moveTo>
                  <a:cubicBezTo>
                    <a:pt x="4354" y="0"/>
                    <a:pt x="2123" y="326"/>
                    <a:pt x="1" y="995"/>
                  </a:cubicBezTo>
                  <a:cubicBezTo>
                    <a:pt x="2088" y="495"/>
                    <a:pt x="4230" y="229"/>
                    <a:pt x="6375" y="229"/>
                  </a:cubicBezTo>
                  <a:cubicBezTo>
                    <a:pt x="6453" y="229"/>
                    <a:pt x="6531" y="229"/>
                    <a:pt x="6609" y="230"/>
                  </a:cubicBezTo>
                  <a:cubicBezTo>
                    <a:pt x="7113" y="234"/>
                    <a:pt x="7617" y="253"/>
                    <a:pt x="8120" y="287"/>
                  </a:cubicBezTo>
                  <a:lnTo>
                    <a:pt x="8120" y="287"/>
                  </a:lnTo>
                  <a:cubicBezTo>
                    <a:pt x="6087" y="811"/>
                    <a:pt x="4100" y="1507"/>
                    <a:pt x="2195" y="2387"/>
                  </a:cubicBezTo>
                  <a:cubicBezTo>
                    <a:pt x="4370" y="1562"/>
                    <a:pt x="6595" y="867"/>
                    <a:pt x="8861" y="341"/>
                  </a:cubicBezTo>
                  <a:cubicBezTo>
                    <a:pt x="8988" y="313"/>
                    <a:pt x="8972" y="124"/>
                    <a:pt x="8846" y="113"/>
                  </a:cubicBezTo>
                  <a:cubicBezTo>
                    <a:pt x="8103" y="37"/>
                    <a:pt x="7356" y="0"/>
                    <a:pt x="6610" y="0"/>
                  </a:cubicBezTo>
                  <a:cubicBezTo>
                    <a:pt x="6600" y="0"/>
                    <a:pt x="6589" y="0"/>
                    <a:pt x="6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3192725" y="3953400"/>
              <a:ext cx="48825" cy="184050"/>
            </a:xfrm>
            <a:custGeom>
              <a:rect b="b" l="l" r="r" t="t"/>
              <a:pathLst>
                <a:path extrusionOk="0" h="7362" w="1953">
                  <a:moveTo>
                    <a:pt x="1952" y="1"/>
                  </a:moveTo>
                  <a:cubicBezTo>
                    <a:pt x="1659" y="1185"/>
                    <a:pt x="1388" y="2377"/>
                    <a:pt x="1206" y="3584"/>
                  </a:cubicBezTo>
                  <a:cubicBezTo>
                    <a:pt x="1082" y="4403"/>
                    <a:pt x="1001" y="5231"/>
                    <a:pt x="987" y="6060"/>
                  </a:cubicBezTo>
                  <a:lnTo>
                    <a:pt x="987" y="6060"/>
                  </a:lnTo>
                  <a:cubicBezTo>
                    <a:pt x="582" y="4182"/>
                    <a:pt x="263" y="2287"/>
                    <a:pt x="1" y="385"/>
                  </a:cubicBezTo>
                  <a:lnTo>
                    <a:pt x="1" y="385"/>
                  </a:lnTo>
                  <a:cubicBezTo>
                    <a:pt x="102" y="2124"/>
                    <a:pt x="331" y="3853"/>
                    <a:pt x="657" y="5565"/>
                  </a:cubicBezTo>
                  <a:cubicBezTo>
                    <a:pt x="765" y="6135"/>
                    <a:pt x="889" y="6703"/>
                    <a:pt x="1018" y="7270"/>
                  </a:cubicBezTo>
                  <a:cubicBezTo>
                    <a:pt x="1030" y="7323"/>
                    <a:pt x="1079" y="7361"/>
                    <a:pt x="1134" y="7361"/>
                  </a:cubicBezTo>
                  <a:cubicBezTo>
                    <a:pt x="1136" y="7361"/>
                    <a:pt x="1138" y="7361"/>
                    <a:pt x="1140" y="7361"/>
                  </a:cubicBezTo>
                  <a:cubicBezTo>
                    <a:pt x="1205" y="7356"/>
                    <a:pt x="1254" y="7299"/>
                    <a:pt x="1249" y="7234"/>
                  </a:cubicBezTo>
                  <a:cubicBezTo>
                    <a:pt x="1169" y="6026"/>
                    <a:pt x="1246" y="4812"/>
                    <a:pt x="1391" y="3610"/>
                  </a:cubicBezTo>
                  <a:cubicBezTo>
                    <a:pt x="1539" y="2401"/>
                    <a:pt x="1755" y="1202"/>
                    <a:pt x="1952" y="1"/>
                  </a:cubicBezTo>
                  <a:close/>
                </a:path>
              </a:pathLst>
            </a:custGeom>
            <a:solidFill>
              <a:srgbClr val="9DA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3028525" y="4171525"/>
              <a:ext cx="172625" cy="62125"/>
            </a:xfrm>
            <a:custGeom>
              <a:rect b="b" l="l" r="r" t="t"/>
              <a:pathLst>
                <a:path extrusionOk="0" h="2485" w="6905">
                  <a:moveTo>
                    <a:pt x="6743" y="0"/>
                  </a:moveTo>
                  <a:cubicBezTo>
                    <a:pt x="6741" y="0"/>
                    <a:pt x="6739" y="0"/>
                    <a:pt x="6737" y="0"/>
                  </a:cubicBezTo>
                  <a:cubicBezTo>
                    <a:pt x="5593" y="42"/>
                    <a:pt x="4450" y="165"/>
                    <a:pt x="3323" y="364"/>
                  </a:cubicBezTo>
                  <a:cubicBezTo>
                    <a:pt x="2196" y="563"/>
                    <a:pt x="1083" y="841"/>
                    <a:pt x="1" y="1208"/>
                  </a:cubicBezTo>
                  <a:cubicBezTo>
                    <a:pt x="1905" y="744"/>
                    <a:pt x="3846" y="425"/>
                    <a:pt x="5801" y="287"/>
                  </a:cubicBezTo>
                  <a:lnTo>
                    <a:pt x="5801" y="287"/>
                  </a:lnTo>
                  <a:cubicBezTo>
                    <a:pt x="5624" y="346"/>
                    <a:pt x="5448" y="408"/>
                    <a:pt x="5274" y="472"/>
                  </a:cubicBezTo>
                  <a:cubicBezTo>
                    <a:pt x="3858" y="990"/>
                    <a:pt x="2495" y="1659"/>
                    <a:pt x="1234" y="2484"/>
                  </a:cubicBezTo>
                  <a:cubicBezTo>
                    <a:pt x="2995" y="1542"/>
                    <a:pt x="4850" y="771"/>
                    <a:pt x="6774" y="230"/>
                  </a:cubicBezTo>
                  <a:cubicBezTo>
                    <a:pt x="6904" y="195"/>
                    <a:pt x="6873" y="0"/>
                    <a:pt x="6743" y="0"/>
                  </a:cubicBezTo>
                  <a:close/>
                </a:path>
              </a:pathLst>
            </a:custGeom>
            <a:solidFill>
              <a:srgbClr val="9DA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3193450" y="2604900"/>
              <a:ext cx="321400" cy="164800"/>
            </a:xfrm>
            <a:custGeom>
              <a:rect b="b" l="l" r="r" t="t"/>
              <a:pathLst>
                <a:path extrusionOk="0" h="6592" w="12856">
                  <a:moveTo>
                    <a:pt x="6296" y="0"/>
                  </a:moveTo>
                  <a:cubicBezTo>
                    <a:pt x="6191" y="0"/>
                    <a:pt x="6085" y="2"/>
                    <a:pt x="5978" y="5"/>
                  </a:cubicBezTo>
                  <a:cubicBezTo>
                    <a:pt x="5412" y="34"/>
                    <a:pt x="4833" y="127"/>
                    <a:pt x="4299" y="292"/>
                  </a:cubicBezTo>
                  <a:cubicBezTo>
                    <a:pt x="3217" y="619"/>
                    <a:pt x="2232" y="1207"/>
                    <a:pt x="1486" y="1951"/>
                  </a:cubicBezTo>
                  <a:cubicBezTo>
                    <a:pt x="739" y="2694"/>
                    <a:pt x="221" y="3580"/>
                    <a:pt x="1" y="4514"/>
                  </a:cubicBezTo>
                  <a:cubicBezTo>
                    <a:pt x="866" y="4533"/>
                    <a:pt x="1721" y="4646"/>
                    <a:pt x="2515" y="4809"/>
                  </a:cubicBezTo>
                  <a:cubicBezTo>
                    <a:pt x="3328" y="4991"/>
                    <a:pt x="4080" y="5216"/>
                    <a:pt x="4786" y="5532"/>
                  </a:cubicBezTo>
                  <a:cubicBezTo>
                    <a:pt x="4786" y="5532"/>
                    <a:pt x="4786" y="5535"/>
                    <a:pt x="4785" y="5535"/>
                  </a:cubicBezTo>
                  <a:cubicBezTo>
                    <a:pt x="4786" y="5535"/>
                    <a:pt x="4788" y="5537"/>
                    <a:pt x="4789" y="5537"/>
                  </a:cubicBezTo>
                  <a:cubicBezTo>
                    <a:pt x="5557" y="5880"/>
                    <a:pt x="6291" y="6110"/>
                    <a:pt x="6937" y="6297"/>
                  </a:cubicBezTo>
                  <a:cubicBezTo>
                    <a:pt x="7594" y="6476"/>
                    <a:pt x="8209" y="6574"/>
                    <a:pt x="8827" y="6590"/>
                  </a:cubicBezTo>
                  <a:cubicBezTo>
                    <a:pt x="8884" y="6591"/>
                    <a:pt x="8942" y="6592"/>
                    <a:pt x="8999" y="6592"/>
                  </a:cubicBezTo>
                  <a:cubicBezTo>
                    <a:pt x="10177" y="6592"/>
                    <a:pt x="11380" y="6291"/>
                    <a:pt x="12856" y="5756"/>
                  </a:cubicBezTo>
                  <a:cubicBezTo>
                    <a:pt x="12524" y="4572"/>
                    <a:pt x="11881" y="3398"/>
                    <a:pt x="10983" y="2316"/>
                  </a:cubicBezTo>
                  <a:cubicBezTo>
                    <a:pt x="10844" y="2149"/>
                    <a:pt x="10702" y="1988"/>
                    <a:pt x="10556" y="1824"/>
                  </a:cubicBezTo>
                  <a:cubicBezTo>
                    <a:pt x="10478" y="1744"/>
                    <a:pt x="10401" y="1659"/>
                    <a:pt x="10320" y="1579"/>
                  </a:cubicBezTo>
                  <a:cubicBezTo>
                    <a:pt x="9638" y="885"/>
                    <a:pt x="8699" y="375"/>
                    <a:pt x="7637" y="142"/>
                  </a:cubicBezTo>
                  <a:cubicBezTo>
                    <a:pt x="7373" y="87"/>
                    <a:pt x="7099" y="48"/>
                    <a:pt x="6821" y="19"/>
                  </a:cubicBezTo>
                  <a:cubicBezTo>
                    <a:pt x="6648" y="5"/>
                    <a:pt x="6473" y="0"/>
                    <a:pt x="6296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3193375" y="2717750"/>
              <a:ext cx="119750" cy="25550"/>
            </a:xfrm>
            <a:custGeom>
              <a:rect b="b" l="l" r="r" t="t"/>
              <a:pathLst>
                <a:path extrusionOk="0" h="1022" w="4790">
                  <a:moveTo>
                    <a:pt x="4" y="0"/>
                  </a:moveTo>
                  <a:cubicBezTo>
                    <a:pt x="2" y="2"/>
                    <a:pt x="1" y="4"/>
                    <a:pt x="1" y="5"/>
                  </a:cubicBezTo>
                  <a:cubicBezTo>
                    <a:pt x="867" y="25"/>
                    <a:pt x="1724" y="138"/>
                    <a:pt x="2522" y="301"/>
                  </a:cubicBezTo>
                  <a:cubicBezTo>
                    <a:pt x="3331" y="481"/>
                    <a:pt x="4083" y="705"/>
                    <a:pt x="4788" y="1021"/>
                  </a:cubicBezTo>
                  <a:cubicBezTo>
                    <a:pt x="4789" y="1021"/>
                    <a:pt x="4789" y="1018"/>
                    <a:pt x="4789" y="1018"/>
                  </a:cubicBezTo>
                  <a:cubicBezTo>
                    <a:pt x="4083" y="702"/>
                    <a:pt x="3331" y="475"/>
                    <a:pt x="2518" y="295"/>
                  </a:cubicBezTo>
                  <a:cubicBezTo>
                    <a:pt x="1724" y="133"/>
                    <a:pt x="869" y="21"/>
                    <a:pt x="4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3022625" y="2717675"/>
              <a:ext cx="290425" cy="211350"/>
            </a:xfrm>
            <a:custGeom>
              <a:rect b="b" l="l" r="r" t="t"/>
              <a:pathLst>
                <a:path extrusionOk="0" h="8454" w="11617">
                  <a:moveTo>
                    <a:pt x="6657" y="0"/>
                  </a:moveTo>
                  <a:cubicBezTo>
                    <a:pt x="5531" y="0"/>
                    <a:pt x="4371" y="390"/>
                    <a:pt x="3373" y="1075"/>
                  </a:cubicBezTo>
                  <a:lnTo>
                    <a:pt x="3376" y="1081"/>
                  </a:lnTo>
                  <a:cubicBezTo>
                    <a:pt x="2710" y="1533"/>
                    <a:pt x="2119" y="2111"/>
                    <a:pt x="1643" y="2774"/>
                  </a:cubicBezTo>
                  <a:cubicBezTo>
                    <a:pt x="393" y="4498"/>
                    <a:pt x="1" y="6673"/>
                    <a:pt x="598" y="8452"/>
                  </a:cubicBezTo>
                  <a:lnTo>
                    <a:pt x="598" y="8454"/>
                  </a:lnTo>
                  <a:cubicBezTo>
                    <a:pt x="601" y="8452"/>
                    <a:pt x="601" y="8451"/>
                    <a:pt x="602" y="8449"/>
                  </a:cubicBezTo>
                  <a:cubicBezTo>
                    <a:pt x="790" y="8350"/>
                    <a:pt x="978" y="8252"/>
                    <a:pt x="1168" y="8158"/>
                  </a:cubicBezTo>
                  <a:cubicBezTo>
                    <a:pt x="1356" y="8061"/>
                    <a:pt x="1547" y="7970"/>
                    <a:pt x="1735" y="7885"/>
                  </a:cubicBezTo>
                  <a:cubicBezTo>
                    <a:pt x="2403" y="7576"/>
                    <a:pt x="3075" y="7308"/>
                    <a:pt x="3747" y="7083"/>
                  </a:cubicBezTo>
                  <a:cubicBezTo>
                    <a:pt x="3939" y="7017"/>
                    <a:pt x="4130" y="6957"/>
                    <a:pt x="4321" y="6901"/>
                  </a:cubicBezTo>
                  <a:cubicBezTo>
                    <a:pt x="4611" y="6816"/>
                    <a:pt x="4897" y="6739"/>
                    <a:pt x="5183" y="6671"/>
                  </a:cubicBezTo>
                  <a:cubicBezTo>
                    <a:pt x="6325" y="6400"/>
                    <a:pt x="7306" y="5984"/>
                    <a:pt x="8146" y="5464"/>
                  </a:cubicBezTo>
                  <a:lnTo>
                    <a:pt x="8140" y="5460"/>
                  </a:lnTo>
                  <a:cubicBezTo>
                    <a:pt x="8331" y="5341"/>
                    <a:pt x="8513" y="5211"/>
                    <a:pt x="8692" y="5082"/>
                  </a:cubicBezTo>
                  <a:cubicBezTo>
                    <a:pt x="8867" y="4946"/>
                    <a:pt x="9040" y="4812"/>
                    <a:pt x="9200" y="4669"/>
                  </a:cubicBezTo>
                  <a:cubicBezTo>
                    <a:pt x="10232" y="3753"/>
                    <a:pt x="10983" y="2578"/>
                    <a:pt x="11616" y="1024"/>
                  </a:cubicBezTo>
                  <a:cubicBezTo>
                    <a:pt x="10913" y="706"/>
                    <a:pt x="10161" y="484"/>
                    <a:pt x="9352" y="304"/>
                  </a:cubicBezTo>
                  <a:cubicBezTo>
                    <a:pt x="8554" y="141"/>
                    <a:pt x="7697" y="28"/>
                    <a:pt x="6831" y="8"/>
                  </a:cubicBezTo>
                  <a:cubicBezTo>
                    <a:pt x="6831" y="7"/>
                    <a:pt x="6831" y="5"/>
                    <a:pt x="6832" y="2"/>
                  </a:cubicBezTo>
                  <a:lnTo>
                    <a:pt x="6832" y="2"/>
                  </a:lnTo>
                  <a:lnTo>
                    <a:pt x="6828" y="3"/>
                  </a:lnTo>
                  <a:cubicBezTo>
                    <a:pt x="6771" y="1"/>
                    <a:pt x="6714" y="0"/>
                    <a:pt x="6657" y="0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3193375" y="2717750"/>
              <a:ext cx="119750" cy="25550"/>
            </a:xfrm>
            <a:custGeom>
              <a:rect b="b" l="l" r="r" t="t"/>
              <a:pathLst>
                <a:path extrusionOk="0" h="1022" w="4790">
                  <a:moveTo>
                    <a:pt x="4" y="0"/>
                  </a:moveTo>
                  <a:cubicBezTo>
                    <a:pt x="2" y="2"/>
                    <a:pt x="1" y="4"/>
                    <a:pt x="1" y="5"/>
                  </a:cubicBezTo>
                  <a:cubicBezTo>
                    <a:pt x="867" y="25"/>
                    <a:pt x="1724" y="138"/>
                    <a:pt x="2522" y="301"/>
                  </a:cubicBezTo>
                  <a:cubicBezTo>
                    <a:pt x="3331" y="481"/>
                    <a:pt x="4083" y="705"/>
                    <a:pt x="4788" y="1021"/>
                  </a:cubicBezTo>
                  <a:cubicBezTo>
                    <a:pt x="4789" y="1021"/>
                    <a:pt x="4789" y="1018"/>
                    <a:pt x="4789" y="1018"/>
                  </a:cubicBezTo>
                  <a:cubicBezTo>
                    <a:pt x="4083" y="702"/>
                    <a:pt x="3331" y="475"/>
                    <a:pt x="2518" y="295"/>
                  </a:cubicBezTo>
                  <a:cubicBezTo>
                    <a:pt x="1724" y="133"/>
                    <a:pt x="869" y="21"/>
                    <a:pt x="4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3451425" y="2627025"/>
              <a:ext cx="204450" cy="188775"/>
            </a:xfrm>
            <a:custGeom>
              <a:rect b="b" l="l" r="r" t="t"/>
              <a:pathLst>
                <a:path extrusionOk="0" h="7551" w="8178">
                  <a:moveTo>
                    <a:pt x="2656" y="0"/>
                  </a:moveTo>
                  <a:cubicBezTo>
                    <a:pt x="1677" y="0"/>
                    <a:pt x="756" y="239"/>
                    <a:pt x="1" y="694"/>
                  </a:cubicBezTo>
                  <a:cubicBezTo>
                    <a:pt x="81" y="774"/>
                    <a:pt x="159" y="859"/>
                    <a:pt x="237" y="939"/>
                  </a:cubicBezTo>
                  <a:cubicBezTo>
                    <a:pt x="386" y="1099"/>
                    <a:pt x="526" y="1264"/>
                    <a:pt x="664" y="1431"/>
                  </a:cubicBezTo>
                  <a:cubicBezTo>
                    <a:pt x="1562" y="2515"/>
                    <a:pt x="2205" y="3687"/>
                    <a:pt x="2537" y="4871"/>
                  </a:cubicBezTo>
                  <a:cubicBezTo>
                    <a:pt x="2856" y="5956"/>
                    <a:pt x="3152" y="6842"/>
                    <a:pt x="3468" y="7550"/>
                  </a:cubicBezTo>
                  <a:lnTo>
                    <a:pt x="8178" y="3107"/>
                  </a:lnTo>
                  <a:cubicBezTo>
                    <a:pt x="7689" y="2338"/>
                    <a:pt x="7025" y="1641"/>
                    <a:pt x="6249" y="1123"/>
                  </a:cubicBezTo>
                  <a:cubicBezTo>
                    <a:pt x="5249" y="452"/>
                    <a:pt x="4092" y="70"/>
                    <a:pt x="2988" y="9"/>
                  </a:cubicBezTo>
                  <a:cubicBezTo>
                    <a:pt x="2877" y="3"/>
                    <a:pt x="2766" y="0"/>
                    <a:pt x="2656" y="0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2951475" y="2884450"/>
              <a:ext cx="209950" cy="293950"/>
            </a:xfrm>
            <a:custGeom>
              <a:rect b="b" l="l" r="r" t="t"/>
              <a:pathLst>
                <a:path extrusionOk="0" h="11758" w="8398">
                  <a:moveTo>
                    <a:pt x="8029" y="0"/>
                  </a:moveTo>
                  <a:lnTo>
                    <a:pt x="8029" y="0"/>
                  </a:lnTo>
                  <a:cubicBezTo>
                    <a:pt x="7743" y="67"/>
                    <a:pt x="7457" y="145"/>
                    <a:pt x="7168" y="230"/>
                  </a:cubicBezTo>
                  <a:cubicBezTo>
                    <a:pt x="6976" y="286"/>
                    <a:pt x="6785" y="346"/>
                    <a:pt x="6593" y="412"/>
                  </a:cubicBezTo>
                  <a:cubicBezTo>
                    <a:pt x="5921" y="637"/>
                    <a:pt x="5249" y="905"/>
                    <a:pt x="4581" y="1214"/>
                  </a:cubicBezTo>
                  <a:cubicBezTo>
                    <a:pt x="4393" y="1302"/>
                    <a:pt x="4202" y="1393"/>
                    <a:pt x="4014" y="1487"/>
                  </a:cubicBezTo>
                  <a:cubicBezTo>
                    <a:pt x="3824" y="1581"/>
                    <a:pt x="3636" y="1679"/>
                    <a:pt x="3450" y="1778"/>
                  </a:cubicBezTo>
                  <a:cubicBezTo>
                    <a:pt x="3447" y="1778"/>
                    <a:pt x="3447" y="1781"/>
                    <a:pt x="3444" y="1781"/>
                  </a:cubicBezTo>
                  <a:cubicBezTo>
                    <a:pt x="1772" y="2661"/>
                    <a:pt x="591" y="4450"/>
                    <a:pt x="203" y="6360"/>
                  </a:cubicBezTo>
                  <a:cubicBezTo>
                    <a:pt x="9" y="7319"/>
                    <a:pt x="1" y="8303"/>
                    <a:pt x="189" y="9229"/>
                  </a:cubicBezTo>
                  <a:cubicBezTo>
                    <a:pt x="389" y="10151"/>
                    <a:pt x="739" y="11019"/>
                    <a:pt x="1304" y="11758"/>
                  </a:cubicBezTo>
                  <a:cubicBezTo>
                    <a:pt x="1886" y="11161"/>
                    <a:pt x="2505" y="10594"/>
                    <a:pt x="3118" y="10053"/>
                  </a:cubicBezTo>
                  <a:cubicBezTo>
                    <a:pt x="3726" y="9507"/>
                    <a:pt x="4366" y="8993"/>
                    <a:pt x="4998" y="8508"/>
                  </a:cubicBezTo>
                  <a:lnTo>
                    <a:pt x="4998" y="8511"/>
                  </a:lnTo>
                  <a:cubicBezTo>
                    <a:pt x="5001" y="8511"/>
                    <a:pt x="5001" y="8508"/>
                    <a:pt x="5004" y="8508"/>
                  </a:cubicBezTo>
                  <a:cubicBezTo>
                    <a:pt x="6415" y="7441"/>
                    <a:pt x="7335" y="6075"/>
                    <a:pt x="7830" y="4650"/>
                  </a:cubicBezTo>
                  <a:cubicBezTo>
                    <a:pt x="8323" y="3213"/>
                    <a:pt x="8397" y="1684"/>
                    <a:pt x="8029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2984050" y="3097125"/>
              <a:ext cx="92425" cy="81400"/>
            </a:xfrm>
            <a:custGeom>
              <a:rect b="b" l="l" r="r" t="t"/>
              <a:pathLst>
                <a:path extrusionOk="0" h="3256" w="3697">
                  <a:moveTo>
                    <a:pt x="3696" y="1"/>
                  </a:moveTo>
                  <a:cubicBezTo>
                    <a:pt x="3063" y="486"/>
                    <a:pt x="2421" y="1000"/>
                    <a:pt x="1815" y="1546"/>
                  </a:cubicBezTo>
                  <a:cubicBezTo>
                    <a:pt x="1202" y="2087"/>
                    <a:pt x="583" y="2654"/>
                    <a:pt x="1" y="3251"/>
                  </a:cubicBezTo>
                  <a:cubicBezTo>
                    <a:pt x="1" y="3254"/>
                    <a:pt x="4" y="3252"/>
                    <a:pt x="4" y="3255"/>
                  </a:cubicBezTo>
                  <a:cubicBezTo>
                    <a:pt x="587" y="2659"/>
                    <a:pt x="1208" y="2090"/>
                    <a:pt x="1820" y="1546"/>
                  </a:cubicBezTo>
                  <a:cubicBezTo>
                    <a:pt x="2424" y="1003"/>
                    <a:pt x="3066" y="489"/>
                    <a:pt x="3696" y="4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2937150" y="3097200"/>
              <a:ext cx="174550" cy="333750"/>
            </a:xfrm>
            <a:custGeom>
              <a:rect b="b" l="l" r="r" t="t"/>
              <a:pathLst>
                <a:path extrusionOk="0" h="13350" w="6982">
                  <a:moveTo>
                    <a:pt x="5571" y="1"/>
                  </a:moveTo>
                  <a:cubicBezTo>
                    <a:pt x="4942" y="485"/>
                    <a:pt x="4300" y="998"/>
                    <a:pt x="3696" y="1543"/>
                  </a:cubicBezTo>
                  <a:cubicBezTo>
                    <a:pt x="3084" y="2085"/>
                    <a:pt x="2463" y="2656"/>
                    <a:pt x="1880" y="3252"/>
                  </a:cubicBezTo>
                  <a:cubicBezTo>
                    <a:pt x="1880" y="3249"/>
                    <a:pt x="1877" y="3249"/>
                    <a:pt x="1877" y="3248"/>
                  </a:cubicBezTo>
                  <a:lnTo>
                    <a:pt x="1874" y="3251"/>
                  </a:lnTo>
                  <a:cubicBezTo>
                    <a:pt x="1474" y="3653"/>
                    <a:pt x="1120" y="4114"/>
                    <a:pt x="856" y="4615"/>
                  </a:cubicBezTo>
                  <a:cubicBezTo>
                    <a:pt x="586" y="5113"/>
                    <a:pt x="357" y="5656"/>
                    <a:pt x="226" y="6219"/>
                  </a:cubicBezTo>
                  <a:lnTo>
                    <a:pt x="233" y="6219"/>
                  </a:lnTo>
                  <a:cubicBezTo>
                    <a:pt x="144" y="6575"/>
                    <a:pt x="81" y="6935"/>
                    <a:pt x="36" y="7301"/>
                  </a:cubicBezTo>
                  <a:cubicBezTo>
                    <a:pt x="2" y="7668"/>
                    <a:pt x="0" y="8038"/>
                    <a:pt x="14" y="8409"/>
                  </a:cubicBezTo>
                  <a:cubicBezTo>
                    <a:pt x="115" y="10321"/>
                    <a:pt x="944" y="12180"/>
                    <a:pt x="2381" y="13349"/>
                  </a:cubicBezTo>
                  <a:lnTo>
                    <a:pt x="2382" y="13349"/>
                  </a:lnTo>
                  <a:cubicBezTo>
                    <a:pt x="2384" y="13348"/>
                    <a:pt x="2384" y="13346"/>
                    <a:pt x="2384" y="13343"/>
                  </a:cubicBezTo>
                  <a:cubicBezTo>
                    <a:pt x="2604" y="12985"/>
                    <a:pt x="2822" y="12634"/>
                    <a:pt x="3048" y="12287"/>
                  </a:cubicBezTo>
                  <a:cubicBezTo>
                    <a:pt x="3272" y="11937"/>
                    <a:pt x="3500" y="11595"/>
                    <a:pt x="3741" y="11254"/>
                  </a:cubicBezTo>
                  <a:cubicBezTo>
                    <a:pt x="3977" y="10916"/>
                    <a:pt x="4216" y="10585"/>
                    <a:pt x="4453" y="10258"/>
                  </a:cubicBezTo>
                  <a:cubicBezTo>
                    <a:pt x="4701" y="9931"/>
                    <a:pt x="4949" y="9609"/>
                    <a:pt x="5199" y="9296"/>
                  </a:cubicBezTo>
                  <a:cubicBezTo>
                    <a:pt x="5569" y="8823"/>
                    <a:pt x="5887" y="8325"/>
                    <a:pt x="6138" y="7808"/>
                  </a:cubicBezTo>
                  <a:cubicBezTo>
                    <a:pt x="6379" y="7290"/>
                    <a:pt x="6582" y="6755"/>
                    <a:pt x="6708" y="6215"/>
                  </a:cubicBezTo>
                  <a:lnTo>
                    <a:pt x="6702" y="6215"/>
                  </a:lnTo>
                  <a:cubicBezTo>
                    <a:pt x="6806" y="5717"/>
                    <a:pt x="6901" y="5213"/>
                    <a:pt x="6912" y="4705"/>
                  </a:cubicBezTo>
                  <a:cubicBezTo>
                    <a:pt x="6981" y="3100"/>
                    <a:pt x="6550" y="1465"/>
                    <a:pt x="5571" y="1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2984050" y="3097125"/>
              <a:ext cx="92425" cy="81400"/>
            </a:xfrm>
            <a:custGeom>
              <a:rect b="b" l="l" r="r" t="t"/>
              <a:pathLst>
                <a:path extrusionOk="0" h="3256" w="3697">
                  <a:moveTo>
                    <a:pt x="3696" y="1"/>
                  </a:moveTo>
                  <a:cubicBezTo>
                    <a:pt x="3063" y="486"/>
                    <a:pt x="2421" y="1000"/>
                    <a:pt x="1815" y="1546"/>
                  </a:cubicBezTo>
                  <a:cubicBezTo>
                    <a:pt x="1202" y="2087"/>
                    <a:pt x="583" y="2654"/>
                    <a:pt x="1" y="3251"/>
                  </a:cubicBezTo>
                  <a:cubicBezTo>
                    <a:pt x="1" y="3254"/>
                    <a:pt x="4" y="3252"/>
                    <a:pt x="4" y="3255"/>
                  </a:cubicBezTo>
                  <a:cubicBezTo>
                    <a:pt x="587" y="2659"/>
                    <a:pt x="1208" y="2090"/>
                    <a:pt x="1820" y="1546"/>
                  </a:cubicBezTo>
                  <a:cubicBezTo>
                    <a:pt x="2424" y="1003"/>
                    <a:pt x="3066" y="489"/>
                    <a:pt x="3696" y="4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2892025" y="3372250"/>
              <a:ext cx="256625" cy="337650"/>
            </a:xfrm>
            <a:custGeom>
              <a:rect b="b" l="l" r="r" t="t"/>
              <a:pathLst>
                <a:path extrusionOk="0" h="13506" w="10265">
                  <a:moveTo>
                    <a:pt x="5029" y="1"/>
                  </a:moveTo>
                  <a:cubicBezTo>
                    <a:pt x="4777" y="1"/>
                    <a:pt x="4522" y="18"/>
                    <a:pt x="4268" y="53"/>
                  </a:cubicBezTo>
                  <a:cubicBezTo>
                    <a:pt x="2513" y="295"/>
                    <a:pt x="1795" y="1086"/>
                    <a:pt x="1281" y="2177"/>
                  </a:cubicBezTo>
                  <a:cubicBezTo>
                    <a:pt x="0" y="4885"/>
                    <a:pt x="1016" y="8297"/>
                    <a:pt x="2880" y="10470"/>
                  </a:cubicBezTo>
                  <a:cubicBezTo>
                    <a:pt x="4548" y="12427"/>
                    <a:pt x="7047" y="13506"/>
                    <a:pt x="9586" y="13506"/>
                  </a:cubicBezTo>
                  <a:cubicBezTo>
                    <a:pt x="9812" y="13506"/>
                    <a:pt x="10039" y="13497"/>
                    <a:pt x="10265" y="13480"/>
                  </a:cubicBezTo>
                  <a:cubicBezTo>
                    <a:pt x="8447" y="12065"/>
                    <a:pt x="7403" y="9747"/>
                    <a:pt x="7568" y="7436"/>
                  </a:cubicBezTo>
                  <a:cubicBezTo>
                    <a:pt x="7570" y="7413"/>
                    <a:pt x="7581" y="7402"/>
                    <a:pt x="7599" y="7402"/>
                  </a:cubicBezTo>
                  <a:cubicBezTo>
                    <a:pt x="7786" y="7402"/>
                    <a:pt x="8780" y="8560"/>
                    <a:pt x="9252" y="8943"/>
                  </a:cubicBezTo>
                  <a:cubicBezTo>
                    <a:pt x="9124" y="8075"/>
                    <a:pt x="9193" y="7197"/>
                    <a:pt x="9292" y="6317"/>
                  </a:cubicBezTo>
                  <a:cubicBezTo>
                    <a:pt x="9417" y="5218"/>
                    <a:pt x="9583" y="4077"/>
                    <a:pt x="9304" y="2979"/>
                  </a:cubicBezTo>
                  <a:cubicBezTo>
                    <a:pt x="8814" y="1045"/>
                    <a:pt x="6988" y="1"/>
                    <a:pt x="5029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2946050" y="3341375"/>
              <a:ext cx="112075" cy="57900"/>
            </a:xfrm>
            <a:custGeom>
              <a:rect b="b" l="l" r="r" t="t"/>
              <a:pathLst>
                <a:path extrusionOk="0" h="2316" w="4483">
                  <a:moveTo>
                    <a:pt x="4482" y="1"/>
                  </a:moveTo>
                  <a:lnTo>
                    <a:pt x="4482" y="1"/>
                  </a:lnTo>
                  <a:cubicBezTo>
                    <a:pt x="3101" y="456"/>
                    <a:pt x="2022" y="636"/>
                    <a:pt x="677" y="636"/>
                  </a:cubicBezTo>
                  <a:cubicBezTo>
                    <a:pt x="459" y="636"/>
                    <a:pt x="235" y="631"/>
                    <a:pt x="1" y="622"/>
                  </a:cubicBezTo>
                  <a:lnTo>
                    <a:pt x="1" y="622"/>
                  </a:lnTo>
                  <a:cubicBezTo>
                    <a:pt x="345" y="1778"/>
                    <a:pt x="1255" y="2316"/>
                    <a:pt x="2167" y="2316"/>
                  </a:cubicBezTo>
                  <a:cubicBezTo>
                    <a:pt x="3293" y="2316"/>
                    <a:pt x="4421" y="1494"/>
                    <a:pt x="4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4227425" y="2384100"/>
              <a:ext cx="309100" cy="181950"/>
            </a:xfrm>
            <a:custGeom>
              <a:rect b="b" l="l" r="r" t="t"/>
              <a:pathLst>
                <a:path extrusionOk="0" h="7278" w="12364">
                  <a:moveTo>
                    <a:pt x="6688" y="1"/>
                  </a:moveTo>
                  <a:cubicBezTo>
                    <a:pt x="6330" y="1"/>
                    <a:pt x="5968" y="29"/>
                    <a:pt x="5617" y="81"/>
                  </a:cubicBezTo>
                  <a:cubicBezTo>
                    <a:pt x="5336" y="128"/>
                    <a:pt x="5060" y="183"/>
                    <a:pt x="4793" y="260"/>
                  </a:cubicBezTo>
                  <a:cubicBezTo>
                    <a:pt x="4527" y="342"/>
                    <a:pt x="4266" y="435"/>
                    <a:pt x="4018" y="539"/>
                  </a:cubicBezTo>
                  <a:cubicBezTo>
                    <a:pt x="3022" y="977"/>
                    <a:pt x="2202" y="1660"/>
                    <a:pt x="1668" y="2474"/>
                  </a:cubicBezTo>
                  <a:cubicBezTo>
                    <a:pt x="1605" y="2570"/>
                    <a:pt x="1545" y="2667"/>
                    <a:pt x="1485" y="2763"/>
                  </a:cubicBezTo>
                  <a:cubicBezTo>
                    <a:pt x="1374" y="2951"/>
                    <a:pt x="1267" y="3136"/>
                    <a:pt x="1164" y="3327"/>
                  </a:cubicBezTo>
                  <a:cubicBezTo>
                    <a:pt x="495" y="4566"/>
                    <a:pt x="93" y="5841"/>
                    <a:pt x="0" y="7067"/>
                  </a:cubicBezTo>
                  <a:cubicBezTo>
                    <a:pt x="879" y="7200"/>
                    <a:pt x="1657" y="7277"/>
                    <a:pt x="2376" y="7277"/>
                  </a:cubicBezTo>
                  <a:cubicBezTo>
                    <a:pt x="2990" y="7277"/>
                    <a:pt x="3560" y="7221"/>
                    <a:pt x="4113" y="7096"/>
                  </a:cubicBezTo>
                  <a:cubicBezTo>
                    <a:pt x="4718" y="6959"/>
                    <a:pt x="5301" y="6742"/>
                    <a:pt x="5910" y="6438"/>
                  </a:cubicBezTo>
                  <a:cubicBezTo>
                    <a:pt x="6508" y="6128"/>
                    <a:pt x="7181" y="5760"/>
                    <a:pt x="7866" y="5272"/>
                  </a:cubicBezTo>
                  <a:cubicBezTo>
                    <a:pt x="7869" y="5271"/>
                    <a:pt x="7869" y="5269"/>
                    <a:pt x="7872" y="5268"/>
                  </a:cubicBezTo>
                  <a:lnTo>
                    <a:pt x="7872" y="5268"/>
                  </a:lnTo>
                  <a:cubicBezTo>
                    <a:pt x="7872" y="5268"/>
                    <a:pt x="7871" y="5268"/>
                    <a:pt x="7871" y="5268"/>
                  </a:cubicBezTo>
                  <a:cubicBezTo>
                    <a:pt x="7869" y="5268"/>
                    <a:pt x="7869" y="5266"/>
                    <a:pt x="7869" y="5266"/>
                  </a:cubicBezTo>
                  <a:cubicBezTo>
                    <a:pt x="8500" y="4818"/>
                    <a:pt x="9193" y="4449"/>
                    <a:pt x="9955" y="4113"/>
                  </a:cubicBezTo>
                  <a:lnTo>
                    <a:pt x="9955" y="4112"/>
                  </a:lnTo>
                  <a:cubicBezTo>
                    <a:pt x="10701" y="3797"/>
                    <a:pt x="11518" y="3518"/>
                    <a:pt x="12363" y="3330"/>
                  </a:cubicBezTo>
                  <a:cubicBezTo>
                    <a:pt x="11962" y="2457"/>
                    <a:pt x="11281" y="1689"/>
                    <a:pt x="10404" y="1107"/>
                  </a:cubicBezTo>
                  <a:cubicBezTo>
                    <a:pt x="9528" y="524"/>
                    <a:pt x="8444" y="140"/>
                    <a:pt x="7320" y="32"/>
                  </a:cubicBezTo>
                  <a:cubicBezTo>
                    <a:pt x="7113" y="11"/>
                    <a:pt x="6901" y="1"/>
                    <a:pt x="6688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4424150" y="2467325"/>
              <a:ext cx="112450" cy="48475"/>
            </a:xfrm>
            <a:custGeom>
              <a:rect b="b" l="l" r="r" t="t"/>
              <a:pathLst>
                <a:path extrusionOk="0" h="1939" w="4498">
                  <a:moveTo>
                    <a:pt x="4494" y="1"/>
                  </a:moveTo>
                  <a:cubicBezTo>
                    <a:pt x="3649" y="189"/>
                    <a:pt x="2832" y="468"/>
                    <a:pt x="2086" y="783"/>
                  </a:cubicBezTo>
                  <a:cubicBezTo>
                    <a:pt x="1324" y="1120"/>
                    <a:pt x="631" y="1489"/>
                    <a:pt x="0" y="1937"/>
                  </a:cubicBezTo>
                  <a:cubicBezTo>
                    <a:pt x="0" y="1937"/>
                    <a:pt x="0" y="1939"/>
                    <a:pt x="3" y="1939"/>
                  </a:cubicBezTo>
                  <a:cubicBezTo>
                    <a:pt x="631" y="1492"/>
                    <a:pt x="1324" y="1125"/>
                    <a:pt x="2083" y="789"/>
                  </a:cubicBezTo>
                  <a:cubicBezTo>
                    <a:pt x="2832" y="473"/>
                    <a:pt x="3652" y="195"/>
                    <a:pt x="4497" y="5"/>
                  </a:cubicBezTo>
                  <a:cubicBezTo>
                    <a:pt x="4497" y="4"/>
                    <a:pt x="4496" y="2"/>
                    <a:pt x="4494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4424225" y="2463950"/>
              <a:ext cx="312450" cy="180025"/>
            </a:xfrm>
            <a:custGeom>
              <a:rect b="b" l="l" r="r" t="t"/>
              <a:pathLst>
                <a:path extrusionOk="0" h="7201" w="12498">
                  <a:moveTo>
                    <a:pt x="5682" y="0"/>
                  </a:moveTo>
                  <a:cubicBezTo>
                    <a:pt x="5278" y="0"/>
                    <a:pt x="4880" y="45"/>
                    <a:pt x="4497" y="136"/>
                  </a:cubicBezTo>
                  <a:lnTo>
                    <a:pt x="4491" y="136"/>
                  </a:lnTo>
                  <a:cubicBezTo>
                    <a:pt x="4493" y="137"/>
                    <a:pt x="4494" y="139"/>
                    <a:pt x="4494" y="140"/>
                  </a:cubicBezTo>
                  <a:cubicBezTo>
                    <a:pt x="3649" y="330"/>
                    <a:pt x="2829" y="609"/>
                    <a:pt x="2080" y="925"/>
                  </a:cubicBezTo>
                  <a:cubicBezTo>
                    <a:pt x="1321" y="1261"/>
                    <a:pt x="628" y="1627"/>
                    <a:pt x="0" y="2075"/>
                  </a:cubicBezTo>
                  <a:cubicBezTo>
                    <a:pt x="927" y="3475"/>
                    <a:pt x="1893" y="4479"/>
                    <a:pt x="3085" y="5174"/>
                  </a:cubicBezTo>
                  <a:cubicBezTo>
                    <a:pt x="3270" y="5284"/>
                    <a:pt x="3466" y="5381"/>
                    <a:pt x="3665" y="5481"/>
                  </a:cubicBezTo>
                  <a:cubicBezTo>
                    <a:pt x="3865" y="5572"/>
                    <a:pt x="4069" y="5663"/>
                    <a:pt x="4280" y="5743"/>
                  </a:cubicBezTo>
                  <a:lnTo>
                    <a:pt x="4274" y="5749"/>
                  </a:lnTo>
                  <a:cubicBezTo>
                    <a:pt x="5200" y="6093"/>
                    <a:pt x="6244" y="6309"/>
                    <a:pt x="7417" y="6352"/>
                  </a:cubicBezTo>
                  <a:cubicBezTo>
                    <a:pt x="7710" y="6361"/>
                    <a:pt x="8006" y="6381"/>
                    <a:pt x="8305" y="6408"/>
                  </a:cubicBezTo>
                  <a:cubicBezTo>
                    <a:pt x="8504" y="6425"/>
                    <a:pt x="8705" y="6446"/>
                    <a:pt x="8904" y="6474"/>
                  </a:cubicBezTo>
                  <a:cubicBezTo>
                    <a:pt x="9607" y="6562"/>
                    <a:pt x="10320" y="6694"/>
                    <a:pt x="11034" y="6866"/>
                  </a:cubicBezTo>
                  <a:cubicBezTo>
                    <a:pt x="11236" y="6912"/>
                    <a:pt x="11441" y="6964"/>
                    <a:pt x="11645" y="7021"/>
                  </a:cubicBezTo>
                  <a:cubicBezTo>
                    <a:pt x="11850" y="7077"/>
                    <a:pt x="12053" y="7137"/>
                    <a:pt x="12257" y="7197"/>
                  </a:cubicBezTo>
                  <a:cubicBezTo>
                    <a:pt x="12258" y="7197"/>
                    <a:pt x="12259" y="7199"/>
                    <a:pt x="12261" y="7199"/>
                  </a:cubicBezTo>
                  <a:cubicBezTo>
                    <a:pt x="12261" y="7199"/>
                    <a:pt x="12261" y="7199"/>
                    <a:pt x="12261" y="7199"/>
                  </a:cubicBezTo>
                  <a:lnTo>
                    <a:pt x="12263" y="7200"/>
                  </a:lnTo>
                  <a:cubicBezTo>
                    <a:pt x="12497" y="5338"/>
                    <a:pt x="11688" y="3281"/>
                    <a:pt x="10123" y="1836"/>
                  </a:cubicBezTo>
                  <a:cubicBezTo>
                    <a:pt x="9526" y="1280"/>
                    <a:pt x="8834" y="828"/>
                    <a:pt x="8093" y="515"/>
                  </a:cubicBezTo>
                  <a:lnTo>
                    <a:pt x="8094" y="511"/>
                  </a:lnTo>
                  <a:cubicBezTo>
                    <a:pt x="7316" y="177"/>
                    <a:pt x="6488" y="0"/>
                    <a:pt x="5682" y="0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4424150" y="2467325"/>
              <a:ext cx="112450" cy="48475"/>
            </a:xfrm>
            <a:custGeom>
              <a:rect b="b" l="l" r="r" t="t"/>
              <a:pathLst>
                <a:path extrusionOk="0" h="1939" w="4498">
                  <a:moveTo>
                    <a:pt x="4494" y="1"/>
                  </a:moveTo>
                  <a:cubicBezTo>
                    <a:pt x="3649" y="189"/>
                    <a:pt x="2832" y="468"/>
                    <a:pt x="2086" y="783"/>
                  </a:cubicBezTo>
                  <a:cubicBezTo>
                    <a:pt x="1324" y="1120"/>
                    <a:pt x="631" y="1489"/>
                    <a:pt x="0" y="1937"/>
                  </a:cubicBezTo>
                  <a:cubicBezTo>
                    <a:pt x="0" y="1937"/>
                    <a:pt x="0" y="1939"/>
                    <a:pt x="3" y="1939"/>
                  </a:cubicBezTo>
                  <a:cubicBezTo>
                    <a:pt x="631" y="1492"/>
                    <a:pt x="1324" y="1125"/>
                    <a:pt x="2083" y="789"/>
                  </a:cubicBezTo>
                  <a:cubicBezTo>
                    <a:pt x="2832" y="473"/>
                    <a:pt x="3652" y="195"/>
                    <a:pt x="4497" y="5"/>
                  </a:cubicBezTo>
                  <a:cubicBezTo>
                    <a:pt x="4497" y="4"/>
                    <a:pt x="4496" y="2"/>
                    <a:pt x="4494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080450" y="2439150"/>
              <a:ext cx="188700" cy="191900"/>
            </a:xfrm>
            <a:custGeom>
              <a:rect b="b" l="l" r="r" t="t"/>
              <a:pathLst>
                <a:path extrusionOk="0" h="7676" w="7548">
                  <a:moveTo>
                    <a:pt x="5922" y="1"/>
                  </a:moveTo>
                  <a:cubicBezTo>
                    <a:pt x="5451" y="1"/>
                    <a:pt x="4966" y="63"/>
                    <a:pt x="4482" y="187"/>
                  </a:cubicBezTo>
                  <a:cubicBezTo>
                    <a:pt x="3412" y="462"/>
                    <a:pt x="2353" y="1065"/>
                    <a:pt x="1504" y="1917"/>
                  </a:cubicBezTo>
                  <a:cubicBezTo>
                    <a:pt x="844" y="2577"/>
                    <a:pt x="330" y="3393"/>
                    <a:pt x="1" y="4242"/>
                  </a:cubicBezTo>
                  <a:lnTo>
                    <a:pt x="5491" y="7676"/>
                  </a:lnTo>
                  <a:cubicBezTo>
                    <a:pt x="5663" y="6920"/>
                    <a:pt x="5779" y="5992"/>
                    <a:pt x="5879" y="4865"/>
                  </a:cubicBezTo>
                  <a:cubicBezTo>
                    <a:pt x="5972" y="3639"/>
                    <a:pt x="6372" y="2364"/>
                    <a:pt x="7042" y="1125"/>
                  </a:cubicBezTo>
                  <a:cubicBezTo>
                    <a:pt x="7143" y="935"/>
                    <a:pt x="7250" y="747"/>
                    <a:pt x="7364" y="561"/>
                  </a:cubicBezTo>
                  <a:cubicBezTo>
                    <a:pt x="7424" y="465"/>
                    <a:pt x="7484" y="368"/>
                    <a:pt x="7547" y="272"/>
                  </a:cubicBezTo>
                  <a:cubicBezTo>
                    <a:pt x="7042" y="92"/>
                    <a:pt x="6492" y="1"/>
                    <a:pt x="5922" y="1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4608825" y="2622700"/>
              <a:ext cx="238350" cy="255300"/>
            </a:xfrm>
            <a:custGeom>
              <a:rect b="b" l="l" r="r" t="t"/>
              <a:pathLst>
                <a:path extrusionOk="0" h="10212" w="9534">
                  <a:moveTo>
                    <a:pt x="33" y="1"/>
                  </a:moveTo>
                  <a:cubicBezTo>
                    <a:pt x="1" y="1724"/>
                    <a:pt x="373" y="3209"/>
                    <a:pt x="1139" y="4522"/>
                  </a:cubicBezTo>
                  <a:cubicBezTo>
                    <a:pt x="1903" y="5822"/>
                    <a:pt x="3074" y="6980"/>
                    <a:pt x="4666" y="7751"/>
                  </a:cubicBezTo>
                  <a:cubicBezTo>
                    <a:pt x="4669" y="7751"/>
                    <a:pt x="4669" y="7752"/>
                    <a:pt x="4672" y="7752"/>
                  </a:cubicBezTo>
                  <a:lnTo>
                    <a:pt x="4672" y="7751"/>
                  </a:lnTo>
                  <a:cubicBezTo>
                    <a:pt x="5388" y="8101"/>
                    <a:pt x="6117" y="8479"/>
                    <a:pt x="6818" y="8896"/>
                  </a:cubicBezTo>
                  <a:cubicBezTo>
                    <a:pt x="7526" y="9306"/>
                    <a:pt x="8245" y="9741"/>
                    <a:pt x="8932" y="10211"/>
                  </a:cubicBezTo>
                  <a:cubicBezTo>
                    <a:pt x="9341" y="9377"/>
                    <a:pt x="9513" y="8457"/>
                    <a:pt x="9529" y="7513"/>
                  </a:cubicBezTo>
                  <a:cubicBezTo>
                    <a:pt x="9533" y="6568"/>
                    <a:pt x="9331" y="5605"/>
                    <a:pt x="8954" y="4704"/>
                  </a:cubicBezTo>
                  <a:cubicBezTo>
                    <a:pt x="8198" y="2907"/>
                    <a:pt x="6689" y="1384"/>
                    <a:pt x="4877" y="849"/>
                  </a:cubicBezTo>
                  <a:cubicBezTo>
                    <a:pt x="4877" y="849"/>
                    <a:pt x="4877" y="849"/>
                    <a:pt x="4877" y="849"/>
                  </a:cubicBezTo>
                  <a:cubicBezTo>
                    <a:pt x="4875" y="849"/>
                    <a:pt x="4874" y="847"/>
                    <a:pt x="4873" y="847"/>
                  </a:cubicBezTo>
                  <a:cubicBezTo>
                    <a:pt x="4669" y="787"/>
                    <a:pt x="4466" y="727"/>
                    <a:pt x="4261" y="671"/>
                  </a:cubicBezTo>
                  <a:cubicBezTo>
                    <a:pt x="4057" y="617"/>
                    <a:pt x="3852" y="565"/>
                    <a:pt x="3650" y="516"/>
                  </a:cubicBezTo>
                  <a:cubicBezTo>
                    <a:pt x="2936" y="344"/>
                    <a:pt x="2223" y="212"/>
                    <a:pt x="1520" y="124"/>
                  </a:cubicBezTo>
                  <a:cubicBezTo>
                    <a:pt x="1321" y="96"/>
                    <a:pt x="1120" y="75"/>
                    <a:pt x="921" y="58"/>
                  </a:cubicBezTo>
                  <a:cubicBezTo>
                    <a:pt x="622" y="31"/>
                    <a:pt x="326" y="11"/>
                    <a:pt x="33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4725625" y="2816425"/>
              <a:ext cx="106525" cy="61725"/>
            </a:xfrm>
            <a:custGeom>
              <a:rect b="b" l="l" r="r" t="t"/>
              <a:pathLst>
                <a:path extrusionOk="0" h="2469" w="4261">
                  <a:moveTo>
                    <a:pt x="0" y="0"/>
                  </a:moveTo>
                  <a:lnTo>
                    <a:pt x="0" y="3"/>
                  </a:lnTo>
                  <a:cubicBezTo>
                    <a:pt x="713" y="355"/>
                    <a:pt x="1442" y="733"/>
                    <a:pt x="2142" y="1147"/>
                  </a:cubicBezTo>
                  <a:cubicBezTo>
                    <a:pt x="2850" y="1561"/>
                    <a:pt x="3570" y="1997"/>
                    <a:pt x="4259" y="2469"/>
                  </a:cubicBezTo>
                  <a:cubicBezTo>
                    <a:pt x="4257" y="2466"/>
                    <a:pt x="4260" y="2466"/>
                    <a:pt x="4260" y="2462"/>
                  </a:cubicBezTo>
                  <a:cubicBezTo>
                    <a:pt x="3573" y="1992"/>
                    <a:pt x="2854" y="1557"/>
                    <a:pt x="2146" y="1146"/>
                  </a:cubicBezTo>
                  <a:cubicBezTo>
                    <a:pt x="1445" y="730"/>
                    <a:pt x="716" y="352"/>
                    <a:pt x="0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4706275" y="2816500"/>
              <a:ext cx="203675" cy="311650"/>
            </a:xfrm>
            <a:custGeom>
              <a:rect b="b" l="l" r="r" t="t"/>
              <a:pathLst>
                <a:path extrusionOk="0" h="12466" w="8147">
                  <a:moveTo>
                    <a:pt x="774" y="0"/>
                  </a:moveTo>
                  <a:cubicBezTo>
                    <a:pt x="102" y="1628"/>
                    <a:pt x="0" y="3317"/>
                    <a:pt x="383" y="4875"/>
                  </a:cubicBezTo>
                  <a:cubicBezTo>
                    <a:pt x="492" y="5373"/>
                    <a:pt x="683" y="5848"/>
                    <a:pt x="884" y="6317"/>
                  </a:cubicBezTo>
                  <a:lnTo>
                    <a:pt x="878" y="6318"/>
                  </a:lnTo>
                  <a:cubicBezTo>
                    <a:pt x="1107" y="6823"/>
                    <a:pt x="1411" y="7307"/>
                    <a:pt x="1749" y="7768"/>
                  </a:cubicBezTo>
                  <a:cubicBezTo>
                    <a:pt x="2097" y="8225"/>
                    <a:pt x="2506" y="8651"/>
                    <a:pt x="2961" y="9043"/>
                  </a:cubicBezTo>
                  <a:cubicBezTo>
                    <a:pt x="3267" y="9300"/>
                    <a:pt x="3574" y="9568"/>
                    <a:pt x="3881" y="9840"/>
                  </a:cubicBezTo>
                  <a:cubicBezTo>
                    <a:pt x="4179" y="10114"/>
                    <a:pt x="4478" y="10392"/>
                    <a:pt x="4775" y="10677"/>
                  </a:cubicBezTo>
                  <a:cubicBezTo>
                    <a:pt x="5079" y="10964"/>
                    <a:pt x="5369" y="11253"/>
                    <a:pt x="5657" y="11553"/>
                  </a:cubicBezTo>
                  <a:cubicBezTo>
                    <a:pt x="5947" y="11850"/>
                    <a:pt x="6229" y="12152"/>
                    <a:pt x="6516" y="12459"/>
                  </a:cubicBezTo>
                  <a:cubicBezTo>
                    <a:pt x="6516" y="12462"/>
                    <a:pt x="6517" y="12464"/>
                    <a:pt x="6519" y="12465"/>
                  </a:cubicBezTo>
                  <a:cubicBezTo>
                    <a:pt x="7700" y="11036"/>
                    <a:pt x="8147" y="9050"/>
                    <a:pt x="7871" y="7156"/>
                  </a:cubicBezTo>
                  <a:cubicBezTo>
                    <a:pt x="7812" y="6790"/>
                    <a:pt x="7738" y="6428"/>
                    <a:pt x="7634" y="6075"/>
                  </a:cubicBezTo>
                  <a:cubicBezTo>
                    <a:pt x="7518" y="5725"/>
                    <a:pt x="7384" y="5383"/>
                    <a:pt x="7227" y="5051"/>
                  </a:cubicBezTo>
                  <a:lnTo>
                    <a:pt x="7234" y="5050"/>
                  </a:lnTo>
                  <a:cubicBezTo>
                    <a:pt x="6997" y="4524"/>
                    <a:pt x="6665" y="4037"/>
                    <a:pt x="6303" y="3600"/>
                  </a:cubicBezTo>
                  <a:cubicBezTo>
                    <a:pt x="5945" y="3161"/>
                    <a:pt x="5508" y="2780"/>
                    <a:pt x="5037" y="2463"/>
                  </a:cubicBezTo>
                  <a:lnTo>
                    <a:pt x="5034" y="2459"/>
                  </a:lnTo>
                  <a:cubicBezTo>
                    <a:pt x="5034" y="2463"/>
                    <a:pt x="5031" y="2463"/>
                    <a:pt x="5033" y="2466"/>
                  </a:cubicBezTo>
                  <a:cubicBezTo>
                    <a:pt x="4344" y="1994"/>
                    <a:pt x="3624" y="1558"/>
                    <a:pt x="2916" y="1144"/>
                  </a:cubicBezTo>
                  <a:cubicBezTo>
                    <a:pt x="2216" y="730"/>
                    <a:pt x="1487" y="352"/>
                    <a:pt x="774" y="0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4725625" y="2816425"/>
              <a:ext cx="106525" cy="61725"/>
            </a:xfrm>
            <a:custGeom>
              <a:rect b="b" l="l" r="r" t="t"/>
              <a:pathLst>
                <a:path extrusionOk="0" h="2469" w="4261">
                  <a:moveTo>
                    <a:pt x="0" y="0"/>
                  </a:moveTo>
                  <a:lnTo>
                    <a:pt x="0" y="3"/>
                  </a:lnTo>
                  <a:cubicBezTo>
                    <a:pt x="713" y="355"/>
                    <a:pt x="1442" y="733"/>
                    <a:pt x="2142" y="1147"/>
                  </a:cubicBezTo>
                  <a:cubicBezTo>
                    <a:pt x="2850" y="1561"/>
                    <a:pt x="3570" y="1997"/>
                    <a:pt x="4259" y="2469"/>
                  </a:cubicBezTo>
                  <a:cubicBezTo>
                    <a:pt x="4257" y="2466"/>
                    <a:pt x="4260" y="2466"/>
                    <a:pt x="4260" y="2462"/>
                  </a:cubicBezTo>
                  <a:cubicBezTo>
                    <a:pt x="3573" y="1992"/>
                    <a:pt x="2854" y="1557"/>
                    <a:pt x="2146" y="1146"/>
                  </a:cubicBezTo>
                  <a:cubicBezTo>
                    <a:pt x="1445" y="730"/>
                    <a:pt x="716" y="352"/>
                    <a:pt x="0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4741550" y="3042550"/>
              <a:ext cx="173350" cy="337075"/>
            </a:xfrm>
            <a:custGeom>
              <a:rect b="b" l="l" r="r" t="t"/>
              <a:pathLst>
                <a:path extrusionOk="0" h="13483" w="6934">
                  <a:moveTo>
                    <a:pt x="1550" y="1"/>
                  </a:moveTo>
                  <a:cubicBezTo>
                    <a:pt x="514" y="1425"/>
                    <a:pt x="12" y="3050"/>
                    <a:pt x="5" y="4658"/>
                  </a:cubicBezTo>
                  <a:cubicBezTo>
                    <a:pt x="0" y="6268"/>
                    <a:pt x="503" y="7890"/>
                    <a:pt x="1536" y="9320"/>
                  </a:cubicBezTo>
                  <a:cubicBezTo>
                    <a:pt x="1537" y="9323"/>
                    <a:pt x="1539" y="9323"/>
                    <a:pt x="1539" y="9327"/>
                  </a:cubicBezTo>
                  <a:cubicBezTo>
                    <a:pt x="1539" y="9323"/>
                    <a:pt x="1542" y="9323"/>
                    <a:pt x="1542" y="9323"/>
                  </a:cubicBezTo>
                  <a:cubicBezTo>
                    <a:pt x="2029" y="9973"/>
                    <a:pt x="2464" y="10640"/>
                    <a:pt x="2922" y="11337"/>
                  </a:cubicBezTo>
                  <a:cubicBezTo>
                    <a:pt x="3355" y="12029"/>
                    <a:pt x="3784" y="12746"/>
                    <a:pt x="4187" y="13483"/>
                  </a:cubicBezTo>
                  <a:cubicBezTo>
                    <a:pt x="5655" y="12375"/>
                    <a:pt x="6580" y="10552"/>
                    <a:pt x="6756" y="8645"/>
                  </a:cubicBezTo>
                  <a:lnTo>
                    <a:pt x="6756" y="8647"/>
                  </a:lnTo>
                  <a:cubicBezTo>
                    <a:pt x="6933" y="6739"/>
                    <a:pt x="6350" y="4786"/>
                    <a:pt x="5108" y="3423"/>
                  </a:cubicBezTo>
                  <a:cubicBezTo>
                    <a:pt x="5106" y="3422"/>
                    <a:pt x="5105" y="3420"/>
                    <a:pt x="5105" y="3419"/>
                  </a:cubicBezTo>
                  <a:cubicBezTo>
                    <a:pt x="4818" y="3110"/>
                    <a:pt x="4536" y="2808"/>
                    <a:pt x="4246" y="2512"/>
                  </a:cubicBezTo>
                  <a:cubicBezTo>
                    <a:pt x="3958" y="2211"/>
                    <a:pt x="3668" y="1922"/>
                    <a:pt x="3364" y="1635"/>
                  </a:cubicBezTo>
                  <a:cubicBezTo>
                    <a:pt x="3067" y="1350"/>
                    <a:pt x="2768" y="1072"/>
                    <a:pt x="2470" y="798"/>
                  </a:cubicBezTo>
                  <a:cubicBezTo>
                    <a:pt x="2163" y="526"/>
                    <a:pt x="1856" y="260"/>
                    <a:pt x="1550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4780000" y="3275625"/>
              <a:ext cx="66250" cy="104100"/>
            </a:xfrm>
            <a:custGeom>
              <a:rect b="b" l="l" r="r" t="t"/>
              <a:pathLst>
                <a:path extrusionOk="0" h="4164" w="2650">
                  <a:moveTo>
                    <a:pt x="4" y="0"/>
                  </a:moveTo>
                  <a:cubicBezTo>
                    <a:pt x="4" y="0"/>
                    <a:pt x="1" y="0"/>
                    <a:pt x="2" y="4"/>
                  </a:cubicBezTo>
                  <a:cubicBezTo>
                    <a:pt x="488" y="650"/>
                    <a:pt x="921" y="1317"/>
                    <a:pt x="1379" y="2014"/>
                  </a:cubicBezTo>
                  <a:cubicBezTo>
                    <a:pt x="1811" y="2705"/>
                    <a:pt x="2239" y="3423"/>
                    <a:pt x="2643" y="4163"/>
                  </a:cubicBezTo>
                  <a:cubicBezTo>
                    <a:pt x="2646" y="4163"/>
                    <a:pt x="2646" y="4160"/>
                    <a:pt x="2649" y="4160"/>
                  </a:cubicBezTo>
                  <a:cubicBezTo>
                    <a:pt x="2246" y="3422"/>
                    <a:pt x="1817" y="2706"/>
                    <a:pt x="1384" y="2012"/>
                  </a:cubicBezTo>
                  <a:cubicBezTo>
                    <a:pt x="926" y="1317"/>
                    <a:pt x="491" y="650"/>
                    <a:pt x="4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4780000" y="3275625"/>
              <a:ext cx="66250" cy="104100"/>
            </a:xfrm>
            <a:custGeom>
              <a:rect b="b" l="l" r="r" t="t"/>
              <a:pathLst>
                <a:path extrusionOk="0" h="4164" w="2650">
                  <a:moveTo>
                    <a:pt x="4" y="0"/>
                  </a:moveTo>
                  <a:cubicBezTo>
                    <a:pt x="4" y="0"/>
                    <a:pt x="1" y="0"/>
                    <a:pt x="2" y="4"/>
                  </a:cubicBezTo>
                  <a:cubicBezTo>
                    <a:pt x="488" y="650"/>
                    <a:pt x="921" y="1317"/>
                    <a:pt x="1379" y="2014"/>
                  </a:cubicBezTo>
                  <a:cubicBezTo>
                    <a:pt x="1811" y="2705"/>
                    <a:pt x="2239" y="3423"/>
                    <a:pt x="2643" y="4163"/>
                  </a:cubicBezTo>
                  <a:cubicBezTo>
                    <a:pt x="2646" y="4163"/>
                    <a:pt x="2646" y="4160"/>
                    <a:pt x="2649" y="4160"/>
                  </a:cubicBezTo>
                  <a:cubicBezTo>
                    <a:pt x="2246" y="3422"/>
                    <a:pt x="1817" y="2706"/>
                    <a:pt x="1384" y="2012"/>
                  </a:cubicBezTo>
                  <a:cubicBezTo>
                    <a:pt x="926" y="1317"/>
                    <a:pt x="491" y="650"/>
                    <a:pt x="4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4746525" y="3316800"/>
              <a:ext cx="238900" cy="358900"/>
            </a:xfrm>
            <a:custGeom>
              <a:rect b="b" l="l" r="r" t="t"/>
              <a:pathLst>
                <a:path extrusionOk="0" h="14356" w="9556">
                  <a:moveTo>
                    <a:pt x="4797" y="1"/>
                  </a:moveTo>
                  <a:cubicBezTo>
                    <a:pt x="4677" y="1"/>
                    <a:pt x="4553" y="5"/>
                    <a:pt x="4423" y="12"/>
                  </a:cubicBezTo>
                  <a:cubicBezTo>
                    <a:pt x="2178" y="148"/>
                    <a:pt x="173" y="1620"/>
                    <a:pt x="59" y="3870"/>
                  </a:cubicBezTo>
                  <a:cubicBezTo>
                    <a:pt x="0" y="5000"/>
                    <a:pt x="387" y="6087"/>
                    <a:pt x="725" y="7141"/>
                  </a:cubicBezTo>
                  <a:cubicBezTo>
                    <a:pt x="994" y="7985"/>
                    <a:pt x="1233" y="8831"/>
                    <a:pt x="1280" y="9708"/>
                  </a:cubicBezTo>
                  <a:cubicBezTo>
                    <a:pt x="1673" y="9234"/>
                    <a:pt x="2435" y="7871"/>
                    <a:pt x="2604" y="7871"/>
                  </a:cubicBezTo>
                  <a:cubicBezTo>
                    <a:pt x="2618" y="7871"/>
                    <a:pt x="2628" y="7880"/>
                    <a:pt x="2633" y="7900"/>
                  </a:cubicBezTo>
                  <a:cubicBezTo>
                    <a:pt x="3248" y="10134"/>
                    <a:pt x="2681" y="12611"/>
                    <a:pt x="1175" y="14355"/>
                  </a:cubicBezTo>
                  <a:cubicBezTo>
                    <a:pt x="3928" y="14020"/>
                    <a:pt x="6463" y="12402"/>
                    <a:pt x="7827" y="9956"/>
                  </a:cubicBezTo>
                  <a:cubicBezTo>
                    <a:pt x="9227" y="7460"/>
                    <a:pt x="9556" y="3914"/>
                    <a:pt x="7769" y="1511"/>
                  </a:cubicBezTo>
                  <a:cubicBezTo>
                    <a:pt x="7103" y="612"/>
                    <a:pt x="6317" y="1"/>
                    <a:pt x="4797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4792525" y="3290425"/>
              <a:ext cx="112975" cy="53300"/>
            </a:xfrm>
            <a:custGeom>
              <a:rect b="b" l="l" r="r" t="t"/>
              <a:pathLst>
                <a:path extrusionOk="0" h="2132" w="4519">
                  <a:moveTo>
                    <a:pt x="4518" y="0"/>
                  </a:moveTo>
                  <a:lnTo>
                    <a:pt x="4518" y="0"/>
                  </a:lnTo>
                  <a:cubicBezTo>
                    <a:pt x="3459" y="255"/>
                    <a:pt x="2580" y="378"/>
                    <a:pt x="1637" y="378"/>
                  </a:cubicBezTo>
                  <a:cubicBezTo>
                    <a:pt x="1124" y="378"/>
                    <a:pt x="592" y="342"/>
                    <a:pt x="1" y="270"/>
                  </a:cubicBezTo>
                  <a:lnTo>
                    <a:pt x="1" y="270"/>
                  </a:lnTo>
                  <a:cubicBezTo>
                    <a:pt x="306" y="1524"/>
                    <a:pt x="1292" y="2132"/>
                    <a:pt x="2267" y="2132"/>
                  </a:cubicBezTo>
                  <a:cubicBezTo>
                    <a:pt x="3335" y="2132"/>
                    <a:pt x="4388" y="1404"/>
                    <a:pt x="4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3101225" y="3526050"/>
              <a:ext cx="1711000" cy="880075"/>
            </a:xfrm>
            <a:custGeom>
              <a:rect b="b" l="l" r="r" t="t"/>
              <a:pathLst>
                <a:path extrusionOk="0" h="35203" w="68440">
                  <a:moveTo>
                    <a:pt x="23545" y="0"/>
                  </a:moveTo>
                  <a:cubicBezTo>
                    <a:pt x="19371" y="0"/>
                    <a:pt x="14647" y="880"/>
                    <a:pt x="10578" y="3939"/>
                  </a:cubicBezTo>
                  <a:cubicBezTo>
                    <a:pt x="9746" y="4560"/>
                    <a:pt x="8941" y="5274"/>
                    <a:pt x="8175" y="6094"/>
                  </a:cubicBezTo>
                  <a:cubicBezTo>
                    <a:pt x="7282" y="7050"/>
                    <a:pt x="6459" y="8062"/>
                    <a:pt x="5710" y="9119"/>
                  </a:cubicBezTo>
                  <a:cubicBezTo>
                    <a:pt x="4760" y="10459"/>
                    <a:pt x="3927" y="11865"/>
                    <a:pt x="3215" y="13299"/>
                  </a:cubicBezTo>
                  <a:cubicBezTo>
                    <a:pt x="1814" y="16110"/>
                    <a:pt x="875" y="19025"/>
                    <a:pt x="415" y="21746"/>
                  </a:cubicBezTo>
                  <a:cubicBezTo>
                    <a:pt x="88" y="23652"/>
                    <a:pt x="1" y="25463"/>
                    <a:pt x="153" y="27074"/>
                  </a:cubicBezTo>
                  <a:cubicBezTo>
                    <a:pt x="529" y="31083"/>
                    <a:pt x="2273" y="35122"/>
                    <a:pt x="5710" y="35122"/>
                  </a:cubicBezTo>
                  <a:lnTo>
                    <a:pt x="34534" y="35202"/>
                  </a:lnTo>
                  <a:lnTo>
                    <a:pt x="62289" y="35122"/>
                  </a:lnTo>
                  <a:cubicBezTo>
                    <a:pt x="64936" y="35122"/>
                    <a:pt x="66689" y="32197"/>
                    <a:pt x="67573" y="29708"/>
                  </a:cubicBezTo>
                  <a:cubicBezTo>
                    <a:pt x="68327" y="27577"/>
                    <a:pt x="68439" y="24785"/>
                    <a:pt x="67923" y="21746"/>
                  </a:cubicBezTo>
                  <a:cubicBezTo>
                    <a:pt x="67596" y="19813"/>
                    <a:pt x="67013" y="17779"/>
                    <a:pt x="66176" y="15756"/>
                  </a:cubicBezTo>
                  <a:cubicBezTo>
                    <a:pt x="65299" y="13632"/>
                    <a:pt x="64145" y="11518"/>
                    <a:pt x="62713" y="9540"/>
                  </a:cubicBezTo>
                  <a:cubicBezTo>
                    <a:pt x="62013" y="8572"/>
                    <a:pt x="61245" y="7635"/>
                    <a:pt x="60413" y="6747"/>
                  </a:cubicBezTo>
                  <a:cubicBezTo>
                    <a:pt x="59641" y="5922"/>
                    <a:pt x="58823" y="5197"/>
                    <a:pt x="57975" y="4560"/>
                  </a:cubicBezTo>
                  <a:cubicBezTo>
                    <a:pt x="53466" y="1172"/>
                    <a:pt x="48035" y="254"/>
                    <a:pt x="43456" y="254"/>
                  </a:cubicBezTo>
                  <a:cubicBezTo>
                    <a:pt x="38563" y="254"/>
                    <a:pt x="34643" y="1302"/>
                    <a:pt x="33861" y="1502"/>
                  </a:cubicBezTo>
                  <a:cubicBezTo>
                    <a:pt x="32304" y="1132"/>
                    <a:pt x="28279" y="0"/>
                    <a:pt x="23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3243950" y="4145550"/>
              <a:ext cx="1414525" cy="258575"/>
            </a:xfrm>
            <a:custGeom>
              <a:rect b="b" l="l" r="r" t="t"/>
              <a:pathLst>
                <a:path extrusionOk="0" h="10343" w="56581">
                  <a:moveTo>
                    <a:pt x="14368" y="0"/>
                  </a:moveTo>
                  <a:cubicBezTo>
                    <a:pt x="14368" y="443"/>
                    <a:pt x="13756" y="2657"/>
                    <a:pt x="13659" y="3045"/>
                  </a:cubicBezTo>
                  <a:cubicBezTo>
                    <a:pt x="12189" y="9041"/>
                    <a:pt x="1" y="10342"/>
                    <a:pt x="1" y="10342"/>
                  </a:cubicBezTo>
                  <a:lnTo>
                    <a:pt x="56580" y="10342"/>
                  </a:lnTo>
                  <a:cubicBezTo>
                    <a:pt x="51650" y="9442"/>
                    <a:pt x="48565" y="6025"/>
                    <a:pt x="46783" y="4337"/>
                  </a:cubicBezTo>
                  <a:cubicBezTo>
                    <a:pt x="45310" y="2940"/>
                    <a:pt x="44114" y="0"/>
                    <a:pt x="44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3243950" y="3624525"/>
              <a:ext cx="1425075" cy="140050"/>
            </a:xfrm>
            <a:custGeom>
              <a:rect b="b" l="l" r="r" t="t"/>
              <a:pathLst>
                <a:path extrusionOk="0" h="5602" w="57003">
                  <a:moveTo>
                    <a:pt x="4869" y="0"/>
                  </a:moveTo>
                  <a:cubicBezTo>
                    <a:pt x="4037" y="621"/>
                    <a:pt x="3232" y="1335"/>
                    <a:pt x="2466" y="2155"/>
                  </a:cubicBezTo>
                  <a:cubicBezTo>
                    <a:pt x="1573" y="3111"/>
                    <a:pt x="750" y="4123"/>
                    <a:pt x="1" y="5180"/>
                  </a:cubicBezTo>
                  <a:lnTo>
                    <a:pt x="57003" y="5601"/>
                  </a:lnTo>
                  <a:lnTo>
                    <a:pt x="57003" y="5600"/>
                  </a:lnTo>
                  <a:cubicBezTo>
                    <a:pt x="56304" y="4631"/>
                    <a:pt x="55536" y="3696"/>
                    <a:pt x="54704" y="2808"/>
                  </a:cubicBezTo>
                  <a:cubicBezTo>
                    <a:pt x="53932" y="1983"/>
                    <a:pt x="53114" y="1258"/>
                    <a:pt x="52266" y="620"/>
                  </a:cubicBezTo>
                  <a:lnTo>
                    <a:pt x="4869" y="0"/>
                  </a:ln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111550" y="3858500"/>
              <a:ext cx="1687725" cy="211225"/>
            </a:xfrm>
            <a:custGeom>
              <a:rect b="b" l="l" r="r" t="t"/>
              <a:pathLst>
                <a:path extrusionOk="0" h="8449" w="67509">
                  <a:moveTo>
                    <a:pt x="2802" y="1"/>
                  </a:moveTo>
                  <a:cubicBezTo>
                    <a:pt x="1401" y="2812"/>
                    <a:pt x="460" y="5727"/>
                    <a:pt x="1" y="8448"/>
                  </a:cubicBezTo>
                  <a:lnTo>
                    <a:pt x="67508" y="8448"/>
                  </a:lnTo>
                  <a:cubicBezTo>
                    <a:pt x="67183" y="6515"/>
                    <a:pt x="66600" y="4481"/>
                    <a:pt x="65763" y="2458"/>
                  </a:cubicBezTo>
                  <a:lnTo>
                    <a:pt x="2802" y="1"/>
                  </a:ln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3105050" y="4202900"/>
              <a:ext cx="1685500" cy="201225"/>
            </a:xfrm>
            <a:custGeom>
              <a:rect b="b" l="l" r="r" t="t"/>
              <a:pathLst>
                <a:path extrusionOk="0" h="8049" w="67420">
                  <a:moveTo>
                    <a:pt x="0" y="0"/>
                  </a:moveTo>
                  <a:cubicBezTo>
                    <a:pt x="376" y="4009"/>
                    <a:pt x="2120" y="8048"/>
                    <a:pt x="5557" y="8048"/>
                  </a:cubicBezTo>
                  <a:lnTo>
                    <a:pt x="62136" y="8048"/>
                  </a:lnTo>
                  <a:cubicBezTo>
                    <a:pt x="64783" y="8048"/>
                    <a:pt x="66536" y="5123"/>
                    <a:pt x="67420" y="2634"/>
                  </a:cubicBezTo>
                  <a:lnTo>
                    <a:pt x="52339" y="2043"/>
                  </a:lnTo>
                  <a:lnTo>
                    <a:pt x="19216" y="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355375" y="2464975"/>
              <a:ext cx="1100250" cy="997650"/>
            </a:xfrm>
            <a:custGeom>
              <a:rect b="b" l="l" r="r" t="t"/>
              <a:pathLst>
                <a:path extrusionOk="0" h="39906" w="44010">
                  <a:moveTo>
                    <a:pt x="21794" y="1"/>
                  </a:moveTo>
                  <a:cubicBezTo>
                    <a:pt x="21088" y="1"/>
                    <a:pt x="20373" y="35"/>
                    <a:pt x="19656" y="104"/>
                  </a:cubicBezTo>
                  <a:lnTo>
                    <a:pt x="19581" y="110"/>
                  </a:lnTo>
                  <a:cubicBezTo>
                    <a:pt x="14114" y="651"/>
                    <a:pt x="9310" y="3114"/>
                    <a:pt x="5794" y="6747"/>
                  </a:cubicBezTo>
                  <a:cubicBezTo>
                    <a:pt x="5505" y="7043"/>
                    <a:pt x="5226" y="7349"/>
                    <a:pt x="4954" y="7662"/>
                  </a:cubicBezTo>
                  <a:cubicBezTo>
                    <a:pt x="2859" y="10085"/>
                    <a:pt x="1308" y="12950"/>
                    <a:pt x="457" y="16075"/>
                  </a:cubicBezTo>
                  <a:cubicBezTo>
                    <a:pt x="368" y="16400"/>
                    <a:pt x="304" y="16729"/>
                    <a:pt x="266" y="17058"/>
                  </a:cubicBezTo>
                  <a:cubicBezTo>
                    <a:pt x="1" y="19175"/>
                    <a:pt x="637" y="21346"/>
                    <a:pt x="864" y="23640"/>
                  </a:cubicBezTo>
                  <a:cubicBezTo>
                    <a:pt x="1931" y="34424"/>
                    <a:pt x="9788" y="39905"/>
                    <a:pt x="20303" y="39905"/>
                  </a:cubicBezTo>
                  <a:cubicBezTo>
                    <a:pt x="21345" y="39905"/>
                    <a:pt x="22414" y="39851"/>
                    <a:pt x="23504" y="39743"/>
                  </a:cubicBezTo>
                  <a:cubicBezTo>
                    <a:pt x="35593" y="38546"/>
                    <a:pt x="44009" y="31642"/>
                    <a:pt x="42836" y="19789"/>
                  </a:cubicBezTo>
                  <a:cubicBezTo>
                    <a:pt x="42611" y="17512"/>
                    <a:pt x="42605" y="15067"/>
                    <a:pt x="41882" y="13001"/>
                  </a:cubicBezTo>
                  <a:cubicBezTo>
                    <a:pt x="41772" y="12686"/>
                    <a:pt x="41644" y="12382"/>
                    <a:pt x="41499" y="12088"/>
                  </a:cubicBezTo>
                  <a:cubicBezTo>
                    <a:pt x="40792" y="10659"/>
                    <a:pt x="39928" y="9322"/>
                    <a:pt x="38932" y="8098"/>
                  </a:cubicBezTo>
                  <a:cubicBezTo>
                    <a:pt x="38915" y="8076"/>
                    <a:pt x="38897" y="8056"/>
                    <a:pt x="38878" y="8036"/>
                  </a:cubicBezTo>
                  <a:cubicBezTo>
                    <a:pt x="36590" y="5235"/>
                    <a:pt x="33609" y="3030"/>
                    <a:pt x="30214" y="1647"/>
                  </a:cubicBezTo>
                  <a:cubicBezTo>
                    <a:pt x="29690" y="1433"/>
                    <a:pt x="29156" y="1237"/>
                    <a:pt x="28613" y="1065"/>
                  </a:cubicBezTo>
                  <a:cubicBezTo>
                    <a:pt x="28316" y="966"/>
                    <a:pt x="28015" y="877"/>
                    <a:pt x="27712" y="792"/>
                  </a:cubicBezTo>
                  <a:cubicBezTo>
                    <a:pt x="27403" y="708"/>
                    <a:pt x="27093" y="631"/>
                    <a:pt x="26780" y="559"/>
                  </a:cubicBezTo>
                  <a:cubicBezTo>
                    <a:pt x="26067" y="394"/>
                    <a:pt x="25340" y="266"/>
                    <a:pt x="24607" y="175"/>
                  </a:cubicBezTo>
                  <a:cubicBezTo>
                    <a:pt x="24213" y="124"/>
                    <a:pt x="23817" y="86"/>
                    <a:pt x="23421" y="58"/>
                  </a:cubicBezTo>
                  <a:cubicBezTo>
                    <a:pt x="23076" y="35"/>
                    <a:pt x="22727" y="16"/>
                    <a:pt x="22379" y="9"/>
                  </a:cubicBezTo>
                  <a:cubicBezTo>
                    <a:pt x="22185" y="3"/>
                    <a:pt x="21990" y="1"/>
                    <a:pt x="21794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832000" y="3464300"/>
              <a:ext cx="244650" cy="123375"/>
            </a:xfrm>
            <a:custGeom>
              <a:rect b="b" l="l" r="r" t="t"/>
              <a:pathLst>
                <a:path extrusionOk="0" h="4935" w="9786">
                  <a:moveTo>
                    <a:pt x="8656" y="0"/>
                  </a:moveTo>
                  <a:cubicBezTo>
                    <a:pt x="7365" y="318"/>
                    <a:pt x="6012" y="546"/>
                    <a:pt x="4615" y="685"/>
                  </a:cubicBezTo>
                  <a:cubicBezTo>
                    <a:pt x="3634" y="782"/>
                    <a:pt x="2665" y="832"/>
                    <a:pt x="1714" y="832"/>
                  </a:cubicBezTo>
                  <a:cubicBezTo>
                    <a:pt x="1311" y="832"/>
                    <a:pt x="912" y="823"/>
                    <a:pt x="516" y="805"/>
                  </a:cubicBezTo>
                  <a:lnTo>
                    <a:pt x="1" y="3972"/>
                  </a:lnTo>
                  <a:cubicBezTo>
                    <a:pt x="1" y="3972"/>
                    <a:pt x="913" y="4935"/>
                    <a:pt x="3670" y="4935"/>
                  </a:cubicBezTo>
                  <a:cubicBezTo>
                    <a:pt x="4081" y="4935"/>
                    <a:pt x="4533" y="4914"/>
                    <a:pt x="5030" y="4864"/>
                  </a:cubicBezTo>
                  <a:cubicBezTo>
                    <a:pt x="8853" y="4485"/>
                    <a:pt x="9786" y="3003"/>
                    <a:pt x="9786" y="3003"/>
                  </a:cubicBezTo>
                  <a:lnTo>
                    <a:pt x="8656" y="0"/>
                  </a:ln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832000" y="3464250"/>
              <a:ext cx="216400" cy="100775"/>
            </a:xfrm>
            <a:custGeom>
              <a:rect b="b" l="l" r="r" t="t"/>
              <a:pathLst>
                <a:path extrusionOk="0" h="4031" w="8656">
                  <a:moveTo>
                    <a:pt x="8656" y="1"/>
                  </a:moveTo>
                  <a:lnTo>
                    <a:pt x="516" y="807"/>
                  </a:lnTo>
                  <a:lnTo>
                    <a:pt x="1" y="3974"/>
                  </a:lnTo>
                  <a:cubicBezTo>
                    <a:pt x="341" y="4012"/>
                    <a:pt x="673" y="4030"/>
                    <a:pt x="997" y="4030"/>
                  </a:cubicBezTo>
                  <a:cubicBezTo>
                    <a:pt x="5816" y="4030"/>
                    <a:pt x="8656" y="2"/>
                    <a:pt x="8656" y="2"/>
                  </a:cubicBezTo>
                  <a:lnTo>
                    <a:pt x="8656" y="1"/>
                  </a:lnTo>
                  <a:close/>
                </a:path>
              </a:pathLst>
            </a:custGeom>
            <a:solidFill>
              <a:srgbClr val="F08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262525" y="2908700"/>
              <a:ext cx="247325" cy="380550"/>
            </a:xfrm>
            <a:custGeom>
              <a:rect b="b" l="l" r="r" t="t"/>
              <a:pathLst>
                <a:path extrusionOk="0" h="15222" w="9893">
                  <a:moveTo>
                    <a:pt x="5127" y="0"/>
                  </a:moveTo>
                  <a:cubicBezTo>
                    <a:pt x="4348" y="0"/>
                    <a:pt x="3568" y="208"/>
                    <a:pt x="2898" y="609"/>
                  </a:cubicBezTo>
                  <a:cubicBezTo>
                    <a:pt x="2770" y="683"/>
                    <a:pt x="2649" y="765"/>
                    <a:pt x="2534" y="850"/>
                  </a:cubicBezTo>
                  <a:cubicBezTo>
                    <a:pt x="1064" y="1947"/>
                    <a:pt x="375" y="3895"/>
                    <a:pt x="221" y="5746"/>
                  </a:cubicBezTo>
                  <a:cubicBezTo>
                    <a:pt x="1" y="8400"/>
                    <a:pt x="738" y="11204"/>
                    <a:pt x="2586" y="13113"/>
                  </a:cubicBezTo>
                  <a:cubicBezTo>
                    <a:pt x="3862" y="14429"/>
                    <a:pt x="5702" y="15222"/>
                    <a:pt x="7512" y="15222"/>
                  </a:cubicBezTo>
                  <a:cubicBezTo>
                    <a:pt x="7872" y="15222"/>
                    <a:pt x="8230" y="15191"/>
                    <a:pt x="8582" y="15126"/>
                  </a:cubicBezTo>
                  <a:lnTo>
                    <a:pt x="8588" y="15126"/>
                  </a:lnTo>
                  <a:cubicBezTo>
                    <a:pt x="9035" y="15043"/>
                    <a:pt x="9475" y="14903"/>
                    <a:pt x="9892" y="14708"/>
                  </a:cubicBezTo>
                  <a:lnTo>
                    <a:pt x="8892" y="2243"/>
                  </a:lnTo>
                  <a:cubicBezTo>
                    <a:pt x="8341" y="1227"/>
                    <a:pt x="7362" y="452"/>
                    <a:pt x="6245" y="148"/>
                  </a:cubicBezTo>
                  <a:cubicBezTo>
                    <a:pt x="5881" y="49"/>
                    <a:pt x="5504" y="0"/>
                    <a:pt x="5127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3288575" y="3008950"/>
              <a:ext cx="126875" cy="244225"/>
            </a:xfrm>
            <a:custGeom>
              <a:rect b="b" l="l" r="r" t="t"/>
              <a:pathLst>
                <a:path extrusionOk="0" h="9769" w="5075">
                  <a:moveTo>
                    <a:pt x="1415" y="0"/>
                  </a:moveTo>
                  <a:cubicBezTo>
                    <a:pt x="1350" y="0"/>
                    <a:pt x="1287" y="8"/>
                    <a:pt x="1225" y="25"/>
                  </a:cubicBezTo>
                  <a:cubicBezTo>
                    <a:pt x="224" y="296"/>
                    <a:pt x="1" y="2691"/>
                    <a:pt x="725" y="5375"/>
                  </a:cubicBezTo>
                  <a:cubicBezTo>
                    <a:pt x="1405" y="7891"/>
                    <a:pt x="2679" y="9769"/>
                    <a:pt x="3660" y="9769"/>
                  </a:cubicBezTo>
                  <a:cubicBezTo>
                    <a:pt x="3725" y="9769"/>
                    <a:pt x="3789" y="9761"/>
                    <a:pt x="3851" y="9744"/>
                  </a:cubicBezTo>
                  <a:cubicBezTo>
                    <a:pt x="4851" y="9473"/>
                    <a:pt x="5075" y="7078"/>
                    <a:pt x="4350" y="4396"/>
                  </a:cubicBezTo>
                  <a:cubicBezTo>
                    <a:pt x="3670" y="1878"/>
                    <a:pt x="2396" y="0"/>
                    <a:pt x="1415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3321800" y="2997600"/>
              <a:ext cx="97975" cy="250175"/>
            </a:xfrm>
            <a:custGeom>
              <a:rect b="b" l="l" r="r" t="t"/>
              <a:pathLst>
                <a:path extrusionOk="0" h="10007" w="3919">
                  <a:moveTo>
                    <a:pt x="168" y="0"/>
                  </a:moveTo>
                  <a:cubicBezTo>
                    <a:pt x="118" y="0"/>
                    <a:pt x="68" y="27"/>
                    <a:pt x="41" y="75"/>
                  </a:cubicBezTo>
                  <a:cubicBezTo>
                    <a:pt x="1" y="146"/>
                    <a:pt x="26" y="234"/>
                    <a:pt x="96" y="274"/>
                  </a:cubicBezTo>
                  <a:cubicBezTo>
                    <a:pt x="745" y="641"/>
                    <a:pt x="1301" y="1259"/>
                    <a:pt x="1843" y="2216"/>
                  </a:cubicBezTo>
                  <a:cubicBezTo>
                    <a:pt x="3146" y="4520"/>
                    <a:pt x="3619" y="7225"/>
                    <a:pt x="3174" y="9836"/>
                  </a:cubicBezTo>
                  <a:cubicBezTo>
                    <a:pt x="3160" y="9916"/>
                    <a:pt x="3214" y="9991"/>
                    <a:pt x="3292" y="10004"/>
                  </a:cubicBezTo>
                  <a:cubicBezTo>
                    <a:pt x="3302" y="10005"/>
                    <a:pt x="3309" y="10007"/>
                    <a:pt x="3317" y="10007"/>
                  </a:cubicBezTo>
                  <a:cubicBezTo>
                    <a:pt x="3388" y="10007"/>
                    <a:pt x="3450" y="9956"/>
                    <a:pt x="3462" y="9885"/>
                  </a:cubicBezTo>
                  <a:cubicBezTo>
                    <a:pt x="3918" y="7209"/>
                    <a:pt x="3434" y="4435"/>
                    <a:pt x="2098" y="2073"/>
                  </a:cubicBezTo>
                  <a:cubicBezTo>
                    <a:pt x="1529" y="1066"/>
                    <a:pt x="938" y="414"/>
                    <a:pt x="240" y="19"/>
                  </a:cubicBezTo>
                  <a:cubicBezTo>
                    <a:pt x="217" y="6"/>
                    <a:pt x="193" y="0"/>
                    <a:pt x="168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3341275" y="3120275"/>
              <a:ext cx="61650" cy="85950"/>
            </a:xfrm>
            <a:custGeom>
              <a:rect b="b" l="l" r="r" t="t"/>
              <a:pathLst>
                <a:path extrusionOk="0" h="3438" w="2466">
                  <a:moveTo>
                    <a:pt x="2301" y="1"/>
                  </a:moveTo>
                  <a:cubicBezTo>
                    <a:pt x="2269" y="1"/>
                    <a:pt x="2238" y="11"/>
                    <a:pt x="2211" y="32"/>
                  </a:cubicBezTo>
                  <a:cubicBezTo>
                    <a:pt x="1171" y="842"/>
                    <a:pt x="394" y="1985"/>
                    <a:pt x="24" y="3251"/>
                  </a:cubicBezTo>
                  <a:cubicBezTo>
                    <a:pt x="0" y="3328"/>
                    <a:pt x="45" y="3410"/>
                    <a:pt x="122" y="3432"/>
                  </a:cubicBezTo>
                  <a:cubicBezTo>
                    <a:pt x="136" y="3436"/>
                    <a:pt x="150" y="3438"/>
                    <a:pt x="164" y="3438"/>
                  </a:cubicBezTo>
                  <a:cubicBezTo>
                    <a:pt x="227" y="3438"/>
                    <a:pt x="286" y="3396"/>
                    <a:pt x="304" y="3333"/>
                  </a:cubicBezTo>
                  <a:cubicBezTo>
                    <a:pt x="657" y="2126"/>
                    <a:pt x="1399" y="1036"/>
                    <a:pt x="2390" y="262"/>
                  </a:cubicBezTo>
                  <a:cubicBezTo>
                    <a:pt x="2455" y="212"/>
                    <a:pt x="2466" y="122"/>
                    <a:pt x="2416" y="57"/>
                  </a:cubicBezTo>
                  <a:cubicBezTo>
                    <a:pt x="2388" y="20"/>
                    <a:pt x="2344" y="1"/>
                    <a:pt x="2301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325575" y="2908675"/>
              <a:ext cx="184275" cy="378200"/>
            </a:xfrm>
            <a:custGeom>
              <a:rect b="b" l="l" r="r" t="t"/>
              <a:pathLst>
                <a:path extrusionOk="0" h="15128" w="7371">
                  <a:moveTo>
                    <a:pt x="2603" y="0"/>
                  </a:moveTo>
                  <a:cubicBezTo>
                    <a:pt x="1825" y="0"/>
                    <a:pt x="1045" y="209"/>
                    <a:pt x="376" y="610"/>
                  </a:cubicBezTo>
                  <a:cubicBezTo>
                    <a:pt x="248" y="684"/>
                    <a:pt x="127" y="766"/>
                    <a:pt x="12" y="851"/>
                  </a:cubicBezTo>
                  <a:lnTo>
                    <a:pt x="1" y="865"/>
                  </a:lnTo>
                  <a:cubicBezTo>
                    <a:pt x="4443" y="4512"/>
                    <a:pt x="6060" y="15127"/>
                    <a:pt x="6060" y="15127"/>
                  </a:cubicBezTo>
                  <a:lnTo>
                    <a:pt x="6066" y="15127"/>
                  </a:lnTo>
                  <a:cubicBezTo>
                    <a:pt x="6513" y="15044"/>
                    <a:pt x="6953" y="14904"/>
                    <a:pt x="7370" y="14709"/>
                  </a:cubicBezTo>
                  <a:lnTo>
                    <a:pt x="6370" y="2244"/>
                  </a:lnTo>
                  <a:cubicBezTo>
                    <a:pt x="5819" y="1228"/>
                    <a:pt x="4840" y="453"/>
                    <a:pt x="3723" y="149"/>
                  </a:cubicBezTo>
                  <a:cubicBezTo>
                    <a:pt x="3358" y="49"/>
                    <a:pt x="2981" y="0"/>
                    <a:pt x="2603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4301875" y="2808300"/>
              <a:ext cx="248125" cy="389975"/>
            </a:xfrm>
            <a:custGeom>
              <a:rect b="b" l="l" r="r" t="t"/>
              <a:pathLst>
                <a:path extrusionOk="0" h="15599" w="9925">
                  <a:moveTo>
                    <a:pt x="4117" y="1"/>
                  </a:moveTo>
                  <a:cubicBezTo>
                    <a:pt x="3450" y="1"/>
                    <a:pt x="2782" y="152"/>
                    <a:pt x="2185" y="450"/>
                  </a:cubicBezTo>
                  <a:cubicBezTo>
                    <a:pt x="1149" y="968"/>
                    <a:pt x="341" y="1921"/>
                    <a:pt x="1" y="3025"/>
                  </a:cubicBezTo>
                  <a:lnTo>
                    <a:pt x="1462" y="15443"/>
                  </a:lnTo>
                  <a:cubicBezTo>
                    <a:pt x="1887" y="15547"/>
                    <a:pt x="2319" y="15598"/>
                    <a:pt x="2750" y="15598"/>
                  </a:cubicBezTo>
                  <a:cubicBezTo>
                    <a:pt x="2774" y="15598"/>
                    <a:pt x="2799" y="15598"/>
                    <a:pt x="2824" y="15598"/>
                  </a:cubicBezTo>
                  <a:cubicBezTo>
                    <a:pt x="2825" y="15598"/>
                    <a:pt x="2828" y="15598"/>
                    <a:pt x="2830" y="15596"/>
                  </a:cubicBezTo>
                  <a:cubicBezTo>
                    <a:pt x="4993" y="15562"/>
                    <a:pt x="7123" y="14293"/>
                    <a:pt x="8314" y="12446"/>
                  </a:cubicBezTo>
                  <a:cubicBezTo>
                    <a:pt x="9754" y="10212"/>
                    <a:pt x="9925" y="7317"/>
                    <a:pt x="9189" y="4759"/>
                  </a:cubicBezTo>
                  <a:cubicBezTo>
                    <a:pt x="8676" y="2974"/>
                    <a:pt x="7618" y="1201"/>
                    <a:pt x="5961" y="412"/>
                  </a:cubicBezTo>
                  <a:cubicBezTo>
                    <a:pt x="5832" y="352"/>
                    <a:pt x="5697" y="294"/>
                    <a:pt x="5557" y="247"/>
                  </a:cubicBezTo>
                  <a:cubicBezTo>
                    <a:pt x="5096" y="82"/>
                    <a:pt x="4607" y="1"/>
                    <a:pt x="4117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4413125" y="2895250"/>
              <a:ext cx="102925" cy="251200"/>
            </a:xfrm>
            <a:custGeom>
              <a:rect b="b" l="l" r="r" t="t"/>
              <a:pathLst>
                <a:path extrusionOk="0" h="10048" w="4117">
                  <a:moveTo>
                    <a:pt x="2347" y="0"/>
                  </a:moveTo>
                  <a:cubicBezTo>
                    <a:pt x="1330" y="0"/>
                    <a:pt x="369" y="2167"/>
                    <a:pt x="187" y="4898"/>
                  </a:cubicBezTo>
                  <a:cubicBezTo>
                    <a:pt x="0" y="7672"/>
                    <a:pt x="689" y="9977"/>
                    <a:pt x="1724" y="10046"/>
                  </a:cubicBezTo>
                  <a:cubicBezTo>
                    <a:pt x="1740" y="10047"/>
                    <a:pt x="1756" y="10048"/>
                    <a:pt x="1772" y="10048"/>
                  </a:cubicBezTo>
                  <a:cubicBezTo>
                    <a:pt x="2789" y="10048"/>
                    <a:pt x="3749" y="7879"/>
                    <a:pt x="3932" y="5148"/>
                  </a:cubicBezTo>
                  <a:cubicBezTo>
                    <a:pt x="4117" y="2374"/>
                    <a:pt x="3429" y="71"/>
                    <a:pt x="2394" y="2"/>
                  </a:cubicBezTo>
                  <a:cubicBezTo>
                    <a:pt x="2378" y="1"/>
                    <a:pt x="2363" y="0"/>
                    <a:pt x="2347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4405725" y="2884875"/>
              <a:ext cx="63150" cy="260875"/>
            </a:xfrm>
            <a:custGeom>
              <a:rect b="b" l="l" r="r" t="t"/>
              <a:pathLst>
                <a:path extrusionOk="0" h="10435" w="2526">
                  <a:moveTo>
                    <a:pt x="2361" y="1"/>
                  </a:moveTo>
                  <a:cubicBezTo>
                    <a:pt x="2327" y="1"/>
                    <a:pt x="2293" y="12"/>
                    <a:pt x="2266" y="36"/>
                  </a:cubicBezTo>
                  <a:cubicBezTo>
                    <a:pt x="1659" y="560"/>
                    <a:pt x="1209" y="1315"/>
                    <a:pt x="848" y="2413"/>
                  </a:cubicBezTo>
                  <a:cubicBezTo>
                    <a:pt x="0" y="4993"/>
                    <a:pt x="70" y="7808"/>
                    <a:pt x="1041" y="10341"/>
                  </a:cubicBezTo>
                  <a:cubicBezTo>
                    <a:pt x="1064" y="10399"/>
                    <a:pt x="1119" y="10435"/>
                    <a:pt x="1178" y="10435"/>
                  </a:cubicBezTo>
                  <a:cubicBezTo>
                    <a:pt x="1195" y="10435"/>
                    <a:pt x="1213" y="10432"/>
                    <a:pt x="1230" y="10426"/>
                  </a:cubicBezTo>
                  <a:cubicBezTo>
                    <a:pt x="1306" y="10396"/>
                    <a:pt x="1343" y="10311"/>
                    <a:pt x="1315" y="10236"/>
                  </a:cubicBezTo>
                  <a:cubicBezTo>
                    <a:pt x="366" y="7765"/>
                    <a:pt x="299" y="5019"/>
                    <a:pt x="1126" y="2504"/>
                  </a:cubicBezTo>
                  <a:cubicBezTo>
                    <a:pt x="1469" y="1459"/>
                    <a:pt x="1892" y="745"/>
                    <a:pt x="2458" y="258"/>
                  </a:cubicBezTo>
                  <a:cubicBezTo>
                    <a:pt x="2518" y="205"/>
                    <a:pt x="2525" y="113"/>
                    <a:pt x="2473" y="51"/>
                  </a:cubicBezTo>
                  <a:cubicBezTo>
                    <a:pt x="2443" y="18"/>
                    <a:pt x="2402" y="1"/>
                    <a:pt x="2361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4413275" y="3019475"/>
              <a:ext cx="76150" cy="73950"/>
            </a:xfrm>
            <a:custGeom>
              <a:rect b="b" l="l" r="r" t="t"/>
              <a:pathLst>
                <a:path extrusionOk="0" h="2958" w="3046">
                  <a:moveTo>
                    <a:pt x="167" y="0"/>
                  </a:moveTo>
                  <a:cubicBezTo>
                    <a:pt x="114" y="0"/>
                    <a:pt x="62" y="29"/>
                    <a:pt x="36" y="80"/>
                  </a:cubicBezTo>
                  <a:cubicBezTo>
                    <a:pt x="0" y="153"/>
                    <a:pt x="30" y="241"/>
                    <a:pt x="101" y="276"/>
                  </a:cubicBezTo>
                  <a:cubicBezTo>
                    <a:pt x="1226" y="840"/>
                    <a:pt x="2166" y="1764"/>
                    <a:pt x="2749" y="2879"/>
                  </a:cubicBezTo>
                  <a:cubicBezTo>
                    <a:pt x="2775" y="2928"/>
                    <a:pt x="2826" y="2957"/>
                    <a:pt x="2879" y="2957"/>
                  </a:cubicBezTo>
                  <a:cubicBezTo>
                    <a:pt x="2902" y="2957"/>
                    <a:pt x="2925" y="2953"/>
                    <a:pt x="2947" y="2940"/>
                  </a:cubicBezTo>
                  <a:cubicBezTo>
                    <a:pt x="3017" y="2903"/>
                    <a:pt x="3045" y="2815"/>
                    <a:pt x="3008" y="2743"/>
                  </a:cubicBezTo>
                  <a:cubicBezTo>
                    <a:pt x="2398" y="1574"/>
                    <a:pt x="1411" y="606"/>
                    <a:pt x="232" y="16"/>
                  </a:cubicBezTo>
                  <a:cubicBezTo>
                    <a:pt x="211" y="5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4301875" y="2808300"/>
              <a:ext cx="149375" cy="389975"/>
            </a:xfrm>
            <a:custGeom>
              <a:rect b="b" l="l" r="r" t="t"/>
              <a:pathLst>
                <a:path extrusionOk="0" h="15599" w="5975">
                  <a:moveTo>
                    <a:pt x="4117" y="1"/>
                  </a:moveTo>
                  <a:cubicBezTo>
                    <a:pt x="3450" y="1"/>
                    <a:pt x="2782" y="152"/>
                    <a:pt x="2185" y="450"/>
                  </a:cubicBezTo>
                  <a:cubicBezTo>
                    <a:pt x="1149" y="968"/>
                    <a:pt x="341" y="1921"/>
                    <a:pt x="1" y="3025"/>
                  </a:cubicBezTo>
                  <a:lnTo>
                    <a:pt x="1462" y="15443"/>
                  </a:lnTo>
                  <a:cubicBezTo>
                    <a:pt x="1887" y="15547"/>
                    <a:pt x="2319" y="15598"/>
                    <a:pt x="2750" y="15598"/>
                  </a:cubicBezTo>
                  <a:cubicBezTo>
                    <a:pt x="2774" y="15598"/>
                    <a:pt x="2799" y="15598"/>
                    <a:pt x="2824" y="15598"/>
                  </a:cubicBezTo>
                  <a:cubicBezTo>
                    <a:pt x="2825" y="15598"/>
                    <a:pt x="2828" y="15598"/>
                    <a:pt x="2830" y="15596"/>
                  </a:cubicBezTo>
                  <a:cubicBezTo>
                    <a:pt x="2830" y="15596"/>
                    <a:pt x="2335" y="4870"/>
                    <a:pt x="5975" y="422"/>
                  </a:cubicBezTo>
                  <a:lnTo>
                    <a:pt x="5961" y="412"/>
                  </a:lnTo>
                  <a:cubicBezTo>
                    <a:pt x="5832" y="352"/>
                    <a:pt x="5697" y="294"/>
                    <a:pt x="5557" y="247"/>
                  </a:cubicBezTo>
                  <a:cubicBezTo>
                    <a:pt x="5096" y="82"/>
                    <a:pt x="4607" y="1"/>
                    <a:pt x="4117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3403950" y="2586550"/>
              <a:ext cx="1003375" cy="898550"/>
            </a:xfrm>
            <a:custGeom>
              <a:rect b="b" l="l" r="r" t="t"/>
              <a:pathLst>
                <a:path extrusionOk="0" h="35942" w="40135">
                  <a:moveTo>
                    <a:pt x="20067" y="1"/>
                  </a:moveTo>
                  <a:cubicBezTo>
                    <a:pt x="19451" y="1"/>
                    <a:pt x="18829" y="31"/>
                    <a:pt x="18203" y="93"/>
                  </a:cubicBezTo>
                  <a:cubicBezTo>
                    <a:pt x="7673" y="1135"/>
                    <a:pt x="0" y="10735"/>
                    <a:pt x="1069" y="21537"/>
                  </a:cubicBezTo>
                  <a:cubicBezTo>
                    <a:pt x="1997" y="30903"/>
                    <a:pt x="8941" y="35530"/>
                    <a:pt x="17638" y="35915"/>
                  </a:cubicBezTo>
                  <a:cubicBezTo>
                    <a:pt x="18034" y="35933"/>
                    <a:pt x="18433" y="35942"/>
                    <a:pt x="18836" y="35942"/>
                  </a:cubicBezTo>
                  <a:cubicBezTo>
                    <a:pt x="19787" y="35942"/>
                    <a:pt x="20756" y="35892"/>
                    <a:pt x="21737" y="35795"/>
                  </a:cubicBezTo>
                  <a:cubicBezTo>
                    <a:pt x="23134" y="35656"/>
                    <a:pt x="24487" y="35428"/>
                    <a:pt x="25778" y="35110"/>
                  </a:cubicBezTo>
                  <a:cubicBezTo>
                    <a:pt x="34231" y="33030"/>
                    <a:pt x="40134" y="27129"/>
                    <a:pt x="39206" y="17763"/>
                  </a:cubicBezTo>
                  <a:cubicBezTo>
                    <a:pt x="38201" y="7603"/>
                    <a:pt x="29823" y="1"/>
                    <a:pt x="20067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485225" y="3101800"/>
              <a:ext cx="235825" cy="235775"/>
            </a:xfrm>
            <a:custGeom>
              <a:rect b="b" l="l" r="r" t="t"/>
              <a:pathLst>
                <a:path extrusionOk="0" h="9431" w="9433">
                  <a:moveTo>
                    <a:pt x="4717" y="0"/>
                  </a:moveTo>
                  <a:cubicBezTo>
                    <a:pt x="2113" y="0"/>
                    <a:pt x="1" y="2111"/>
                    <a:pt x="1" y="4716"/>
                  </a:cubicBezTo>
                  <a:cubicBezTo>
                    <a:pt x="1" y="7320"/>
                    <a:pt x="2113" y="9431"/>
                    <a:pt x="4717" y="9431"/>
                  </a:cubicBezTo>
                  <a:cubicBezTo>
                    <a:pt x="7321" y="9431"/>
                    <a:pt x="9433" y="7320"/>
                    <a:pt x="9433" y="4716"/>
                  </a:cubicBezTo>
                  <a:cubicBezTo>
                    <a:pt x="9433" y="2111"/>
                    <a:pt x="7321" y="0"/>
                    <a:pt x="4717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4115725" y="3039400"/>
              <a:ext cx="235825" cy="235775"/>
            </a:xfrm>
            <a:custGeom>
              <a:rect b="b" l="l" r="r" t="t"/>
              <a:pathLst>
                <a:path extrusionOk="0" h="9431" w="9433">
                  <a:moveTo>
                    <a:pt x="4716" y="0"/>
                  </a:moveTo>
                  <a:cubicBezTo>
                    <a:pt x="2112" y="0"/>
                    <a:pt x="0" y="2111"/>
                    <a:pt x="0" y="4716"/>
                  </a:cubicBezTo>
                  <a:cubicBezTo>
                    <a:pt x="0" y="7320"/>
                    <a:pt x="2112" y="9431"/>
                    <a:pt x="4716" y="9431"/>
                  </a:cubicBezTo>
                  <a:cubicBezTo>
                    <a:pt x="7320" y="9431"/>
                    <a:pt x="9432" y="7320"/>
                    <a:pt x="9432" y="4716"/>
                  </a:cubicBezTo>
                  <a:cubicBezTo>
                    <a:pt x="9432" y="2111"/>
                    <a:pt x="7320" y="0"/>
                    <a:pt x="4716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539375" y="2906775"/>
              <a:ext cx="276000" cy="269525"/>
            </a:xfrm>
            <a:custGeom>
              <a:rect b="b" l="l" r="r" t="t"/>
              <a:pathLst>
                <a:path extrusionOk="0" h="10781" w="11040">
                  <a:moveTo>
                    <a:pt x="5403" y="0"/>
                  </a:moveTo>
                  <a:cubicBezTo>
                    <a:pt x="5249" y="0"/>
                    <a:pt x="5095" y="8"/>
                    <a:pt x="4939" y="23"/>
                  </a:cubicBezTo>
                  <a:cubicBezTo>
                    <a:pt x="2068" y="307"/>
                    <a:pt x="1" y="3164"/>
                    <a:pt x="322" y="6403"/>
                  </a:cubicBezTo>
                  <a:cubicBezTo>
                    <a:pt x="615" y="9369"/>
                    <a:pt x="2724" y="10780"/>
                    <a:pt x="5280" y="10780"/>
                  </a:cubicBezTo>
                  <a:cubicBezTo>
                    <a:pt x="5517" y="10780"/>
                    <a:pt x="5757" y="10768"/>
                    <a:pt x="6000" y="10744"/>
                  </a:cubicBezTo>
                  <a:cubicBezTo>
                    <a:pt x="8872" y="10459"/>
                    <a:pt x="11040" y="8614"/>
                    <a:pt x="10719" y="5375"/>
                  </a:cubicBezTo>
                  <a:cubicBezTo>
                    <a:pt x="10416" y="2309"/>
                    <a:pt x="8084" y="0"/>
                    <a:pt x="5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529200" y="2896425"/>
              <a:ext cx="255525" cy="170425"/>
            </a:xfrm>
            <a:custGeom>
              <a:rect b="b" l="l" r="r" t="t"/>
              <a:pathLst>
                <a:path extrusionOk="0" h="6817" w="10221">
                  <a:moveTo>
                    <a:pt x="5669" y="1"/>
                  </a:moveTo>
                  <a:cubicBezTo>
                    <a:pt x="5353" y="1"/>
                    <a:pt x="5035" y="33"/>
                    <a:pt x="4722" y="98"/>
                  </a:cubicBezTo>
                  <a:cubicBezTo>
                    <a:pt x="1748" y="713"/>
                    <a:pt x="1" y="3972"/>
                    <a:pt x="729" y="6817"/>
                  </a:cubicBezTo>
                  <a:cubicBezTo>
                    <a:pt x="821" y="4537"/>
                    <a:pt x="1970" y="2127"/>
                    <a:pt x="4123" y="1207"/>
                  </a:cubicBezTo>
                  <a:cubicBezTo>
                    <a:pt x="4698" y="954"/>
                    <a:pt x="5320" y="830"/>
                    <a:pt x="5944" y="830"/>
                  </a:cubicBezTo>
                  <a:cubicBezTo>
                    <a:pt x="6427" y="830"/>
                    <a:pt x="6912" y="904"/>
                    <a:pt x="7376" y="1052"/>
                  </a:cubicBezTo>
                  <a:cubicBezTo>
                    <a:pt x="8497" y="1407"/>
                    <a:pt x="9453" y="2145"/>
                    <a:pt x="10221" y="3055"/>
                  </a:cubicBezTo>
                  <a:cubicBezTo>
                    <a:pt x="9985" y="2486"/>
                    <a:pt x="9627" y="1964"/>
                    <a:pt x="9193" y="1504"/>
                  </a:cubicBezTo>
                  <a:cubicBezTo>
                    <a:pt x="8280" y="550"/>
                    <a:pt x="6984" y="1"/>
                    <a:pt x="5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3575875" y="2891275"/>
              <a:ext cx="196100" cy="209275"/>
            </a:xfrm>
            <a:custGeom>
              <a:rect b="b" l="l" r="r" t="t"/>
              <a:pathLst>
                <a:path extrusionOk="0" h="8371" w="7844">
                  <a:moveTo>
                    <a:pt x="3762" y="0"/>
                  </a:moveTo>
                  <a:cubicBezTo>
                    <a:pt x="3648" y="0"/>
                    <a:pt x="3533" y="6"/>
                    <a:pt x="3417" y="17"/>
                  </a:cubicBezTo>
                  <a:cubicBezTo>
                    <a:pt x="2512" y="107"/>
                    <a:pt x="1714" y="538"/>
                    <a:pt x="1120" y="1191"/>
                  </a:cubicBezTo>
                  <a:cubicBezTo>
                    <a:pt x="1146" y="1183"/>
                    <a:pt x="1173" y="1180"/>
                    <a:pt x="1199" y="1177"/>
                  </a:cubicBezTo>
                  <a:cubicBezTo>
                    <a:pt x="1246" y="1172"/>
                    <a:pt x="1293" y="1170"/>
                    <a:pt x="1340" y="1170"/>
                  </a:cubicBezTo>
                  <a:cubicBezTo>
                    <a:pt x="2066" y="1170"/>
                    <a:pt x="2687" y="1722"/>
                    <a:pt x="2759" y="2458"/>
                  </a:cubicBezTo>
                  <a:cubicBezTo>
                    <a:pt x="2838" y="3243"/>
                    <a:pt x="2266" y="3943"/>
                    <a:pt x="1479" y="4021"/>
                  </a:cubicBezTo>
                  <a:cubicBezTo>
                    <a:pt x="1432" y="4026"/>
                    <a:pt x="1385" y="4028"/>
                    <a:pt x="1338" y="4028"/>
                  </a:cubicBezTo>
                  <a:cubicBezTo>
                    <a:pt x="813" y="4028"/>
                    <a:pt x="341" y="3740"/>
                    <a:pt x="95" y="3297"/>
                  </a:cubicBezTo>
                  <a:cubicBezTo>
                    <a:pt x="19" y="3700"/>
                    <a:pt x="1" y="4126"/>
                    <a:pt x="42" y="4561"/>
                  </a:cubicBezTo>
                  <a:cubicBezTo>
                    <a:pt x="258" y="6735"/>
                    <a:pt x="1950" y="8370"/>
                    <a:pt x="3898" y="8370"/>
                  </a:cubicBezTo>
                  <a:cubicBezTo>
                    <a:pt x="4012" y="8370"/>
                    <a:pt x="4127" y="8365"/>
                    <a:pt x="4242" y="8353"/>
                  </a:cubicBezTo>
                  <a:cubicBezTo>
                    <a:pt x="6336" y="8147"/>
                    <a:pt x="7844" y="6113"/>
                    <a:pt x="7617" y="3810"/>
                  </a:cubicBezTo>
                  <a:cubicBezTo>
                    <a:pt x="7401" y="1635"/>
                    <a:pt x="5712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3514900" y="2937250"/>
              <a:ext cx="58500" cy="72175"/>
            </a:xfrm>
            <a:custGeom>
              <a:rect b="b" l="l" r="r" t="t"/>
              <a:pathLst>
                <a:path extrusionOk="0" h="2887" w="2340">
                  <a:moveTo>
                    <a:pt x="1" y="1"/>
                  </a:moveTo>
                  <a:cubicBezTo>
                    <a:pt x="106" y="1010"/>
                    <a:pt x="614" y="2077"/>
                    <a:pt x="1527" y="2887"/>
                  </a:cubicBezTo>
                  <a:lnTo>
                    <a:pt x="2340" y="1331"/>
                  </a:lnTo>
                  <a:cubicBezTo>
                    <a:pt x="1529" y="1239"/>
                    <a:pt x="645" y="78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3989650" y="2854850"/>
              <a:ext cx="275975" cy="269500"/>
            </a:xfrm>
            <a:custGeom>
              <a:rect b="b" l="l" r="r" t="t"/>
              <a:pathLst>
                <a:path extrusionOk="0" h="10780" w="11039">
                  <a:moveTo>
                    <a:pt x="5404" y="0"/>
                  </a:moveTo>
                  <a:cubicBezTo>
                    <a:pt x="5250" y="0"/>
                    <a:pt x="5096" y="8"/>
                    <a:pt x="4940" y="24"/>
                  </a:cubicBezTo>
                  <a:cubicBezTo>
                    <a:pt x="2069" y="307"/>
                    <a:pt x="0" y="3164"/>
                    <a:pt x="321" y="6403"/>
                  </a:cubicBezTo>
                  <a:cubicBezTo>
                    <a:pt x="614" y="9368"/>
                    <a:pt x="2723" y="10780"/>
                    <a:pt x="5278" y="10780"/>
                  </a:cubicBezTo>
                  <a:cubicBezTo>
                    <a:pt x="5515" y="10780"/>
                    <a:pt x="5757" y="10767"/>
                    <a:pt x="6001" y="10743"/>
                  </a:cubicBezTo>
                  <a:cubicBezTo>
                    <a:pt x="8871" y="10459"/>
                    <a:pt x="11039" y="8614"/>
                    <a:pt x="10718" y="5375"/>
                  </a:cubicBezTo>
                  <a:cubicBezTo>
                    <a:pt x="10415" y="2310"/>
                    <a:pt x="8084" y="0"/>
                    <a:pt x="5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4006450" y="2844025"/>
              <a:ext cx="255050" cy="145200"/>
            </a:xfrm>
            <a:custGeom>
              <a:rect b="b" l="l" r="r" t="t"/>
              <a:pathLst>
                <a:path extrusionOk="0" h="5808" w="10202">
                  <a:moveTo>
                    <a:pt x="4780" y="0"/>
                  </a:moveTo>
                  <a:cubicBezTo>
                    <a:pt x="3139" y="0"/>
                    <a:pt x="1578" y="882"/>
                    <a:pt x="705" y="2256"/>
                  </a:cubicBezTo>
                  <a:cubicBezTo>
                    <a:pt x="369" y="2792"/>
                    <a:pt x="121" y="3375"/>
                    <a:pt x="0" y="3978"/>
                  </a:cubicBezTo>
                  <a:cubicBezTo>
                    <a:pt x="575" y="2937"/>
                    <a:pt x="1368" y="2024"/>
                    <a:pt x="2398" y="1457"/>
                  </a:cubicBezTo>
                  <a:cubicBezTo>
                    <a:pt x="3093" y="1072"/>
                    <a:pt x="3878" y="869"/>
                    <a:pt x="4664" y="869"/>
                  </a:cubicBezTo>
                  <a:cubicBezTo>
                    <a:pt x="4984" y="869"/>
                    <a:pt x="5304" y="902"/>
                    <a:pt x="5618" y="971"/>
                  </a:cubicBezTo>
                  <a:cubicBezTo>
                    <a:pt x="7909" y="1451"/>
                    <a:pt x="9510" y="3589"/>
                    <a:pt x="10046" y="5808"/>
                  </a:cubicBezTo>
                  <a:cubicBezTo>
                    <a:pt x="10202" y="2875"/>
                    <a:pt x="7849" y="22"/>
                    <a:pt x="4814" y="0"/>
                  </a:cubicBezTo>
                  <a:cubicBezTo>
                    <a:pt x="4802" y="0"/>
                    <a:pt x="4791" y="0"/>
                    <a:pt x="4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4027175" y="2849650"/>
              <a:ext cx="196150" cy="209275"/>
            </a:xfrm>
            <a:custGeom>
              <a:rect b="b" l="l" r="r" t="t"/>
              <a:pathLst>
                <a:path extrusionOk="0" h="8371" w="7846">
                  <a:moveTo>
                    <a:pt x="3762" y="0"/>
                  </a:moveTo>
                  <a:cubicBezTo>
                    <a:pt x="3648" y="0"/>
                    <a:pt x="3533" y="6"/>
                    <a:pt x="3417" y="17"/>
                  </a:cubicBezTo>
                  <a:cubicBezTo>
                    <a:pt x="2512" y="107"/>
                    <a:pt x="1714" y="538"/>
                    <a:pt x="1120" y="1192"/>
                  </a:cubicBezTo>
                  <a:cubicBezTo>
                    <a:pt x="1146" y="1183"/>
                    <a:pt x="1173" y="1180"/>
                    <a:pt x="1199" y="1178"/>
                  </a:cubicBezTo>
                  <a:cubicBezTo>
                    <a:pt x="1247" y="1173"/>
                    <a:pt x="1295" y="1171"/>
                    <a:pt x="1343" y="1171"/>
                  </a:cubicBezTo>
                  <a:cubicBezTo>
                    <a:pt x="2068" y="1171"/>
                    <a:pt x="2687" y="1723"/>
                    <a:pt x="2759" y="2458"/>
                  </a:cubicBezTo>
                  <a:cubicBezTo>
                    <a:pt x="2838" y="3244"/>
                    <a:pt x="2266" y="3944"/>
                    <a:pt x="1481" y="4021"/>
                  </a:cubicBezTo>
                  <a:cubicBezTo>
                    <a:pt x="1432" y="4026"/>
                    <a:pt x="1384" y="4028"/>
                    <a:pt x="1336" y="4028"/>
                  </a:cubicBezTo>
                  <a:cubicBezTo>
                    <a:pt x="811" y="4028"/>
                    <a:pt x="341" y="3739"/>
                    <a:pt x="95" y="3298"/>
                  </a:cubicBezTo>
                  <a:cubicBezTo>
                    <a:pt x="21" y="3702"/>
                    <a:pt x="1" y="4127"/>
                    <a:pt x="44" y="4561"/>
                  </a:cubicBezTo>
                  <a:cubicBezTo>
                    <a:pt x="260" y="6735"/>
                    <a:pt x="1950" y="8370"/>
                    <a:pt x="3898" y="8370"/>
                  </a:cubicBezTo>
                  <a:cubicBezTo>
                    <a:pt x="4012" y="8370"/>
                    <a:pt x="4127" y="8365"/>
                    <a:pt x="4242" y="8353"/>
                  </a:cubicBezTo>
                  <a:cubicBezTo>
                    <a:pt x="6336" y="8147"/>
                    <a:pt x="7845" y="6113"/>
                    <a:pt x="7617" y="3811"/>
                  </a:cubicBezTo>
                  <a:cubicBezTo>
                    <a:pt x="7401" y="1635"/>
                    <a:pt x="5712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4205725" y="2841200"/>
              <a:ext cx="53250" cy="78275"/>
            </a:xfrm>
            <a:custGeom>
              <a:rect b="b" l="l" r="r" t="t"/>
              <a:pathLst>
                <a:path extrusionOk="0" h="3131" w="2130">
                  <a:moveTo>
                    <a:pt x="2034" y="1"/>
                  </a:moveTo>
                  <a:lnTo>
                    <a:pt x="2034" y="1"/>
                  </a:lnTo>
                  <a:cubicBezTo>
                    <a:pt x="1556" y="898"/>
                    <a:pt x="779" y="1515"/>
                    <a:pt x="0" y="1764"/>
                  </a:cubicBezTo>
                  <a:lnTo>
                    <a:pt x="1102" y="3130"/>
                  </a:lnTo>
                  <a:cubicBezTo>
                    <a:pt x="1839" y="2158"/>
                    <a:pt x="2129" y="1012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3841750" y="3063300"/>
              <a:ext cx="142250" cy="108400"/>
            </a:xfrm>
            <a:custGeom>
              <a:rect b="b" l="l" r="r" t="t"/>
              <a:pathLst>
                <a:path extrusionOk="0" h="4336" w="5690">
                  <a:moveTo>
                    <a:pt x="2854" y="0"/>
                  </a:moveTo>
                  <a:cubicBezTo>
                    <a:pt x="2773" y="0"/>
                    <a:pt x="2690" y="4"/>
                    <a:pt x="2606" y="12"/>
                  </a:cubicBezTo>
                  <a:cubicBezTo>
                    <a:pt x="862" y="185"/>
                    <a:pt x="1" y="2061"/>
                    <a:pt x="99" y="3054"/>
                  </a:cubicBezTo>
                  <a:cubicBezTo>
                    <a:pt x="184" y="3903"/>
                    <a:pt x="889" y="4336"/>
                    <a:pt x="2181" y="4336"/>
                  </a:cubicBezTo>
                  <a:cubicBezTo>
                    <a:pt x="2400" y="4336"/>
                    <a:pt x="2637" y="4323"/>
                    <a:pt x="2890" y="4298"/>
                  </a:cubicBezTo>
                  <a:cubicBezTo>
                    <a:pt x="4634" y="4126"/>
                    <a:pt x="5690" y="3504"/>
                    <a:pt x="5591" y="2512"/>
                  </a:cubicBezTo>
                  <a:cubicBezTo>
                    <a:pt x="5498" y="1565"/>
                    <a:pt x="4458" y="0"/>
                    <a:pt x="2854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3838125" y="3059650"/>
              <a:ext cx="147275" cy="83675"/>
            </a:xfrm>
            <a:custGeom>
              <a:rect b="b" l="l" r="r" t="t"/>
              <a:pathLst>
                <a:path extrusionOk="0" h="3347" w="5891">
                  <a:moveTo>
                    <a:pt x="3004" y="0"/>
                  </a:moveTo>
                  <a:cubicBezTo>
                    <a:pt x="2917" y="0"/>
                    <a:pt x="2828" y="5"/>
                    <a:pt x="2737" y="13"/>
                  </a:cubicBezTo>
                  <a:cubicBezTo>
                    <a:pt x="844" y="200"/>
                    <a:pt x="1" y="2226"/>
                    <a:pt x="99" y="3216"/>
                  </a:cubicBezTo>
                  <a:cubicBezTo>
                    <a:pt x="107" y="3290"/>
                    <a:pt x="170" y="3347"/>
                    <a:pt x="244" y="3347"/>
                  </a:cubicBezTo>
                  <a:lnTo>
                    <a:pt x="258" y="3347"/>
                  </a:lnTo>
                  <a:cubicBezTo>
                    <a:pt x="340" y="3337"/>
                    <a:pt x="398" y="3267"/>
                    <a:pt x="389" y="3186"/>
                  </a:cubicBezTo>
                  <a:cubicBezTo>
                    <a:pt x="298" y="2263"/>
                    <a:pt x="1131" y="467"/>
                    <a:pt x="2765" y="305"/>
                  </a:cubicBezTo>
                  <a:cubicBezTo>
                    <a:pt x="2843" y="297"/>
                    <a:pt x="2919" y="293"/>
                    <a:pt x="2994" y="293"/>
                  </a:cubicBezTo>
                  <a:cubicBezTo>
                    <a:pt x="4523" y="293"/>
                    <a:pt x="5507" y="1824"/>
                    <a:pt x="5591" y="2671"/>
                  </a:cubicBezTo>
                  <a:cubicBezTo>
                    <a:pt x="5598" y="2747"/>
                    <a:pt x="5664" y="2803"/>
                    <a:pt x="5737" y="2803"/>
                  </a:cubicBezTo>
                  <a:cubicBezTo>
                    <a:pt x="5742" y="2803"/>
                    <a:pt x="5747" y="2803"/>
                    <a:pt x="5751" y="2802"/>
                  </a:cubicBezTo>
                  <a:cubicBezTo>
                    <a:pt x="5832" y="2795"/>
                    <a:pt x="5890" y="2722"/>
                    <a:pt x="5882" y="2642"/>
                  </a:cubicBezTo>
                  <a:cubicBezTo>
                    <a:pt x="5786" y="1675"/>
                    <a:pt x="4722" y="0"/>
                    <a:pt x="3004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862425" y="3080775"/>
              <a:ext cx="41875" cy="40075"/>
            </a:xfrm>
            <a:custGeom>
              <a:rect b="b" l="l" r="r" t="t"/>
              <a:pathLst>
                <a:path extrusionOk="0" h="1603" w="1675">
                  <a:moveTo>
                    <a:pt x="1209" y="0"/>
                  </a:moveTo>
                  <a:cubicBezTo>
                    <a:pt x="1155" y="0"/>
                    <a:pt x="1103" y="10"/>
                    <a:pt x="1056" y="33"/>
                  </a:cubicBezTo>
                  <a:cubicBezTo>
                    <a:pt x="668" y="231"/>
                    <a:pt x="322" y="521"/>
                    <a:pt x="96" y="897"/>
                  </a:cubicBezTo>
                  <a:cubicBezTo>
                    <a:pt x="57" y="943"/>
                    <a:pt x="32" y="995"/>
                    <a:pt x="23" y="1054"/>
                  </a:cubicBezTo>
                  <a:cubicBezTo>
                    <a:pt x="5" y="1108"/>
                    <a:pt x="0" y="1163"/>
                    <a:pt x="9" y="1221"/>
                  </a:cubicBezTo>
                  <a:cubicBezTo>
                    <a:pt x="23" y="1327"/>
                    <a:pt x="88" y="1449"/>
                    <a:pt x="179" y="1510"/>
                  </a:cubicBezTo>
                  <a:cubicBezTo>
                    <a:pt x="255" y="1564"/>
                    <a:pt x="347" y="1602"/>
                    <a:pt x="441" y="1602"/>
                  </a:cubicBezTo>
                  <a:cubicBezTo>
                    <a:pt x="462" y="1602"/>
                    <a:pt x="482" y="1601"/>
                    <a:pt x="503" y="1597"/>
                  </a:cubicBezTo>
                  <a:cubicBezTo>
                    <a:pt x="611" y="1578"/>
                    <a:pt x="734" y="1526"/>
                    <a:pt x="792" y="1429"/>
                  </a:cubicBezTo>
                  <a:cubicBezTo>
                    <a:pt x="863" y="1313"/>
                    <a:pt x="947" y="1208"/>
                    <a:pt x="1038" y="1110"/>
                  </a:cubicBezTo>
                  <a:cubicBezTo>
                    <a:pt x="1141" y="1012"/>
                    <a:pt x="1255" y="924"/>
                    <a:pt x="1377" y="852"/>
                  </a:cubicBezTo>
                  <a:cubicBezTo>
                    <a:pt x="1381" y="849"/>
                    <a:pt x="1386" y="847"/>
                    <a:pt x="1389" y="844"/>
                  </a:cubicBezTo>
                  <a:cubicBezTo>
                    <a:pt x="1497" y="790"/>
                    <a:pt x="1583" y="718"/>
                    <a:pt x="1630" y="602"/>
                  </a:cubicBezTo>
                  <a:cubicBezTo>
                    <a:pt x="1670" y="505"/>
                    <a:pt x="1674" y="369"/>
                    <a:pt x="1630" y="272"/>
                  </a:cubicBezTo>
                  <a:lnTo>
                    <a:pt x="1628" y="272"/>
                  </a:lnTo>
                  <a:cubicBezTo>
                    <a:pt x="1580" y="168"/>
                    <a:pt x="1499" y="72"/>
                    <a:pt x="1388" y="32"/>
                  </a:cubicBezTo>
                  <a:cubicBezTo>
                    <a:pt x="1332" y="13"/>
                    <a:pt x="1270" y="0"/>
                    <a:pt x="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3794450" y="3186750"/>
              <a:ext cx="255350" cy="147650"/>
            </a:xfrm>
            <a:custGeom>
              <a:rect b="b" l="l" r="r" t="t"/>
              <a:pathLst>
                <a:path extrusionOk="0" h="5906" w="10214">
                  <a:moveTo>
                    <a:pt x="8969" y="0"/>
                  </a:moveTo>
                  <a:cubicBezTo>
                    <a:pt x="8967" y="0"/>
                    <a:pt x="8965" y="0"/>
                    <a:pt x="8963" y="0"/>
                  </a:cubicBezTo>
                  <a:cubicBezTo>
                    <a:pt x="8064" y="5"/>
                    <a:pt x="6707" y="463"/>
                    <a:pt x="5115" y="620"/>
                  </a:cubicBezTo>
                  <a:cubicBezTo>
                    <a:pt x="4463" y="684"/>
                    <a:pt x="3830" y="693"/>
                    <a:pt x="3245" y="693"/>
                  </a:cubicBezTo>
                  <a:cubicBezTo>
                    <a:pt x="3026" y="693"/>
                    <a:pt x="2815" y="692"/>
                    <a:pt x="2612" y="692"/>
                  </a:cubicBezTo>
                  <a:cubicBezTo>
                    <a:pt x="2030" y="692"/>
                    <a:pt x="1516" y="702"/>
                    <a:pt x="1105" y="779"/>
                  </a:cubicBezTo>
                  <a:cubicBezTo>
                    <a:pt x="403" y="910"/>
                    <a:pt x="1" y="1238"/>
                    <a:pt x="80" y="2045"/>
                  </a:cubicBezTo>
                  <a:cubicBezTo>
                    <a:pt x="226" y="3511"/>
                    <a:pt x="1820" y="5183"/>
                    <a:pt x="3828" y="5726"/>
                  </a:cubicBezTo>
                  <a:cubicBezTo>
                    <a:pt x="4256" y="5841"/>
                    <a:pt x="4705" y="5906"/>
                    <a:pt x="5162" y="5906"/>
                  </a:cubicBezTo>
                  <a:cubicBezTo>
                    <a:pt x="5316" y="5906"/>
                    <a:pt x="5471" y="5899"/>
                    <a:pt x="5627" y="5883"/>
                  </a:cubicBezTo>
                  <a:cubicBezTo>
                    <a:pt x="7131" y="5734"/>
                    <a:pt x="8385" y="4878"/>
                    <a:pt x="9185" y="3827"/>
                  </a:cubicBezTo>
                  <a:cubicBezTo>
                    <a:pt x="9859" y="2939"/>
                    <a:pt x="10213" y="1912"/>
                    <a:pt x="10127" y="1050"/>
                  </a:cubicBezTo>
                  <a:cubicBezTo>
                    <a:pt x="10049" y="248"/>
                    <a:pt x="9635" y="0"/>
                    <a:pt x="8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3890125" y="3273900"/>
              <a:ext cx="133950" cy="60500"/>
            </a:xfrm>
            <a:custGeom>
              <a:rect b="b" l="l" r="r" t="t"/>
              <a:pathLst>
                <a:path extrusionOk="0" h="2420" w="5358">
                  <a:moveTo>
                    <a:pt x="3684" y="1"/>
                  </a:moveTo>
                  <a:cubicBezTo>
                    <a:pt x="3258" y="1"/>
                    <a:pt x="2832" y="65"/>
                    <a:pt x="2426" y="196"/>
                  </a:cubicBezTo>
                  <a:cubicBezTo>
                    <a:pt x="1394" y="527"/>
                    <a:pt x="508" y="1281"/>
                    <a:pt x="1" y="2240"/>
                  </a:cubicBezTo>
                  <a:cubicBezTo>
                    <a:pt x="429" y="2355"/>
                    <a:pt x="878" y="2420"/>
                    <a:pt x="1335" y="2420"/>
                  </a:cubicBezTo>
                  <a:cubicBezTo>
                    <a:pt x="1489" y="2420"/>
                    <a:pt x="1644" y="2413"/>
                    <a:pt x="1800" y="2397"/>
                  </a:cubicBezTo>
                  <a:cubicBezTo>
                    <a:pt x="3304" y="2248"/>
                    <a:pt x="4558" y="1392"/>
                    <a:pt x="5358" y="341"/>
                  </a:cubicBezTo>
                  <a:cubicBezTo>
                    <a:pt x="4830" y="116"/>
                    <a:pt x="4257" y="1"/>
                    <a:pt x="3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3822050" y="3186775"/>
              <a:ext cx="196475" cy="60175"/>
            </a:xfrm>
            <a:custGeom>
              <a:rect b="b" l="l" r="r" t="t"/>
              <a:pathLst>
                <a:path extrusionOk="0" h="2407" w="7859">
                  <a:moveTo>
                    <a:pt x="7859" y="1"/>
                  </a:moveTo>
                  <a:cubicBezTo>
                    <a:pt x="6960" y="4"/>
                    <a:pt x="5603" y="462"/>
                    <a:pt x="4011" y="619"/>
                  </a:cubicBezTo>
                  <a:cubicBezTo>
                    <a:pt x="3359" y="683"/>
                    <a:pt x="2726" y="692"/>
                    <a:pt x="2141" y="692"/>
                  </a:cubicBezTo>
                  <a:cubicBezTo>
                    <a:pt x="1922" y="692"/>
                    <a:pt x="1711" y="691"/>
                    <a:pt x="1508" y="691"/>
                  </a:cubicBezTo>
                  <a:cubicBezTo>
                    <a:pt x="926" y="691"/>
                    <a:pt x="412" y="701"/>
                    <a:pt x="1" y="778"/>
                  </a:cubicBezTo>
                  <a:cubicBezTo>
                    <a:pt x="1" y="778"/>
                    <a:pt x="640" y="2407"/>
                    <a:pt x="3340" y="2407"/>
                  </a:cubicBezTo>
                  <a:cubicBezTo>
                    <a:pt x="3572" y="2407"/>
                    <a:pt x="3819" y="2395"/>
                    <a:pt x="4082" y="2369"/>
                  </a:cubicBezTo>
                  <a:cubicBezTo>
                    <a:pt x="7409" y="2040"/>
                    <a:pt x="7859" y="1"/>
                    <a:pt x="7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3906275" y="3344950"/>
              <a:ext cx="62375" cy="22900"/>
            </a:xfrm>
            <a:custGeom>
              <a:rect b="b" l="l" r="r" t="t"/>
              <a:pathLst>
                <a:path extrusionOk="0" h="916" w="2495">
                  <a:moveTo>
                    <a:pt x="167" y="1"/>
                  </a:moveTo>
                  <a:cubicBezTo>
                    <a:pt x="121" y="1"/>
                    <a:pt x="76" y="22"/>
                    <a:pt x="47" y="63"/>
                  </a:cubicBezTo>
                  <a:cubicBezTo>
                    <a:pt x="0" y="129"/>
                    <a:pt x="16" y="220"/>
                    <a:pt x="82" y="266"/>
                  </a:cubicBezTo>
                  <a:cubicBezTo>
                    <a:pt x="679" y="689"/>
                    <a:pt x="1397" y="915"/>
                    <a:pt x="2127" y="915"/>
                  </a:cubicBezTo>
                  <a:cubicBezTo>
                    <a:pt x="2202" y="915"/>
                    <a:pt x="2278" y="912"/>
                    <a:pt x="2353" y="908"/>
                  </a:cubicBezTo>
                  <a:cubicBezTo>
                    <a:pt x="2433" y="903"/>
                    <a:pt x="2495" y="834"/>
                    <a:pt x="2489" y="752"/>
                  </a:cubicBezTo>
                  <a:cubicBezTo>
                    <a:pt x="2484" y="675"/>
                    <a:pt x="2421" y="616"/>
                    <a:pt x="2344" y="616"/>
                  </a:cubicBezTo>
                  <a:cubicBezTo>
                    <a:pt x="2341" y="616"/>
                    <a:pt x="2337" y="616"/>
                    <a:pt x="2333" y="616"/>
                  </a:cubicBezTo>
                  <a:cubicBezTo>
                    <a:pt x="2264" y="621"/>
                    <a:pt x="2196" y="623"/>
                    <a:pt x="2127" y="623"/>
                  </a:cubicBezTo>
                  <a:cubicBezTo>
                    <a:pt x="1460" y="623"/>
                    <a:pt x="800" y="414"/>
                    <a:pt x="252" y="27"/>
                  </a:cubicBezTo>
                  <a:cubicBezTo>
                    <a:pt x="226" y="9"/>
                    <a:pt x="197" y="1"/>
                    <a:pt x="167" y="1"/>
                  </a:cubicBezTo>
                  <a:close/>
                </a:path>
              </a:pathLst>
            </a:custGeom>
            <a:solidFill>
              <a:srgbClr val="F08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3450500" y="2532875"/>
              <a:ext cx="874850" cy="399150"/>
            </a:xfrm>
            <a:custGeom>
              <a:rect b="b" l="l" r="r" t="t"/>
              <a:pathLst>
                <a:path extrusionOk="0" h="15966" w="34994">
                  <a:moveTo>
                    <a:pt x="17509" y="0"/>
                  </a:moveTo>
                  <a:cubicBezTo>
                    <a:pt x="16877" y="0"/>
                    <a:pt x="16238" y="32"/>
                    <a:pt x="15595" y="95"/>
                  </a:cubicBezTo>
                  <a:cubicBezTo>
                    <a:pt x="6555" y="990"/>
                    <a:pt x="738" y="7335"/>
                    <a:pt x="1" y="15770"/>
                  </a:cubicBezTo>
                  <a:cubicBezTo>
                    <a:pt x="1105" y="15888"/>
                    <a:pt x="2150" y="15965"/>
                    <a:pt x="3161" y="15965"/>
                  </a:cubicBezTo>
                  <a:cubicBezTo>
                    <a:pt x="5402" y="15965"/>
                    <a:pt x="7473" y="15584"/>
                    <a:pt x="9644" y="14415"/>
                  </a:cubicBezTo>
                  <a:cubicBezTo>
                    <a:pt x="14368" y="11873"/>
                    <a:pt x="19013" y="8726"/>
                    <a:pt x="22462" y="4614"/>
                  </a:cubicBezTo>
                  <a:cubicBezTo>
                    <a:pt x="27437" y="11772"/>
                    <a:pt x="34326" y="12320"/>
                    <a:pt x="34993" y="12357"/>
                  </a:cubicBezTo>
                  <a:cubicBezTo>
                    <a:pt x="32621" y="5079"/>
                    <a:pt x="25578" y="0"/>
                    <a:pt x="1750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3430775" y="2505325"/>
              <a:ext cx="907050" cy="423650"/>
            </a:xfrm>
            <a:custGeom>
              <a:rect b="b" l="l" r="r" t="t"/>
              <a:pathLst>
                <a:path extrusionOk="0" h="16946" w="36282">
                  <a:moveTo>
                    <a:pt x="18583" y="0"/>
                  </a:moveTo>
                  <a:cubicBezTo>
                    <a:pt x="17953" y="0"/>
                    <a:pt x="17317" y="32"/>
                    <a:pt x="16676" y="95"/>
                  </a:cubicBezTo>
                  <a:cubicBezTo>
                    <a:pt x="11451" y="612"/>
                    <a:pt x="6943" y="3174"/>
                    <a:pt x="3926" y="6874"/>
                  </a:cubicBezTo>
                  <a:cubicBezTo>
                    <a:pt x="2445" y="8687"/>
                    <a:pt x="1323" y="10776"/>
                    <a:pt x="652" y="13029"/>
                  </a:cubicBezTo>
                  <a:cubicBezTo>
                    <a:pt x="324" y="14134"/>
                    <a:pt x="102" y="15276"/>
                    <a:pt x="0" y="16447"/>
                  </a:cubicBezTo>
                  <a:cubicBezTo>
                    <a:pt x="306" y="16558"/>
                    <a:pt x="790" y="16872"/>
                    <a:pt x="790" y="16872"/>
                  </a:cubicBezTo>
                  <a:cubicBezTo>
                    <a:pt x="1253" y="16922"/>
                    <a:pt x="1710" y="16945"/>
                    <a:pt x="2163" y="16945"/>
                  </a:cubicBezTo>
                  <a:cubicBezTo>
                    <a:pt x="5185" y="16945"/>
                    <a:pt x="7984" y="15891"/>
                    <a:pt x="10724" y="14416"/>
                  </a:cubicBezTo>
                  <a:cubicBezTo>
                    <a:pt x="15448" y="11874"/>
                    <a:pt x="19687" y="8423"/>
                    <a:pt x="23135" y="4312"/>
                  </a:cubicBezTo>
                  <a:cubicBezTo>
                    <a:pt x="28371" y="11843"/>
                    <a:pt x="35835" y="13459"/>
                    <a:pt x="35835" y="13459"/>
                  </a:cubicBezTo>
                  <a:cubicBezTo>
                    <a:pt x="35835" y="13459"/>
                    <a:pt x="36075" y="13206"/>
                    <a:pt x="36282" y="13044"/>
                  </a:cubicBezTo>
                  <a:cubicBezTo>
                    <a:pt x="36097" y="12381"/>
                    <a:pt x="35870" y="11732"/>
                    <a:pt x="35608" y="11103"/>
                  </a:cubicBezTo>
                  <a:cubicBezTo>
                    <a:pt x="35182" y="10076"/>
                    <a:pt x="34660" y="9096"/>
                    <a:pt x="34052" y="8180"/>
                  </a:cubicBezTo>
                  <a:cubicBezTo>
                    <a:pt x="31960" y="5016"/>
                    <a:pt x="28867" y="2565"/>
                    <a:pt x="25237" y="1202"/>
                  </a:cubicBezTo>
                  <a:cubicBezTo>
                    <a:pt x="24881" y="1066"/>
                    <a:pt x="24512" y="945"/>
                    <a:pt x="24142" y="832"/>
                  </a:cubicBezTo>
                  <a:cubicBezTo>
                    <a:pt x="23382" y="595"/>
                    <a:pt x="22596" y="408"/>
                    <a:pt x="21797" y="272"/>
                  </a:cubicBezTo>
                  <a:cubicBezTo>
                    <a:pt x="21395" y="205"/>
                    <a:pt x="20989" y="147"/>
                    <a:pt x="20576" y="106"/>
                  </a:cubicBezTo>
                  <a:cubicBezTo>
                    <a:pt x="19920" y="36"/>
                    <a:pt x="19255" y="0"/>
                    <a:pt x="18583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3537100" y="2818125"/>
              <a:ext cx="184850" cy="94800"/>
            </a:xfrm>
            <a:custGeom>
              <a:rect b="b" l="l" r="r" t="t"/>
              <a:pathLst>
                <a:path extrusionOk="0" h="3792" w="7394">
                  <a:moveTo>
                    <a:pt x="5382" y="1"/>
                  </a:moveTo>
                  <a:cubicBezTo>
                    <a:pt x="5161" y="1"/>
                    <a:pt x="4929" y="28"/>
                    <a:pt x="4692" y="90"/>
                  </a:cubicBezTo>
                  <a:cubicBezTo>
                    <a:pt x="3124" y="495"/>
                    <a:pt x="1" y="2714"/>
                    <a:pt x="408" y="3731"/>
                  </a:cubicBezTo>
                  <a:cubicBezTo>
                    <a:pt x="424" y="3773"/>
                    <a:pt x="482" y="3791"/>
                    <a:pt x="573" y="3791"/>
                  </a:cubicBezTo>
                  <a:cubicBezTo>
                    <a:pt x="1264" y="3791"/>
                    <a:pt x="3890" y="2712"/>
                    <a:pt x="5169" y="2316"/>
                  </a:cubicBezTo>
                  <a:cubicBezTo>
                    <a:pt x="6257" y="1978"/>
                    <a:pt x="7393" y="1810"/>
                    <a:pt x="7276" y="1124"/>
                  </a:cubicBezTo>
                  <a:cubicBezTo>
                    <a:pt x="7180" y="563"/>
                    <a:pt x="6384" y="1"/>
                    <a:pt x="5382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4046325" y="2775650"/>
              <a:ext cx="186625" cy="71200"/>
            </a:xfrm>
            <a:custGeom>
              <a:rect b="b" l="l" r="r" t="t"/>
              <a:pathLst>
                <a:path extrusionOk="0" h="2848" w="7465">
                  <a:moveTo>
                    <a:pt x="2192" y="0"/>
                  </a:moveTo>
                  <a:cubicBezTo>
                    <a:pt x="925" y="0"/>
                    <a:pt x="0" y="857"/>
                    <a:pt x="20" y="1526"/>
                  </a:cubicBezTo>
                  <a:cubicBezTo>
                    <a:pt x="38" y="2222"/>
                    <a:pt x="1187" y="2163"/>
                    <a:pt x="2320" y="2282"/>
                  </a:cubicBezTo>
                  <a:lnTo>
                    <a:pt x="2320" y="2280"/>
                  </a:lnTo>
                  <a:cubicBezTo>
                    <a:pt x="3507" y="2404"/>
                    <a:pt x="5846" y="2848"/>
                    <a:pt x="6822" y="2848"/>
                  </a:cubicBezTo>
                  <a:cubicBezTo>
                    <a:pt x="7086" y="2848"/>
                    <a:pt x="7251" y="2815"/>
                    <a:pt x="7266" y="2735"/>
                  </a:cubicBezTo>
                  <a:cubicBezTo>
                    <a:pt x="7465" y="1658"/>
                    <a:pt x="3966" y="94"/>
                    <a:pt x="2351" y="5"/>
                  </a:cubicBezTo>
                  <a:cubicBezTo>
                    <a:pt x="2297" y="2"/>
                    <a:pt x="2244" y="0"/>
                    <a:pt x="2192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3362000" y="2464975"/>
              <a:ext cx="578900" cy="426475"/>
            </a:xfrm>
            <a:custGeom>
              <a:rect b="b" l="l" r="r" t="t"/>
              <a:pathLst>
                <a:path extrusionOk="0" h="17059" w="23156">
                  <a:moveTo>
                    <a:pt x="21529" y="1"/>
                  </a:moveTo>
                  <a:cubicBezTo>
                    <a:pt x="20823" y="1"/>
                    <a:pt x="20108" y="35"/>
                    <a:pt x="19391" y="104"/>
                  </a:cubicBezTo>
                  <a:cubicBezTo>
                    <a:pt x="18221" y="941"/>
                    <a:pt x="17021" y="1712"/>
                    <a:pt x="15797" y="2423"/>
                  </a:cubicBezTo>
                  <a:cubicBezTo>
                    <a:pt x="13994" y="3471"/>
                    <a:pt x="12134" y="4382"/>
                    <a:pt x="10232" y="5152"/>
                  </a:cubicBezTo>
                  <a:cubicBezTo>
                    <a:pt x="9428" y="5479"/>
                    <a:pt x="8616" y="5781"/>
                    <a:pt x="7797" y="6057"/>
                  </a:cubicBezTo>
                  <a:cubicBezTo>
                    <a:pt x="7383" y="6197"/>
                    <a:pt x="6971" y="6327"/>
                    <a:pt x="6553" y="6451"/>
                  </a:cubicBezTo>
                  <a:lnTo>
                    <a:pt x="6550" y="6451"/>
                  </a:lnTo>
                  <a:cubicBezTo>
                    <a:pt x="6211" y="6555"/>
                    <a:pt x="5870" y="6655"/>
                    <a:pt x="5529" y="6747"/>
                  </a:cubicBezTo>
                  <a:cubicBezTo>
                    <a:pt x="5240" y="7043"/>
                    <a:pt x="4961" y="7349"/>
                    <a:pt x="4689" y="7662"/>
                  </a:cubicBezTo>
                  <a:cubicBezTo>
                    <a:pt x="2594" y="10085"/>
                    <a:pt x="1043" y="12950"/>
                    <a:pt x="192" y="16075"/>
                  </a:cubicBezTo>
                  <a:cubicBezTo>
                    <a:pt x="103" y="16400"/>
                    <a:pt x="39" y="16729"/>
                    <a:pt x="1" y="17058"/>
                  </a:cubicBezTo>
                  <a:cubicBezTo>
                    <a:pt x="1000" y="16823"/>
                    <a:pt x="1994" y="16540"/>
                    <a:pt x="2972" y="16214"/>
                  </a:cubicBezTo>
                  <a:lnTo>
                    <a:pt x="2975" y="16214"/>
                  </a:lnTo>
                  <a:cubicBezTo>
                    <a:pt x="2989" y="16209"/>
                    <a:pt x="3004" y="16204"/>
                    <a:pt x="3018" y="16198"/>
                  </a:cubicBezTo>
                  <a:cubicBezTo>
                    <a:pt x="3308" y="16103"/>
                    <a:pt x="3596" y="16004"/>
                    <a:pt x="3884" y="15896"/>
                  </a:cubicBezTo>
                  <a:cubicBezTo>
                    <a:pt x="3906" y="15888"/>
                    <a:pt x="3926" y="15881"/>
                    <a:pt x="3946" y="15873"/>
                  </a:cubicBezTo>
                  <a:cubicBezTo>
                    <a:pt x="6000" y="15122"/>
                    <a:pt x="8001" y="14172"/>
                    <a:pt x="9919" y="13018"/>
                  </a:cubicBezTo>
                  <a:cubicBezTo>
                    <a:pt x="14177" y="10463"/>
                    <a:pt x="18036" y="6954"/>
                    <a:pt x="21272" y="2717"/>
                  </a:cubicBezTo>
                  <a:cubicBezTo>
                    <a:pt x="21545" y="2360"/>
                    <a:pt x="21812" y="1997"/>
                    <a:pt x="22075" y="1629"/>
                  </a:cubicBezTo>
                  <a:cubicBezTo>
                    <a:pt x="22447" y="1114"/>
                    <a:pt x="22806" y="593"/>
                    <a:pt x="23156" y="58"/>
                  </a:cubicBezTo>
                  <a:cubicBezTo>
                    <a:pt x="22811" y="35"/>
                    <a:pt x="22462" y="16"/>
                    <a:pt x="22114" y="9"/>
                  </a:cubicBezTo>
                  <a:cubicBezTo>
                    <a:pt x="21920" y="3"/>
                    <a:pt x="21725" y="1"/>
                    <a:pt x="2152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4048200" y="2484750"/>
              <a:ext cx="354225" cy="305250"/>
            </a:xfrm>
            <a:custGeom>
              <a:rect b="b" l="l" r="r" t="t"/>
              <a:pathLst>
                <a:path extrusionOk="0" h="12210" w="14169">
                  <a:moveTo>
                    <a:pt x="0" y="1"/>
                  </a:moveTo>
                  <a:cubicBezTo>
                    <a:pt x="182" y="297"/>
                    <a:pt x="369" y="590"/>
                    <a:pt x="558" y="876"/>
                  </a:cubicBezTo>
                  <a:cubicBezTo>
                    <a:pt x="924" y="1431"/>
                    <a:pt x="1303" y="1974"/>
                    <a:pt x="1694" y="2503"/>
                  </a:cubicBezTo>
                  <a:cubicBezTo>
                    <a:pt x="2280" y="3283"/>
                    <a:pt x="2891" y="4034"/>
                    <a:pt x="3532" y="4746"/>
                  </a:cubicBezTo>
                  <a:cubicBezTo>
                    <a:pt x="3532" y="4746"/>
                    <a:pt x="3534" y="4748"/>
                    <a:pt x="3535" y="4748"/>
                  </a:cubicBezTo>
                  <a:cubicBezTo>
                    <a:pt x="4776" y="6138"/>
                    <a:pt x="6116" y="7392"/>
                    <a:pt x="7536" y="8485"/>
                  </a:cubicBezTo>
                  <a:cubicBezTo>
                    <a:pt x="7798" y="8687"/>
                    <a:pt x="8065" y="8886"/>
                    <a:pt x="8330" y="9075"/>
                  </a:cubicBezTo>
                  <a:lnTo>
                    <a:pt x="8333" y="9075"/>
                  </a:lnTo>
                  <a:cubicBezTo>
                    <a:pt x="8578" y="9254"/>
                    <a:pt x="8826" y="9421"/>
                    <a:pt x="9076" y="9589"/>
                  </a:cubicBezTo>
                  <a:cubicBezTo>
                    <a:pt x="9415" y="9818"/>
                    <a:pt x="9759" y="10037"/>
                    <a:pt x="10105" y="10247"/>
                  </a:cubicBezTo>
                  <a:lnTo>
                    <a:pt x="10108" y="10247"/>
                  </a:lnTo>
                  <a:cubicBezTo>
                    <a:pt x="10196" y="10299"/>
                    <a:pt x="10282" y="10352"/>
                    <a:pt x="10373" y="10404"/>
                  </a:cubicBezTo>
                  <a:lnTo>
                    <a:pt x="10376" y="10404"/>
                  </a:lnTo>
                  <a:cubicBezTo>
                    <a:pt x="11605" y="11121"/>
                    <a:pt x="12877" y="11726"/>
                    <a:pt x="14169" y="12210"/>
                  </a:cubicBezTo>
                  <a:cubicBezTo>
                    <a:pt x="14059" y="11895"/>
                    <a:pt x="13933" y="11591"/>
                    <a:pt x="13786" y="11297"/>
                  </a:cubicBezTo>
                  <a:cubicBezTo>
                    <a:pt x="13079" y="9868"/>
                    <a:pt x="12215" y="8531"/>
                    <a:pt x="11219" y="7307"/>
                  </a:cubicBezTo>
                  <a:cubicBezTo>
                    <a:pt x="11204" y="7285"/>
                    <a:pt x="11185" y="7265"/>
                    <a:pt x="11167" y="7245"/>
                  </a:cubicBezTo>
                  <a:cubicBezTo>
                    <a:pt x="9852" y="6675"/>
                    <a:pt x="8571" y="5969"/>
                    <a:pt x="7343" y="5132"/>
                  </a:cubicBezTo>
                  <a:cubicBezTo>
                    <a:pt x="5601" y="3952"/>
                    <a:pt x="3970" y="2517"/>
                    <a:pt x="2501" y="856"/>
                  </a:cubicBezTo>
                  <a:cubicBezTo>
                    <a:pt x="1977" y="642"/>
                    <a:pt x="1443" y="446"/>
                    <a:pt x="902" y="274"/>
                  </a:cubicBezTo>
                  <a:cubicBezTo>
                    <a:pt x="603" y="175"/>
                    <a:pt x="302" y="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3954075" y="4275600"/>
              <a:ext cx="1400" cy="100"/>
            </a:xfrm>
            <a:custGeom>
              <a:rect b="b" l="l" r="r" t="t"/>
              <a:pathLst>
                <a:path extrusionOk="0" h="4" w="56">
                  <a:moveTo>
                    <a:pt x="56" y="0"/>
                  </a:moveTo>
                  <a:cubicBezTo>
                    <a:pt x="37" y="2"/>
                    <a:pt x="19" y="3"/>
                    <a:pt x="0" y="3"/>
                  </a:cubicBezTo>
                  <a:cubicBezTo>
                    <a:pt x="19" y="3"/>
                    <a:pt x="37" y="3"/>
                    <a:pt x="56" y="2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5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3822900" y="3443050"/>
              <a:ext cx="229750" cy="832700"/>
            </a:xfrm>
            <a:custGeom>
              <a:rect b="b" l="l" r="r" t="t"/>
              <a:pathLst>
                <a:path extrusionOk="0" h="33308" w="9190">
                  <a:moveTo>
                    <a:pt x="9189" y="1"/>
                  </a:moveTo>
                  <a:lnTo>
                    <a:pt x="9189" y="1"/>
                  </a:lnTo>
                  <a:cubicBezTo>
                    <a:pt x="8920" y="217"/>
                    <a:pt x="8579" y="409"/>
                    <a:pt x="8204" y="579"/>
                  </a:cubicBezTo>
                  <a:cubicBezTo>
                    <a:pt x="6908" y="1165"/>
                    <a:pt x="5207" y="1465"/>
                    <a:pt x="4675" y="1490"/>
                  </a:cubicBezTo>
                  <a:cubicBezTo>
                    <a:pt x="4655" y="1493"/>
                    <a:pt x="4637" y="1493"/>
                    <a:pt x="4620" y="1493"/>
                  </a:cubicBezTo>
                  <a:cubicBezTo>
                    <a:pt x="4600" y="1493"/>
                    <a:pt x="4581" y="1493"/>
                    <a:pt x="4567" y="1495"/>
                  </a:cubicBezTo>
                  <a:cubicBezTo>
                    <a:pt x="4553" y="1495"/>
                    <a:pt x="4537" y="1495"/>
                    <a:pt x="4521" y="1495"/>
                  </a:cubicBezTo>
                  <a:cubicBezTo>
                    <a:pt x="3942" y="1495"/>
                    <a:pt x="2290" y="1307"/>
                    <a:pt x="1006" y="824"/>
                  </a:cubicBezTo>
                  <a:cubicBezTo>
                    <a:pt x="625" y="681"/>
                    <a:pt x="278" y="513"/>
                    <a:pt x="1" y="315"/>
                  </a:cubicBezTo>
                  <a:lnTo>
                    <a:pt x="1" y="315"/>
                  </a:lnTo>
                  <a:lnTo>
                    <a:pt x="21" y="645"/>
                  </a:lnTo>
                  <a:lnTo>
                    <a:pt x="1986" y="32659"/>
                  </a:lnTo>
                  <a:cubicBezTo>
                    <a:pt x="1986" y="32659"/>
                    <a:pt x="3091" y="33308"/>
                    <a:pt x="5049" y="33308"/>
                  </a:cubicBezTo>
                  <a:cubicBezTo>
                    <a:pt x="5096" y="33308"/>
                    <a:pt x="5143" y="33307"/>
                    <a:pt x="5190" y="33307"/>
                  </a:cubicBezTo>
                  <a:cubicBezTo>
                    <a:pt x="5209" y="33307"/>
                    <a:pt x="5227" y="33307"/>
                    <a:pt x="5246" y="33305"/>
                  </a:cubicBezTo>
                  <a:lnTo>
                    <a:pt x="5247" y="33305"/>
                  </a:lnTo>
                  <a:cubicBezTo>
                    <a:pt x="5266" y="33305"/>
                    <a:pt x="5284" y="33304"/>
                    <a:pt x="5303" y="33302"/>
                  </a:cubicBezTo>
                  <a:cubicBezTo>
                    <a:pt x="7347" y="33196"/>
                    <a:pt x="8476" y="32437"/>
                    <a:pt x="8476" y="32437"/>
                  </a:cubicBezTo>
                  <a:lnTo>
                    <a:pt x="9182" y="332"/>
                  </a:lnTo>
                  <a:lnTo>
                    <a:pt x="9189" y="1"/>
                  </a:lnTo>
                  <a:close/>
                </a:path>
              </a:pathLst>
            </a:custGeom>
            <a:solidFill>
              <a:srgbClr val="2F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3952650" y="4275675"/>
              <a:ext cx="1400" cy="75"/>
            </a:xfrm>
            <a:custGeom>
              <a:rect b="b" l="l" r="r" t="t"/>
              <a:pathLst>
                <a:path extrusionOk="0" h="3" w="56">
                  <a:moveTo>
                    <a:pt x="56" y="0"/>
                  </a:moveTo>
                  <a:cubicBezTo>
                    <a:pt x="37" y="2"/>
                    <a:pt x="19" y="2"/>
                    <a:pt x="0" y="2"/>
                  </a:cubicBezTo>
                  <a:cubicBezTo>
                    <a:pt x="6" y="2"/>
                    <a:pt x="11" y="2"/>
                    <a:pt x="16" y="2"/>
                  </a:cubicBezTo>
                  <a:cubicBezTo>
                    <a:pt x="30" y="2"/>
                    <a:pt x="43" y="1"/>
                    <a:pt x="56" y="0"/>
                  </a:cubicBezTo>
                  <a:close/>
                </a:path>
              </a:pathLst>
            </a:custGeom>
            <a:solidFill>
              <a:srgbClr val="F5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3339300" y="3289300"/>
              <a:ext cx="599525" cy="150475"/>
            </a:xfrm>
            <a:custGeom>
              <a:rect b="b" l="l" r="r" t="t"/>
              <a:pathLst>
                <a:path extrusionOk="0" h="6019" w="23981">
                  <a:moveTo>
                    <a:pt x="5201" y="0"/>
                  </a:moveTo>
                  <a:cubicBezTo>
                    <a:pt x="4020" y="0"/>
                    <a:pt x="2821" y="77"/>
                    <a:pt x="1616" y="249"/>
                  </a:cubicBezTo>
                  <a:lnTo>
                    <a:pt x="4039" y="1058"/>
                  </a:lnTo>
                  <a:cubicBezTo>
                    <a:pt x="4039" y="1058"/>
                    <a:pt x="3897" y="1038"/>
                    <a:pt x="3656" y="1038"/>
                  </a:cubicBezTo>
                  <a:cubicBezTo>
                    <a:pt x="2936" y="1038"/>
                    <a:pt x="1333" y="1221"/>
                    <a:pt x="1" y="2686"/>
                  </a:cubicBezTo>
                  <a:lnTo>
                    <a:pt x="19442" y="6018"/>
                  </a:lnTo>
                  <a:lnTo>
                    <a:pt x="23981" y="5526"/>
                  </a:lnTo>
                  <a:cubicBezTo>
                    <a:pt x="23981" y="5526"/>
                    <a:pt x="15218" y="0"/>
                    <a:pt x="5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3305575" y="3365150"/>
              <a:ext cx="567050" cy="894400"/>
            </a:xfrm>
            <a:custGeom>
              <a:rect b="b" l="l" r="r" t="t"/>
              <a:pathLst>
                <a:path extrusionOk="0" h="35776" w="22682">
                  <a:moveTo>
                    <a:pt x="1" y="1"/>
                  </a:moveTo>
                  <a:lnTo>
                    <a:pt x="3436" y="31099"/>
                  </a:lnTo>
                  <a:lnTo>
                    <a:pt x="22681" y="35775"/>
                  </a:lnTo>
                  <a:lnTo>
                    <a:pt x="20714" y="3761"/>
                  </a:lnTo>
                  <a:lnTo>
                    <a:pt x="20694" y="34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3822900" y="3450925"/>
              <a:ext cx="49725" cy="808625"/>
            </a:xfrm>
            <a:custGeom>
              <a:rect b="b" l="l" r="r" t="t"/>
              <a:pathLst>
                <a:path extrusionOk="0" h="32345" w="1989">
                  <a:moveTo>
                    <a:pt x="1" y="0"/>
                  </a:moveTo>
                  <a:lnTo>
                    <a:pt x="630" y="32014"/>
                  </a:lnTo>
                  <a:lnTo>
                    <a:pt x="1988" y="323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3447075" y="3312225"/>
              <a:ext cx="438900" cy="117050"/>
            </a:xfrm>
            <a:custGeom>
              <a:rect b="b" l="l" r="r" t="t"/>
              <a:pathLst>
                <a:path extrusionOk="0" h="4682" w="17556">
                  <a:moveTo>
                    <a:pt x="1381" y="1"/>
                  </a:moveTo>
                  <a:cubicBezTo>
                    <a:pt x="252" y="1"/>
                    <a:pt x="0" y="171"/>
                    <a:pt x="0" y="171"/>
                  </a:cubicBezTo>
                  <a:cubicBezTo>
                    <a:pt x="0" y="171"/>
                    <a:pt x="10839" y="1281"/>
                    <a:pt x="17556" y="4682"/>
                  </a:cubicBezTo>
                  <a:cubicBezTo>
                    <a:pt x="17556" y="4682"/>
                    <a:pt x="15700" y="2372"/>
                    <a:pt x="8370" y="920"/>
                  </a:cubicBezTo>
                  <a:cubicBezTo>
                    <a:pt x="4646" y="182"/>
                    <a:pt x="2546" y="1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3339275" y="3319750"/>
              <a:ext cx="533500" cy="120025"/>
            </a:xfrm>
            <a:custGeom>
              <a:rect b="b" l="l" r="r" t="t"/>
              <a:pathLst>
                <a:path extrusionOk="0" h="4801" w="21340">
                  <a:moveTo>
                    <a:pt x="0" y="1468"/>
                  </a:moveTo>
                  <a:lnTo>
                    <a:pt x="0" y="1470"/>
                  </a:lnTo>
                  <a:cubicBezTo>
                    <a:pt x="2" y="1470"/>
                    <a:pt x="3" y="1469"/>
                    <a:pt x="4" y="1469"/>
                  </a:cubicBezTo>
                  <a:lnTo>
                    <a:pt x="4" y="1469"/>
                  </a:lnTo>
                  <a:lnTo>
                    <a:pt x="0" y="1468"/>
                  </a:lnTo>
                  <a:close/>
                  <a:moveTo>
                    <a:pt x="2361" y="1"/>
                  </a:moveTo>
                  <a:lnTo>
                    <a:pt x="2361" y="1"/>
                  </a:lnTo>
                  <a:cubicBezTo>
                    <a:pt x="2361" y="1"/>
                    <a:pt x="9476" y="981"/>
                    <a:pt x="15593" y="3419"/>
                  </a:cubicBezTo>
                  <a:cubicBezTo>
                    <a:pt x="15593" y="3419"/>
                    <a:pt x="7725" y="1263"/>
                    <a:pt x="2423" y="1263"/>
                  </a:cubicBezTo>
                  <a:cubicBezTo>
                    <a:pt x="1527" y="1263"/>
                    <a:pt x="704" y="1325"/>
                    <a:pt x="4" y="1469"/>
                  </a:cubicBezTo>
                  <a:lnTo>
                    <a:pt x="4" y="1469"/>
                  </a:lnTo>
                  <a:lnTo>
                    <a:pt x="19443" y="4800"/>
                  </a:lnTo>
                  <a:cubicBezTo>
                    <a:pt x="19443" y="4800"/>
                    <a:pt x="20431" y="4564"/>
                    <a:pt x="21339" y="4483"/>
                  </a:cubicBezTo>
                  <a:cubicBezTo>
                    <a:pt x="21339" y="4483"/>
                    <a:pt x="12132" y="1029"/>
                    <a:pt x="2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3305258" y="3366386"/>
              <a:ext cx="567050" cy="894400"/>
            </a:xfrm>
            <a:custGeom>
              <a:rect b="b" l="l" r="r" t="t"/>
              <a:pathLst>
                <a:path extrusionOk="0" h="35776" w="22682">
                  <a:moveTo>
                    <a:pt x="1" y="1"/>
                  </a:moveTo>
                  <a:cubicBezTo>
                    <a:pt x="1" y="1"/>
                    <a:pt x="13" y="120"/>
                    <a:pt x="38" y="341"/>
                  </a:cubicBezTo>
                  <a:lnTo>
                    <a:pt x="38" y="341"/>
                  </a:lnTo>
                  <a:lnTo>
                    <a:pt x="1" y="1"/>
                  </a:lnTo>
                  <a:close/>
                  <a:moveTo>
                    <a:pt x="38" y="341"/>
                  </a:moveTo>
                  <a:lnTo>
                    <a:pt x="3434" y="31099"/>
                  </a:lnTo>
                  <a:lnTo>
                    <a:pt x="22681" y="35775"/>
                  </a:lnTo>
                  <a:lnTo>
                    <a:pt x="20694" y="3431"/>
                  </a:lnTo>
                  <a:cubicBezTo>
                    <a:pt x="20694" y="3431"/>
                    <a:pt x="19777" y="29242"/>
                    <a:pt x="12151" y="29242"/>
                  </a:cubicBezTo>
                  <a:cubicBezTo>
                    <a:pt x="11860" y="29242"/>
                    <a:pt x="11560" y="29205"/>
                    <a:pt x="11249" y="29127"/>
                  </a:cubicBezTo>
                  <a:cubicBezTo>
                    <a:pt x="3353" y="27149"/>
                    <a:pt x="395" y="3467"/>
                    <a:pt x="38" y="34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3936000" y="3255900"/>
              <a:ext cx="595925" cy="176200"/>
            </a:xfrm>
            <a:custGeom>
              <a:rect b="b" l="l" r="r" t="t"/>
              <a:pathLst>
                <a:path extrusionOk="0" h="7048" w="23837">
                  <a:moveTo>
                    <a:pt x="20332" y="1"/>
                  </a:moveTo>
                  <a:cubicBezTo>
                    <a:pt x="9576" y="1"/>
                    <a:pt x="0" y="6865"/>
                    <a:pt x="0" y="6865"/>
                  </a:cubicBezTo>
                  <a:lnTo>
                    <a:pt x="4551" y="7047"/>
                  </a:lnTo>
                  <a:lnTo>
                    <a:pt x="23837" y="2391"/>
                  </a:lnTo>
                  <a:cubicBezTo>
                    <a:pt x="22623" y="1190"/>
                    <a:pt x="21239" y="984"/>
                    <a:pt x="20430" y="984"/>
                  </a:cubicBezTo>
                  <a:cubicBezTo>
                    <a:pt x="20005" y="984"/>
                    <a:pt x="19739" y="1041"/>
                    <a:pt x="19739" y="1041"/>
                  </a:cubicBezTo>
                  <a:lnTo>
                    <a:pt x="22127" y="66"/>
                  </a:lnTo>
                  <a:cubicBezTo>
                    <a:pt x="21526" y="22"/>
                    <a:pt x="20927" y="1"/>
                    <a:pt x="20332" y="1"/>
                  </a:cubicBezTo>
                  <a:close/>
                </a:path>
              </a:pathLst>
            </a:custGeom>
            <a:solidFill>
              <a:srgbClr val="FB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825300" y="3426875"/>
              <a:ext cx="224500" cy="47975"/>
            </a:xfrm>
            <a:custGeom>
              <a:rect b="b" l="l" r="r" t="t"/>
              <a:pathLst>
                <a:path extrusionOk="0" h="1919" w="8980">
                  <a:moveTo>
                    <a:pt x="5906" y="0"/>
                  </a:moveTo>
                  <a:cubicBezTo>
                    <a:pt x="5499" y="0"/>
                    <a:pt x="5044" y="7"/>
                    <a:pt x="4539" y="23"/>
                  </a:cubicBezTo>
                  <a:lnTo>
                    <a:pt x="4428" y="26"/>
                  </a:lnTo>
                  <a:cubicBezTo>
                    <a:pt x="1130" y="147"/>
                    <a:pt x="0" y="515"/>
                    <a:pt x="0" y="515"/>
                  </a:cubicBezTo>
                  <a:cubicBezTo>
                    <a:pt x="1420" y="1690"/>
                    <a:pt x="2814" y="1919"/>
                    <a:pt x="3683" y="1919"/>
                  </a:cubicBezTo>
                  <a:cubicBezTo>
                    <a:pt x="4104" y="1919"/>
                    <a:pt x="4402" y="1865"/>
                    <a:pt x="4519" y="1839"/>
                  </a:cubicBezTo>
                  <a:cubicBezTo>
                    <a:pt x="4604" y="1852"/>
                    <a:pt x="4783" y="1873"/>
                    <a:pt x="5034" y="1873"/>
                  </a:cubicBezTo>
                  <a:cubicBezTo>
                    <a:pt x="5849" y="1873"/>
                    <a:pt x="7421" y="1652"/>
                    <a:pt x="8979" y="208"/>
                  </a:cubicBezTo>
                  <a:cubicBezTo>
                    <a:pt x="8979" y="208"/>
                    <a:pt x="8160" y="0"/>
                    <a:pt x="5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4034775" y="3322025"/>
              <a:ext cx="531150" cy="931975"/>
            </a:xfrm>
            <a:custGeom>
              <a:rect b="b" l="l" r="r" t="t"/>
              <a:pathLst>
                <a:path extrusionOk="0" h="37279" w="21246">
                  <a:moveTo>
                    <a:pt x="21246" y="1"/>
                  </a:moveTo>
                  <a:lnTo>
                    <a:pt x="714" y="4842"/>
                  </a:lnTo>
                  <a:lnTo>
                    <a:pt x="708" y="5173"/>
                  </a:lnTo>
                  <a:lnTo>
                    <a:pt x="1" y="37278"/>
                  </a:lnTo>
                  <a:lnTo>
                    <a:pt x="19038" y="31292"/>
                  </a:lnTo>
                  <a:lnTo>
                    <a:pt x="21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305575" y="3313125"/>
              <a:ext cx="1260350" cy="167325"/>
            </a:xfrm>
            <a:custGeom>
              <a:rect b="b" l="l" r="r" t="t"/>
              <a:pathLst>
                <a:path extrusionOk="0" h="6693" w="50414">
                  <a:moveTo>
                    <a:pt x="49476" y="1"/>
                  </a:moveTo>
                  <a:lnTo>
                    <a:pt x="29768" y="4758"/>
                  </a:lnTo>
                  <a:cubicBezTo>
                    <a:pt x="29768" y="4758"/>
                    <a:pt x="28136" y="6261"/>
                    <a:pt x="25313" y="6379"/>
                  </a:cubicBezTo>
                  <a:lnTo>
                    <a:pt x="25305" y="6379"/>
                  </a:lnTo>
                  <a:cubicBezTo>
                    <a:pt x="25230" y="6381"/>
                    <a:pt x="25156" y="6382"/>
                    <a:pt x="25083" y="6382"/>
                  </a:cubicBezTo>
                  <a:cubicBezTo>
                    <a:pt x="22391" y="6382"/>
                    <a:pt x="20789" y="5065"/>
                    <a:pt x="20789" y="5065"/>
                  </a:cubicBezTo>
                  <a:lnTo>
                    <a:pt x="923" y="1661"/>
                  </a:lnTo>
                  <a:lnTo>
                    <a:pt x="1" y="2082"/>
                  </a:lnTo>
                  <a:lnTo>
                    <a:pt x="20694" y="5512"/>
                  </a:lnTo>
                  <a:cubicBezTo>
                    <a:pt x="20971" y="5710"/>
                    <a:pt x="21318" y="5878"/>
                    <a:pt x="21699" y="6021"/>
                  </a:cubicBezTo>
                  <a:cubicBezTo>
                    <a:pt x="22980" y="6504"/>
                    <a:pt x="24631" y="6692"/>
                    <a:pt x="25212" y="6692"/>
                  </a:cubicBezTo>
                  <a:cubicBezTo>
                    <a:pt x="25229" y="6692"/>
                    <a:pt x="25244" y="6692"/>
                    <a:pt x="25259" y="6692"/>
                  </a:cubicBezTo>
                  <a:lnTo>
                    <a:pt x="25260" y="6692"/>
                  </a:lnTo>
                  <a:cubicBezTo>
                    <a:pt x="25276" y="6690"/>
                    <a:pt x="25293" y="6690"/>
                    <a:pt x="25313" y="6690"/>
                  </a:cubicBezTo>
                  <a:cubicBezTo>
                    <a:pt x="25330" y="6690"/>
                    <a:pt x="25350" y="6689"/>
                    <a:pt x="25370" y="6687"/>
                  </a:cubicBezTo>
                  <a:cubicBezTo>
                    <a:pt x="25903" y="6662"/>
                    <a:pt x="27602" y="6360"/>
                    <a:pt x="28899" y="5776"/>
                  </a:cubicBezTo>
                  <a:cubicBezTo>
                    <a:pt x="29273" y="5606"/>
                    <a:pt x="29613" y="5414"/>
                    <a:pt x="29882" y="5198"/>
                  </a:cubicBezTo>
                  <a:lnTo>
                    <a:pt x="50414" y="357"/>
                  </a:lnTo>
                  <a:lnTo>
                    <a:pt x="494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4034775" y="3443050"/>
              <a:ext cx="33600" cy="810950"/>
            </a:xfrm>
            <a:custGeom>
              <a:rect b="b" l="l" r="r" t="t"/>
              <a:pathLst>
                <a:path extrusionOk="0" h="32438" w="1344">
                  <a:moveTo>
                    <a:pt x="714" y="1"/>
                  </a:moveTo>
                  <a:lnTo>
                    <a:pt x="1" y="32437"/>
                  </a:lnTo>
                  <a:lnTo>
                    <a:pt x="1" y="32437"/>
                  </a:lnTo>
                  <a:lnTo>
                    <a:pt x="1343" y="32015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988825" y="3280675"/>
              <a:ext cx="433875" cy="145050"/>
            </a:xfrm>
            <a:custGeom>
              <a:rect b="b" l="l" r="r" t="t"/>
              <a:pathLst>
                <a:path extrusionOk="0" h="5802" w="17355">
                  <a:moveTo>
                    <a:pt x="16551" y="0"/>
                  </a:moveTo>
                  <a:cubicBezTo>
                    <a:pt x="15563" y="0"/>
                    <a:pt x="13437" y="233"/>
                    <a:pt x="9026" y="1419"/>
                  </a:cubicBezTo>
                  <a:cubicBezTo>
                    <a:pt x="1763" y="3369"/>
                    <a:pt x="1" y="5802"/>
                    <a:pt x="1" y="5802"/>
                  </a:cubicBezTo>
                  <a:cubicBezTo>
                    <a:pt x="6575" y="1948"/>
                    <a:pt x="17354" y="98"/>
                    <a:pt x="17354" y="98"/>
                  </a:cubicBezTo>
                  <a:cubicBezTo>
                    <a:pt x="17354" y="98"/>
                    <a:pt x="17190" y="0"/>
                    <a:pt x="16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4002100" y="3283025"/>
              <a:ext cx="529825" cy="149075"/>
            </a:xfrm>
            <a:custGeom>
              <a:rect b="b" l="l" r="r" t="t"/>
              <a:pathLst>
                <a:path extrusionOk="0" h="5963" w="21193">
                  <a:moveTo>
                    <a:pt x="18778" y="0"/>
                  </a:moveTo>
                  <a:lnTo>
                    <a:pt x="18778" y="0"/>
                  </a:lnTo>
                  <a:cubicBezTo>
                    <a:pt x="9059" y="1696"/>
                    <a:pt x="0" y="5774"/>
                    <a:pt x="0" y="5774"/>
                  </a:cubicBezTo>
                  <a:cubicBezTo>
                    <a:pt x="911" y="5794"/>
                    <a:pt x="1907" y="5962"/>
                    <a:pt x="1907" y="5962"/>
                  </a:cubicBezTo>
                  <a:lnTo>
                    <a:pt x="21193" y="1306"/>
                  </a:lnTo>
                  <a:cubicBezTo>
                    <a:pt x="20789" y="1251"/>
                    <a:pt x="20345" y="1226"/>
                    <a:pt x="19872" y="1226"/>
                  </a:cubicBezTo>
                  <a:cubicBezTo>
                    <a:pt x="14637" y="1226"/>
                    <a:pt x="5698" y="4319"/>
                    <a:pt x="5698" y="4319"/>
                  </a:cubicBezTo>
                  <a:cubicBezTo>
                    <a:pt x="11711" y="1467"/>
                    <a:pt x="18777" y="1"/>
                    <a:pt x="1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4037515" y="3322025"/>
              <a:ext cx="531150" cy="931975"/>
            </a:xfrm>
            <a:custGeom>
              <a:rect b="b" l="l" r="r" t="t"/>
              <a:pathLst>
                <a:path extrusionOk="0" h="37279" w="21246">
                  <a:moveTo>
                    <a:pt x="21246" y="1"/>
                  </a:moveTo>
                  <a:lnTo>
                    <a:pt x="21221" y="342"/>
                  </a:lnTo>
                  <a:lnTo>
                    <a:pt x="21221" y="342"/>
                  </a:lnTo>
                  <a:cubicBezTo>
                    <a:pt x="21238" y="120"/>
                    <a:pt x="21245" y="1"/>
                    <a:pt x="21246" y="1"/>
                  </a:cubicBezTo>
                  <a:close/>
                  <a:moveTo>
                    <a:pt x="21221" y="342"/>
                  </a:moveTo>
                  <a:cubicBezTo>
                    <a:pt x="20988" y="3484"/>
                    <a:pt x="18965" y="27342"/>
                    <a:pt x="11156" y="29858"/>
                  </a:cubicBezTo>
                  <a:cubicBezTo>
                    <a:pt x="10769" y="29983"/>
                    <a:pt x="10394" y="30042"/>
                    <a:pt x="10033" y="30042"/>
                  </a:cubicBezTo>
                  <a:cubicBezTo>
                    <a:pt x="2606" y="30042"/>
                    <a:pt x="714" y="4842"/>
                    <a:pt x="714" y="4842"/>
                  </a:cubicBezTo>
                  <a:lnTo>
                    <a:pt x="1" y="37278"/>
                  </a:lnTo>
                  <a:lnTo>
                    <a:pt x="19038" y="31292"/>
                  </a:lnTo>
                  <a:lnTo>
                    <a:pt x="21221" y="342"/>
                  </a:ln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4284775" y="3402200"/>
              <a:ext cx="228150" cy="299650"/>
            </a:xfrm>
            <a:custGeom>
              <a:rect b="b" l="l" r="r" t="t"/>
              <a:pathLst>
                <a:path extrusionOk="0" h="11986" w="9126">
                  <a:moveTo>
                    <a:pt x="9126" y="0"/>
                  </a:moveTo>
                  <a:lnTo>
                    <a:pt x="8672" y="110"/>
                  </a:lnTo>
                  <a:lnTo>
                    <a:pt x="8330" y="192"/>
                  </a:lnTo>
                  <a:cubicBezTo>
                    <a:pt x="5530" y="873"/>
                    <a:pt x="2741" y="1630"/>
                    <a:pt x="0" y="2652"/>
                  </a:cubicBezTo>
                  <a:cubicBezTo>
                    <a:pt x="2219" y="2423"/>
                    <a:pt x="4419" y="2002"/>
                    <a:pt x="6613" y="1536"/>
                  </a:cubicBezTo>
                  <a:cubicBezTo>
                    <a:pt x="7192" y="1411"/>
                    <a:pt x="7770" y="1282"/>
                    <a:pt x="8349" y="1146"/>
                  </a:cubicBezTo>
                  <a:lnTo>
                    <a:pt x="8349" y="1146"/>
                  </a:lnTo>
                  <a:cubicBezTo>
                    <a:pt x="8173" y="4755"/>
                    <a:pt x="8053" y="8371"/>
                    <a:pt x="8130" y="11986"/>
                  </a:cubicBezTo>
                  <a:cubicBezTo>
                    <a:pt x="8614" y="8221"/>
                    <a:pt x="8881" y="4416"/>
                    <a:pt x="9093" y="608"/>
                  </a:cubicBezTo>
                  <a:lnTo>
                    <a:pt x="9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374275" y="3466225"/>
              <a:ext cx="40325" cy="354275"/>
            </a:xfrm>
            <a:custGeom>
              <a:rect b="b" l="l" r="r" t="t"/>
              <a:pathLst>
                <a:path extrusionOk="0" h="14171" w="1613">
                  <a:moveTo>
                    <a:pt x="20" y="0"/>
                  </a:moveTo>
                  <a:lnTo>
                    <a:pt x="20" y="0"/>
                  </a:lnTo>
                  <a:cubicBezTo>
                    <a:pt x="0" y="2407"/>
                    <a:pt x="197" y="4783"/>
                    <a:pt x="450" y="7154"/>
                  </a:cubicBezTo>
                  <a:cubicBezTo>
                    <a:pt x="720" y="9522"/>
                    <a:pt x="1047" y="11873"/>
                    <a:pt x="1590" y="14170"/>
                  </a:cubicBezTo>
                  <a:cubicBezTo>
                    <a:pt x="1613" y="11764"/>
                    <a:pt x="1415" y="9389"/>
                    <a:pt x="1159" y="7017"/>
                  </a:cubicBezTo>
                  <a:cubicBezTo>
                    <a:pt x="888" y="4649"/>
                    <a:pt x="561" y="2299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046025" y="3667100"/>
              <a:ext cx="718675" cy="766425"/>
            </a:xfrm>
            <a:custGeom>
              <a:rect b="b" l="l" r="r" t="t"/>
              <a:pathLst>
                <a:path extrusionOk="0" h="30657" w="28747">
                  <a:moveTo>
                    <a:pt x="22886" y="1"/>
                  </a:moveTo>
                  <a:cubicBezTo>
                    <a:pt x="22775" y="1"/>
                    <a:pt x="22664" y="2"/>
                    <a:pt x="22555" y="4"/>
                  </a:cubicBezTo>
                  <a:cubicBezTo>
                    <a:pt x="20772" y="32"/>
                    <a:pt x="18979" y="152"/>
                    <a:pt x="17254" y="605"/>
                  </a:cubicBezTo>
                  <a:cubicBezTo>
                    <a:pt x="16850" y="710"/>
                    <a:pt x="16369" y="903"/>
                    <a:pt x="15877" y="1129"/>
                  </a:cubicBezTo>
                  <a:cubicBezTo>
                    <a:pt x="13935" y="2027"/>
                    <a:pt x="12196" y="3303"/>
                    <a:pt x="10680" y="4811"/>
                  </a:cubicBezTo>
                  <a:cubicBezTo>
                    <a:pt x="7449" y="8035"/>
                    <a:pt x="4671" y="11721"/>
                    <a:pt x="2471" y="15720"/>
                  </a:cubicBezTo>
                  <a:cubicBezTo>
                    <a:pt x="1482" y="17518"/>
                    <a:pt x="597" y="19405"/>
                    <a:pt x="212" y="21425"/>
                  </a:cubicBezTo>
                  <a:cubicBezTo>
                    <a:pt x="93" y="22038"/>
                    <a:pt x="22" y="22667"/>
                    <a:pt x="12" y="23296"/>
                  </a:cubicBezTo>
                  <a:cubicBezTo>
                    <a:pt x="1" y="23819"/>
                    <a:pt x="32" y="24340"/>
                    <a:pt x="107" y="24852"/>
                  </a:cubicBezTo>
                  <a:cubicBezTo>
                    <a:pt x="237" y="25749"/>
                    <a:pt x="505" y="26620"/>
                    <a:pt x="937" y="27422"/>
                  </a:cubicBezTo>
                  <a:cubicBezTo>
                    <a:pt x="1909" y="29230"/>
                    <a:pt x="3793" y="30604"/>
                    <a:pt x="5847" y="30655"/>
                  </a:cubicBezTo>
                  <a:cubicBezTo>
                    <a:pt x="5890" y="30656"/>
                    <a:pt x="5932" y="30657"/>
                    <a:pt x="5975" y="30657"/>
                  </a:cubicBezTo>
                  <a:cubicBezTo>
                    <a:pt x="6316" y="30657"/>
                    <a:pt x="6654" y="30619"/>
                    <a:pt x="6985" y="30552"/>
                  </a:cubicBezTo>
                  <a:cubicBezTo>
                    <a:pt x="8553" y="30231"/>
                    <a:pt x="9973" y="29204"/>
                    <a:pt x="10964" y="27921"/>
                  </a:cubicBezTo>
                  <a:cubicBezTo>
                    <a:pt x="11209" y="27605"/>
                    <a:pt x="11431" y="27275"/>
                    <a:pt x="11633" y="26932"/>
                  </a:cubicBezTo>
                  <a:cubicBezTo>
                    <a:pt x="12449" y="25556"/>
                    <a:pt x="12956" y="24001"/>
                    <a:pt x="13375" y="22450"/>
                  </a:cubicBezTo>
                  <a:cubicBezTo>
                    <a:pt x="14194" y="19413"/>
                    <a:pt x="14724" y="16298"/>
                    <a:pt x="14957" y="13161"/>
                  </a:cubicBezTo>
                  <a:cubicBezTo>
                    <a:pt x="15766" y="13147"/>
                    <a:pt x="16571" y="12940"/>
                    <a:pt x="17282" y="12553"/>
                  </a:cubicBezTo>
                  <a:cubicBezTo>
                    <a:pt x="17746" y="12299"/>
                    <a:pt x="18173" y="11971"/>
                    <a:pt x="18537" y="11584"/>
                  </a:cubicBezTo>
                  <a:cubicBezTo>
                    <a:pt x="18924" y="11451"/>
                    <a:pt x="19334" y="11395"/>
                    <a:pt x="19748" y="11395"/>
                  </a:cubicBezTo>
                  <a:cubicBezTo>
                    <a:pt x="20098" y="11395"/>
                    <a:pt x="20450" y="11435"/>
                    <a:pt x="20792" y="11504"/>
                  </a:cubicBezTo>
                  <a:cubicBezTo>
                    <a:pt x="21657" y="11672"/>
                    <a:pt x="22481" y="12006"/>
                    <a:pt x="23319" y="12281"/>
                  </a:cubicBezTo>
                  <a:cubicBezTo>
                    <a:pt x="24059" y="12524"/>
                    <a:pt x="24825" y="12725"/>
                    <a:pt x="25601" y="12725"/>
                  </a:cubicBezTo>
                  <a:cubicBezTo>
                    <a:pt x="25705" y="12725"/>
                    <a:pt x="25809" y="12722"/>
                    <a:pt x="25914" y="12714"/>
                  </a:cubicBezTo>
                  <a:cubicBezTo>
                    <a:pt x="26353" y="12678"/>
                    <a:pt x="26813" y="12560"/>
                    <a:pt x="27126" y="12248"/>
                  </a:cubicBezTo>
                  <a:cubicBezTo>
                    <a:pt x="27422" y="11951"/>
                    <a:pt x="27548" y="11491"/>
                    <a:pt x="27442" y="11084"/>
                  </a:cubicBezTo>
                  <a:cubicBezTo>
                    <a:pt x="27357" y="10753"/>
                    <a:pt x="27118" y="10464"/>
                    <a:pt x="26811" y="10310"/>
                  </a:cubicBezTo>
                  <a:cubicBezTo>
                    <a:pt x="27010" y="10310"/>
                    <a:pt x="27211" y="10296"/>
                    <a:pt x="27406" y="10253"/>
                  </a:cubicBezTo>
                  <a:cubicBezTo>
                    <a:pt x="27980" y="10127"/>
                    <a:pt x="28530" y="9720"/>
                    <a:pt x="28644" y="9146"/>
                  </a:cubicBezTo>
                  <a:cubicBezTo>
                    <a:pt x="28746" y="8636"/>
                    <a:pt x="28478" y="8107"/>
                    <a:pt x="28085" y="7771"/>
                  </a:cubicBezTo>
                  <a:cubicBezTo>
                    <a:pt x="27820" y="7548"/>
                    <a:pt x="27504" y="7393"/>
                    <a:pt x="27172" y="7276"/>
                  </a:cubicBezTo>
                  <a:cubicBezTo>
                    <a:pt x="27251" y="7256"/>
                    <a:pt x="27329" y="7231"/>
                    <a:pt x="27405" y="7204"/>
                  </a:cubicBezTo>
                  <a:cubicBezTo>
                    <a:pt x="27824" y="7042"/>
                    <a:pt x="28208" y="6718"/>
                    <a:pt x="28324" y="6283"/>
                  </a:cubicBezTo>
                  <a:cubicBezTo>
                    <a:pt x="28433" y="5879"/>
                    <a:pt x="28288" y="5437"/>
                    <a:pt x="28031" y="5107"/>
                  </a:cubicBezTo>
                  <a:cubicBezTo>
                    <a:pt x="27773" y="4775"/>
                    <a:pt x="27413" y="4541"/>
                    <a:pt x="27044" y="4341"/>
                  </a:cubicBezTo>
                  <a:cubicBezTo>
                    <a:pt x="25933" y="3735"/>
                    <a:pt x="24675" y="3396"/>
                    <a:pt x="23406" y="3360"/>
                  </a:cubicBezTo>
                  <a:cubicBezTo>
                    <a:pt x="24058" y="3248"/>
                    <a:pt x="24693" y="3038"/>
                    <a:pt x="25288" y="2742"/>
                  </a:cubicBezTo>
                  <a:cubicBezTo>
                    <a:pt x="25687" y="2542"/>
                    <a:pt x="26104" y="2252"/>
                    <a:pt x="26184" y="1812"/>
                  </a:cubicBezTo>
                  <a:cubicBezTo>
                    <a:pt x="26259" y="1381"/>
                    <a:pt x="25973" y="958"/>
                    <a:pt x="25626" y="688"/>
                  </a:cubicBezTo>
                  <a:cubicBezTo>
                    <a:pt x="24869" y="96"/>
                    <a:pt x="23859" y="1"/>
                    <a:pt x="22886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508275" y="3739150"/>
              <a:ext cx="122650" cy="16675"/>
            </a:xfrm>
            <a:custGeom>
              <a:rect b="b" l="l" r="r" t="t"/>
              <a:pathLst>
                <a:path extrusionOk="0" h="667" w="4906">
                  <a:moveTo>
                    <a:pt x="989" y="0"/>
                  </a:moveTo>
                  <a:cubicBezTo>
                    <a:pt x="712" y="0"/>
                    <a:pt x="436" y="7"/>
                    <a:pt x="159" y="20"/>
                  </a:cubicBezTo>
                  <a:cubicBezTo>
                    <a:pt x="0" y="28"/>
                    <a:pt x="5" y="273"/>
                    <a:pt x="161" y="273"/>
                  </a:cubicBezTo>
                  <a:cubicBezTo>
                    <a:pt x="164" y="273"/>
                    <a:pt x="166" y="273"/>
                    <a:pt x="169" y="273"/>
                  </a:cubicBezTo>
                  <a:cubicBezTo>
                    <a:pt x="444" y="260"/>
                    <a:pt x="719" y="253"/>
                    <a:pt x="994" y="253"/>
                  </a:cubicBezTo>
                  <a:cubicBezTo>
                    <a:pt x="2240" y="253"/>
                    <a:pt x="3482" y="390"/>
                    <a:pt x="4701" y="663"/>
                  </a:cubicBezTo>
                  <a:cubicBezTo>
                    <a:pt x="4712" y="666"/>
                    <a:pt x="4722" y="667"/>
                    <a:pt x="4732" y="667"/>
                  </a:cubicBezTo>
                  <a:cubicBezTo>
                    <a:pt x="4867" y="667"/>
                    <a:pt x="4905" y="450"/>
                    <a:pt x="4757" y="417"/>
                  </a:cubicBezTo>
                  <a:cubicBezTo>
                    <a:pt x="3519" y="139"/>
                    <a:pt x="2255" y="0"/>
                    <a:pt x="989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535125" y="3813875"/>
              <a:ext cx="184850" cy="38200"/>
            </a:xfrm>
            <a:custGeom>
              <a:rect b="b" l="l" r="r" t="t"/>
              <a:pathLst>
                <a:path extrusionOk="0" h="1528" w="7394">
                  <a:moveTo>
                    <a:pt x="157" y="1"/>
                  </a:moveTo>
                  <a:cubicBezTo>
                    <a:pt x="0" y="1"/>
                    <a:pt x="12" y="247"/>
                    <a:pt x="172" y="253"/>
                  </a:cubicBezTo>
                  <a:cubicBezTo>
                    <a:pt x="2561" y="348"/>
                    <a:pt x="4927" y="776"/>
                    <a:pt x="7198" y="1521"/>
                  </a:cubicBezTo>
                  <a:cubicBezTo>
                    <a:pt x="7212" y="1526"/>
                    <a:pt x="7226" y="1528"/>
                    <a:pt x="7238" y="1528"/>
                  </a:cubicBezTo>
                  <a:cubicBezTo>
                    <a:pt x="7361" y="1528"/>
                    <a:pt x="7393" y="1320"/>
                    <a:pt x="7254" y="1274"/>
                  </a:cubicBezTo>
                  <a:cubicBezTo>
                    <a:pt x="4963" y="523"/>
                    <a:pt x="2573" y="96"/>
                    <a:pt x="163" y="1"/>
                  </a:cubicBezTo>
                  <a:cubicBezTo>
                    <a:pt x="161" y="1"/>
                    <a:pt x="159" y="1"/>
                    <a:pt x="157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3544600" y="3873325"/>
              <a:ext cx="176100" cy="53475"/>
            </a:xfrm>
            <a:custGeom>
              <a:rect b="b" l="l" r="r" t="t"/>
              <a:pathLst>
                <a:path extrusionOk="0" h="2139" w="7044">
                  <a:moveTo>
                    <a:pt x="193" y="0"/>
                  </a:moveTo>
                  <a:cubicBezTo>
                    <a:pt x="48" y="0"/>
                    <a:pt x="0" y="229"/>
                    <a:pt x="156" y="248"/>
                  </a:cubicBezTo>
                  <a:cubicBezTo>
                    <a:pt x="2450" y="537"/>
                    <a:pt x="4693" y="1169"/>
                    <a:pt x="6797" y="2126"/>
                  </a:cubicBezTo>
                  <a:cubicBezTo>
                    <a:pt x="6816" y="2134"/>
                    <a:pt x="6834" y="2138"/>
                    <a:pt x="6851" y="2138"/>
                  </a:cubicBezTo>
                  <a:cubicBezTo>
                    <a:pt x="6970" y="2138"/>
                    <a:pt x="7044" y="1960"/>
                    <a:pt x="6913" y="1902"/>
                  </a:cubicBezTo>
                  <a:lnTo>
                    <a:pt x="6913" y="1901"/>
                  </a:lnTo>
                  <a:cubicBezTo>
                    <a:pt x="4790" y="936"/>
                    <a:pt x="2527" y="293"/>
                    <a:pt x="211" y="2"/>
                  </a:cubicBezTo>
                  <a:cubicBezTo>
                    <a:pt x="205" y="1"/>
                    <a:pt x="199" y="0"/>
                    <a:pt x="193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3048700" y="4262000"/>
              <a:ext cx="171950" cy="171525"/>
            </a:xfrm>
            <a:custGeom>
              <a:rect b="b" l="l" r="r" t="t"/>
              <a:pathLst>
                <a:path extrusionOk="0" h="6861" w="6878">
                  <a:moveTo>
                    <a:pt x="2078" y="1"/>
                  </a:moveTo>
                  <a:cubicBezTo>
                    <a:pt x="1278" y="1"/>
                    <a:pt x="496" y="371"/>
                    <a:pt x="11" y="1044"/>
                  </a:cubicBezTo>
                  <a:cubicBezTo>
                    <a:pt x="5" y="1050"/>
                    <a:pt x="3" y="1051"/>
                    <a:pt x="0" y="1056"/>
                  </a:cubicBezTo>
                  <a:cubicBezTo>
                    <a:pt x="130" y="1953"/>
                    <a:pt x="396" y="2824"/>
                    <a:pt x="830" y="3626"/>
                  </a:cubicBezTo>
                  <a:cubicBezTo>
                    <a:pt x="1802" y="5434"/>
                    <a:pt x="3686" y="6810"/>
                    <a:pt x="5740" y="6859"/>
                  </a:cubicBezTo>
                  <a:cubicBezTo>
                    <a:pt x="5783" y="6860"/>
                    <a:pt x="5825" y="6861"/>
                    <a:pt x="5868" y="6861"/>
                  </a:cubicBezTo>
                  <a:cubicBezTo>
                    <a:pt x="6209" y="6861"/>
                    <a:pt x="6547" y="6823"/>
                    <a:pt x="6878" y="6756"/>
                  </a:cubicBezTo>
                  <a:lnTo>
                    <a:pt x="6876" y="6756"/>
                  </a:lnTo>
                  <a:cubicBezTo>
                    <a:pt x="6765" y="4192"/>
                    <a:pt x="5233" y="1050"/>
                    <a:pt x="3022" y="180"/>
                  </a:cubicBezTo>
                  <a:cubicBezTo>
                    <a:pt x="2716" y="59"/>
                    <a:pt x="2396" y="1"/>
                    <a:pt x="2078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195375" y="3667100"/>
              <a:ext cx="718625" cy="766425"/>
            </a:xfrm>
            <a:custGeom>
              <a:rect b="b" l="l" r="r" t="t"/>
              <a:pathLst>
                <a:path extrusionOk="0" h="30657" w="28745">
                  <a:moveTo>
                    <a:pt x="5860" y="1"/>
                  </a:moveTo>
                  <a:cubicBezTo>
                    <a:pt x="4887" y="1"/>
                    <a:pt x="3878" y="96"/>
                    <a:pt x="3120" y="688"/>
                  </a:cubicBezTo>
                  <a:cubicBezTo>
                    <a:pt x="2775" y="958"/>
                    <a:pt x="2486" y="1381"/>
                    <a:pt x="2562" y="1812"/>
                  </a:cubicBezTo>
                  <a:cubicBezTo>
                    <a:pt x="2643" y="2252"/>
                    <a:pt x="3060" y="2542"/>
                    <a:pt x="3459" y="2742"/>
                  </a:cubicBezTo>
                  <a:cubicBezTo>
                    <a:pt x="4053" y="3038"/>
                    <a:pt x="4689" y="3248"/>
                    <a:pt x="5341" y="3360"/>
                  </a:cubicBezTo>
                  <a:cubicBezTo>
                    <a:pt x="4073" y="3396"/>
                    <a:pt x="2815" y="3735"/>
                    <a:pt x="1703" y="4341"/>
                  </a:cubicBezTo>
                  <a:cubicBezTo>
                    <a:pt x="1335" y="4541"/>
                    <a:pt x="972" y="4775"/>
                    <a:pt x="715" y="5107"/>
                  </a:cubicBezTo>
                  <a:cubicBezTo>
                    <a:pt x="457" y="5437"/>
                    <a:pt x="314" y="5879"/>
                    <a:pt x="422" y="6283"/>
                  </a:cubicBezTo>
                  <a:cubicBezTo>
                    <a:pt x="539" y="6718"/>
                    <a:pt x="923" y="7042"/>
                    <a:pt x="1342" y="7204"/>
                  </a:cubicBezTo>
                  <a:cubicBezTo>
                    <a:pt x="1418" y="7231"/>
                    <a:pt x="1496" y="7256"/>
                    <a:pt x="1574" y="7276"/>
                  </a:cubicBezTo>
                  <a:cubicBezTo>
                    <a:pt x="1244" y="7393"/>
                    <a:pt x="928" y="7548"/>
                    <a:pt x="662" y="7771"/>
                  </a:cubicBezTo>
                  <a:cubicBezTo>
                    <a:pt x="268" y="8107"/>
                    <a:pt x="1" y="8636"/>
                    <a:pt x="101" y="9146"/>
                  </a:cubicBezTo>
                  <a:cubicBezTo>
                    <a:pt x="215" y="9720"/>
                    <a:pt x="766" y="10127"/>
                    <a:pt x="1339" y="10253"/>
                  </a:cubicBezTo>
                  <a:cubicBezTo>
                    <a:pt x="1537" y="10296"/>
                    <a:pt x="1737" y="10310"/>
                    <a:pt x="1936" y="10310"/>
                  </a:cubicBezTo>
                  <a:cubicBezTo>
                    <a:pt x="1627" y="10464"/>
                    <a:pt x="1390" y="10753"/>
                    <a:pt x="1304" y="11084"/>
                  </a:cubicBezTo>
                  <a:cubicBezTo>
                    <a:pt x="1197" y="11491"/>
                    <a:pt x="1324" y="11951"/>
                    <a:pt x="1620" y="12248"/>
                  </a:cubicBezTo>
                  <a:cubicBezTo>
                    <a:pt x="1934" y="12560"/>
                    <a:pt x="2394" y="12678"/>
                    <a:pt x="2833" y="12714"/>
                  </a:cubicBezTo>
                  <a:cubicBezTo>
                    <a:pt x="2938" y="12722"/>
                    <a:pt x="3042" y="12725"/>
                    <a:pt x="3147" y="12725"/>
                  </a:cubicBezTo>
                  <a:cubicBezTo>
                    <a:pt x="3922" y="12725"/>
                    <a:pt x="4689" y="12524"/>
                    <a:pt x="5428" y="12281"/>
                  </a:cubicBezTo>
                  <a:cubicBezTo>
                    <a:pt x="6267" y="12006"/>
                    <a:pt x="7090" y="11672"/>
                    <a:pt x="7953" y="11504"/>
                  </a:cubicBezTo>
                  <a:cubicBezTo>
                    <a:pt x="8296" y="11435"/>
                    <a:pt x="8648" y="11395"/>
                    <a:pt x="8999" y="11395"/>
                  </a:cubicBezTo>
                  <a:cubicBezTo>
                    <a:pt x="9412" y="11395"/>
                    <a:pt x="9823" y="11451"/>
                    <a:pt x="10210" y="11584"/>
                  </a:cubicBezTo>
                  <a:cubicBezTo>
                    <a:pt x="10574" y="11971"/>
                    <a:pt x="11000" y="12299"/>
                    <a:pt x="11465" y="12553"/>
                  </a:cubicBezTo>
                  <a:cubicBezTo>
                    <a:pt x="12174" y="12940"/>
                    <a:pt x="12981" y="13147"/>
                    <a:pt x="13789" y="13161"/>
                  </a:cubicBezTo>
                  <a:cubicBezTo>
                    <a:pt x="14021" y="16298"/>
                    <a:pt x="14552" y="19413"/>
                    <a:pt x="15370" y="22450"/>
                  </a:cubicBezTo>
                  <a:cubicBezTo>
                    <a:pt x="15790" y="24001"/>
                    <a:pt x="16298" y="25556"/>
                    <a:pt x="17114" y="26932"/>
                  </a:cubicBezTo>
                  <a:cubicBezTo>
                    <a:pt x="17316" y="27275"/>
                    <a:pt x="17538" y="27605"/>
                    <a:pt x="17783" y="27921"/>
                  </a:cubicBezTo>
                  <a:cubicBezTo>
                    <a:pt x="18773" y="29204"/>
                    <a:pt x="20193" y="30231"/>
                    <a:pt x="21762" y="30552"/>
                  </a:cubicBezTo>
                  <a:cubicBezTo>
                    <a:pt x="22093" y="30619"/>
                    <a:pt x="22430" y="30657"/>
                    <a:pt x="22771" y="30657"/>
                  </a:cubicBezTo>
                  <a:cubicBezTo>
                    <a:pt x="22813" y="30657"/>
                    <a:pt x="22856" y="30656"/>
                    <a:pt x="22899" y="30655"/>
                  </a:cubicBezTo>
                  <a:cubicBezTo>
                    <a:pt x="24954" y="30604"/>
                    <a:pt x="26838" y="29230"/>
                    <a:pt x="27811" y="27422"/>
                  </a:cubicBezTo>
                  <a:cubicBezTo>
                    <a:pt x="28242" y="26620"/>
                    <a:pt x="28510" y="25749"/>
                    <a:pt x="28638" y="24852"/>
                  </a:cubicBezTo>
                  <a:cubicBezTo>
                    <a:pt x="28714" y="24340"/>
                    <a:pt x="28745" y="23819"/>
                    <a:pt x="28736" y="23296"/>
                  </a:cubicBezTo>
                  <a:cubicBezTo>
                    <a:pt x="28725" y="22667"/>
                    <a:pt x="28654" y="22038"/>
                    <a:pt x="28535" y="21425"/>
                  </a:cubicBezTo>
                  <a:cubicBezTo>
                    <a:pt x="28148" y="19405"/>
                    <a:pt x="27265" y="17518"/>
                    <a:pt x="26277" y="15720"/>
                  </a:cubicBezTo>
                  <a:cubicBezTo>
                    <a:pt x="24076" y="11721"/>
                    <a:pt x="21297" y="8035"/>
                    <a:pt x="18065" y="4811"/>
                  </a:cubicBezTo>
                  <a:cubicBezTo>
                    <a:pt x="16550" y="3303"/>
                    <a:pt x="14812" y="2027"/>
                    <a:pt x="12870" y="1129"/>
                  </a:cubicBezTo>
                  <a:cubicBezTo>
                    <a:pt x="12376" y="903"/>
                    <a:pt x="11897" y="710"/>
                    <a:pt x="11493" y="605"/>
                  </a:cubicBezTo>
                  <a:cubicBezTo>
                    <a:pt x="9768" y="152"/>
                    <a:pt x="7973" y="32"/>
                    <a:pt x="6193" y="4"/>
                  </a:cubicBezTo>
                  <a:cubicBezTo>
                    <a:pt x="6083" y="2"/>
                    <a:pt x="5972" y="1"/>
                    <a:pt x="5860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4329175" y="3739150"/>
              <a:ext cx="122650" cy="16675"/>
            </a:xfrm>
            <a:custGeom>
              <a:rect b="b" l="l" r="r" t="t"/>
              <a:pathLst>
                <a:path extrusionOk="0" h="667" w="4906">
                  <a:moveTo>
                    <a:pt x="3916" y="0"/>
                  </a:moveTo>
                  <a:cubicBezTo>
                    <a:pt x="2649" y="0"/>
                    <a:pt x="1385" y="139"/>
                    <a:pt x="148" y="417"/>
                  </a:cubicBezTo>
                  <a:cubicBezTo>
                    <a:pt x="0" y="450"/>
                    <a:pt x="39" y="667"/>
                    <a:pt x="173" y="667"/>
                  </a:cubicBezTo>
                  <a:cubicBezTo>
                    <a:pt x="183" y="667"/>
                    <a:pt x="193" y="666"/>
                    <a:pt x="204" y="663"/>
                  </a:cubicBezTo>
                  <a:cubicBezTo>
                    <a:pt x="1421" y="390"/>
                    <a:pt x="2665" y="253"/>
                    <a:pt x="3911" y="253"/>
                  </a:cubicBezTo>
                  <a:cubicBezTo>
                    <a:pt x="4186" y="253"/>
                    <a:pt x="4461" y="260"/>
                    <a:pt x="4736" y="273"/>
                  </a:cubicBezTo>
                  <a:cubicBezTo>
                    <a:pt x="4739" y="273"/>
                    <a:pt x="4741" y="273"/>
                    <a:pt x="4744" y="273"/>
                  </a:cubicBezTo>
                  <a:cubicBezTo>
                    <a:pt x="4900" y="273"/>
                    <a:pt x="4905" y="28"/>
                    <a:pt x="4746" y="20"/>
                  </a:cubicBezTo>
                  <a:cubicBezTo>
                    <a:pt x="4469" y="7"/>
                    <a:pt x="4192" y="0"/>
                    <a:pt x="3916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4240100" y="3813875"/>
              <a:ext cx="184825" cy="38200"/>
            </a:xfrm>
            <a:custGeom>
              <a:rect b="b" l="l" r="r" t="t"/>
              <a:pathLst>
                <a:path extrusionOk="0" h="1528" w="7393">
                  <a:moveTo>
                    <a:pt x="7237" y="1"/>
                  </a:moveTo>
                  <a:cubicBezTo>
                    <a:pt x="7235" y="1"/>
                    <a:pt x="7233" y="1"/>
                    <a:pt x="7231" y="1"/>
                  </a:cubicBezTo>
                  <a:cubicBezTo>
                    <a:pt x="4821" y="96"/>
                    <a:pt x="2432" y="523"/>
                    <a:pt x="139" y="1274"/>
                  </a:cubicBezTo>
                  <a:cubicBezTo>
                    <a:pt x="1" y="1320"/>
                    <a:pt x="32" y="1528"/>
                    <a:pt x="154" y="1528"/>
                  </a:cubicBezTo>
                  <a:cubicBezTo>
                    <a:pt x="167" y="1528"/>
                    <a:pt x="180" y="1526"/>
                    <a:pt x="195" y="1521"/>
                  </a:cubicBezTo>
                  <a:cubicBezTo>
                    <a:pt x="2466" y="776"/>
                    <a:pt x="4834" y="348"/>
                    <a:pt x="7222" y="253"/>
                  </a:cubicBezTo>
                  <a:cubicBezTo>
                    <a:pt x="7382" y="247"/>
                    <a:pt x="7393" y="1"/>
                    <a:pt x="7237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4239375" y="3873325"/>
              <a:ext cx="176075" cy="53475"/>
            </a:xfrm>
            <a:custGeom>
              <a:rect b="b" l="l" r="r" t="t"/>
              <a:pathLst>
                <a:path extrusionOk="0" h="2139" w="7043">
                  <a:moveTo>
                    <a:pt x="6850" y="0"/>
                  </a:moveTo>
                  <a:cubicBezTo>
                    <a:pt x="6844" y="0"/>
                    <a:pt x="6838" y="1"/>
                    <a:pt x="6831" y="2"/>
                  </a:cubicBezTo>
                  <a:cubicBezTo>
                    <a:pt x="4517" y="293"/>
                    <a:pt x="2254" y="936"/>
                    <a:pt x="130" y="1901"/>
                  </a:cubicBezTo>
                  <a:lnTo>
                    <a:pt x="130" y="1902"/>
                  </a:lnTo>
                  <a:cubicBezTo>
                    <a:pt x="0" y="1960"/>
                    <a:pt x="74" y="2138"/>
                    <a:pt x="193" y="2138"/>
                  </a:cubicBezTo>
                  <a:cubicBezTo>
                    <a:pt x="210" y="2138"/>
                    <a:pt x="228" y="2134"/>
                    <a:pt x="247" y="2126"/>
                  </a:cubicBezTo>
                  <a:cubicBezTo>
                    <a:pt x="2351" y="1169"/>
                    <a:pt x="4594" y="537"/>
                    <a:pt x="6887" y="248"/>
                  </a:cubicBezTo>
                  <a:cubicBezTo>
                    <a:pt x="7042" y="229"/>
                    <a:pt x="6996" y="0"/>
                    <a:pt x="6850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4739425" y="4262000"/>
              <a:ext cx="171950" cy="171525"/>
            </a:xfrm>
            <a:custGeom>
              <a:rect b="b" l="l" r="r" t="t"/>
              <a:pathLst>
                <a:path extrusionOk="0" h="6861" w="6878">
                  <a:moveTo>
                    <a:pt x="4800" y="1"/>
                  </a:moveTo>
                  <a:cubicBezTo>
                    <a:pt x="4482" y="1"/>
                    <a:pt x="4162" y="59"/>
                    <a:pt x="3856" y="180"/>
                  </a:cubicBezTo>
                  <a:cubicBezTo>
                    <a:pt x="1645" y="1050"/>
                    <a:pt x="111" y="4192"/>
                    <a:pt x="0" y="6756"/>
                  </a:cubicBezTo>
                  <a:cubicBezTo>
                    <a:pt x="331" y="6823"/>
                    <a:pt x="670" y="6861"/>
                    <a:pt x="1010" y="6861"/>
                  </a:cubicBezTo>
                  <a:cubicBezTo>
                    <a:pt x="1053" y="6861"/>
                    <a:pt x="1096" y="6860"/>
                    <a:pt x="1138" y="6859"/>
                  </a:cubicBezTo>
                  <a:cubicBezTo>
                    <a:pt x="3192" y="6810"/>
                    <a:pt x="5076" y="5434"/>
                    <a:pt x="6049" y="3626"/>
                  </a:cubicBezTo>
                  <a:cubicBezTo>
                    <a:pt x="6480" y="2824"/>
                    <a:pt x="6748" y="1953"/>
                    <a:pt x="6878" y="1056"/>
                  </a:cubicBezTo>
                  <a:cubicBezTo>
                    <a:pt x="6875" y="1051"/>
                    <a:pt x="6872" y="1050"/>
                    <a:pt x="6867" y="1044"/>
                  </a:cubicBezTo>
                  <a:cubicBezTo>
                    <a:pt x="6383" y="371"/>
                    <a:pt x="5600" y="1"/>
                    <a:pt x="4800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2940625" y="2111475"/>
              <a:ext cx="367325" cy="476525"/>
            </a:xfrm>
            <a:custGeom>
              <a:rect b="b" l="l" r="r" t="t"/>
              <a:pathLst>
                <a:path extrusionOk="0" h="19061" w="14693">
                  <a:moveTo>
                    <a:pt x="3261" y="3592"/>
                  </a:moveTo>
                  <a:lnTo>
                    <a:pt x="7863" y="9437"/>
                  </a:lnTo>
                  <a:lnTo>
                    <a:pt x="6360" y="10348"/>
                  </a:lnTo>
                  <a:lnTo>
                    <a:pt x="5569" y="10828"/>
                  </a:lnTo>
                  <a:lnTo>
                    <a:pt x="5308" y="10011"/>
                  </a:lnTo>
                  <a:lnTo>
                    <a:pt x="3261" y="3592"/>
                  </a:lnTo>
                  <a:close/>
                  <a:moveTo>
                    <a:pt x="4053" y="0"/>
                  </a:moveTo>
                  <a:lnTo>
                    <a:pt x="0" y="1821"/>
                  </a:lnTo>
                  <a:lnTo>
                    <a:pt x="1639" y="7826"/>
                  </a:lnTo>
                  <a:lnTo>
                    <a:pt x="4709" y="19060"/>
                  </a:lnTo>
                  <a:lnTo>
                    <a:pt x="7774" y="17681"/>
                  </a:lnTo>
                  <a:lnTo>
                    <a:pt x="6377" y="13308"/>
                  </a:lnTo>
                  <a:lnTo>
                    <a:pt x="9422" y="11446"/>
                  </a:lnTo>
                  <a:lnTo>
                    <a:pt x="11523" y="14084"/>
                  </a:lnTo>
                  <a:lnTo>
                    <a:pt x="14693" y="12644"/>
                  </a:lnTo>
                  <a:lnTo>
                    <a:pt x="12766" y="10354"/>
                  </a:lnTo>
                  <a:lnTo>
                    <a:pt x="40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2981600" y="2307100"/>
              <a:ext cx="326350" cy="280900"/>
            </a:xfrm>
            <a:custGeom>
              <a:rect b="b" l="l" r="r" t="t"/>
              <a:pathLst>
                <a:path extrusionOk="0" h="11236" w="13054">
                  <a:moveTo>
                    <a:pt x="0" y="1"/>
                  </a:moveTo>
                  <a:lnTo>
                    <a:pt x="3068" y="11235"/>
                  </a:lnTo>
                  <a:lnTo>
                    <a:pt x="6135" y="9856"/>
                  </a:lnTo>
                  <a:lnTo>
                    <a:pt x="4738" y="5483"/>
                  </a:lnTo>
                  <a:lnTo>
                    <a:pt x="7783" y="3621"/>
                  </a:lnTo>
                  <a:lnTo>
                    <a:pt x="9884" y="6259"/>
                  </a:lnTo>
                  <a:lnTo>
                    <a:pt x="13054" y="4819"/>
                  </a:lnTo>
                  <a:lnTo>
                    <a:pt x="11127" y="2529"/>
                  </a:lnTo>
                  <a:cubicBezTo>
                    <a:pt x="10556" y="2682"/>
                    <a:pt x="9973" y="2793"/>
                    <a:pt x="9385" y="2862"/>
                  </a:cubicBezTo>
                  <a:cubicBezTo>
                    <a:pt x="8901" y="2919"/>
                    <a:pt x="8414" y="2947"/>
                    <a:pt x="7927" y="2947"/>
                  </a:cubicBezTo>
                  <a:cubicBezTo>
                    <a:pt x="7215" y="2947"/>
                    <a:pt x="6504" y="2886"/>
                    <a:pt x="5803" y="2764"/>
                  </a:cubicBezTo>
                  <a:cubicBezTo>
                    <a:pt x="5439" y="2700"/>
                    <a:pt x="5077" y="2620"/>
                    <a:pt x="4721" y="2523"/>
                  </a:cubicBezTo>
                  <a:lnTo>
                    <a:pt x="3930" y="3001"/>
                  </a:lnTo>
                  <a:lnTo>
                    <a:pt x="3669" y="2184"/>
                  </a:lnTo>
                  <a:cubicBezTo>
                    <a:pt x="3216" y="2016"/>
                    <a:pt x="2775" y="1819"/>
                    <a:pt x="2345" y="1595"/>
                  </a:cubicBezTo>
                  <a:cubicBezTo>
                    <a:pt x="1505" y="1156"/>
                    <a:pt x="717" y="62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3021775" y="2142275"/>
              <a:ext cx="121250" cy="130875"/>
            </a:xfrm>
            <a:custGeom>
              <a:rect b="b" l="l" r="r" t="t"/>
              <a:pathLst>
                <a:path extrusionOk="0" h="5235" w="4850">
                  <a:moveTo>
                    <a:pt x="652" y="1"/>
                  </a:moveTo>
                  <a:cubicBezTo>
                    <a:pt x="313" y="1"/>
                    <a:pt x="0" y="482"/>
                    <a:pt x="299" y="834"/>
                  </a:cubicBezTo>
                  <a:cubicBezTo>
                    <a:pt x="1497" y="2249"/>
                    <a:pt x="2696" y="3663"/>
                    <a:pt x="3894" y="5078"/>
                  </a:cubicBezTo>
                  <a:cubicBezTo>
                    <a:pt x="3987" y="5188"/>
                    <a:pt x="4094" y="5234"/>
                    <a:pt x="4199" y="5234"/>
                  </a:cubicBezTo>
                  <a:cubicBezTo>
                    <a:pt x="4537" y="5234"/>
                    <a:pt x="4849" y="4753"/>
                    <a:pt x="4552" y="4402"/>
                  </a:cubicBezTo>
                  <a:cubicBezTo>
                    <a:pt x="3354" y="2986"/>
                    <a:pt x="2155" y="1571"/>
                    <a:pt x="957" y="156"/>
                  </a:cubicBezTo>
                  <a:cubicBezTo>
                    <a:pt x="864" y="46"/>
                    <a:pt x="757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3137725" y="2280475"/>
              <a:ext cx="69950" cy="69525"/>
            </a:xfrm>
            <a:custGeom>
              <a:rect b="b" l="l" r="r" t="t"/>
              <a:pathLst>
                <a:path extrusionOk="0" h="2781" w="2798">
                  <a:moveTo>
                    <a:pt x="654" y="0"/>
                  </a:moveTo>
                  <a:cubicBezTo>
                    <a:pt x="313" y="0"/>
                    <a:pt x="1" y="481"/>
                    <a:pt x="301" y="832"/>
                  </a:cubicBezTo>
                  <a:cubicBezTo>
                    <a:pt x="813" y="1430"/>
                    <a:pt x="1326" y="2028"/>
                    <a:pt x="1838" y="2626"/>
                  </a:cubicBezTo>
                  <a:cubicBezTo>
                    <a:pt x="1932" y="2735"/>
                    <a:pt x="2039" y="2780"/>
                    <a:pt x="2144" y="2780"/>
                  </a:cubicBezTo>
                  <a:cubicBezTo>
                    <a:pt x="2485" y="2780"/>
                    <a:pt x="2797" y="2300"/>
                    <a:pt x="2497" y="1949"/>
                  </a:cubicBezTo>
                  <a:cubicBezTo>
                    <a:pt x="1985" y="1351"/>
                    <a:pt x="1471" y="753"/>
                    <a:pt x="960" y="155"/>
                  </a:cubicBezTo>
                  <a:cubicBezTo>
                    <a:pt x="866" y="46"/>
                    <a:pt x="759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3873275" y="2040625"/>
              <a:ext cx="254025" cy="334200"/>
            </a:xfrm>
            <a:custGeom>
              <a:rect b="b" l="l" r="r" t="t"/>
              <a:pathLst>
                <a:path extrusionOk="0" h="13368" w="10161">
                  <a:moveTo>
                    <a:pt x="5182" y="2265"/>
                  </a:moveTo>
                  <a:cubicBezTo>
                    <a:pt x="5344" y="2265"/>
                    <a:pt x="5503" y="2276"/>
                    <a:pt x="5659" y="2302"/>
                  </a:cubicBezTo>
                  <a:cubicBezTo>
                    <a:pt x="6663" y="2470"/>
                    <a:pt x="7424" y="3170"/>
                    <a:pt x="7298" y="3932"/>
                  </a:cubicBezTo>
                  <a:cubicBezTo>
                    <a:pt x="7113" y="5036"/>
                    <a:pt x="5167" y="5711"/>
                    <a:pt x="4124" y="5711"/>
                  </a:cubicBezTo>
                  <a:cubicBezTo>
                    <a:pt x="4061" y="5711"/>
                    <a:pt x="4001" y="5708"/>
                    <a:pt x="3945" y="5703"/>
                  </a:cubicBezTo>
                  <a:cubicBezTo>
                    <a:pt x="4128" y="4607"/>
                    <a:pt x="4284" y="3449"/>
                    <a:pt x="4432" y="2327"/>
                  </a:cubicBezTo>
                  <a:cubicBezTo>
                    <a:pt x="4690" y="2290"/>
                    <a:pt x="4940" y="2265"/>
                    <a:pt x="5182" y="2265"/>
                  </a:cubicBezTo>
                  <a:close/>
                  <a:moveTo>
                    <a:pt x="3607" y="7615"/>
                  </a:moveTo>
                  <a:cubicBezTo>
                    <a:pt x="5255" y="8044"/>
                    <a:pt x="6331" y="8929"/>
                    <a:pt x="6178" y="9841"/>
                  </a:cubicBezTo>
                  <a:cubicBezTo>
                    <a:pt x="6052" y="10595"/>
                    <a:pt x="5028" y="11110"/>
                    <a:pt x="4124" y="11110"/>
                  </a:cubicBezTo>
                  <a:cubicBezTo>
                    <a:pt x="4004" y="11110"/>
                    <a:pt x="3887" y="11101"/>
                    <a:pt x="3773" y="11082"/>
                  </a:cubicBezTo>
                  <a:cubicBezTo>
                    <a:pt x="3459" y="11030"/>
                    <a:pt x="3201" y="10967"/>
                    <a:pt x="2984" y="10893"/>
                  </a:cubicBezTo>
                  <a:cubicBezTo>
                    <a:pt x="3208" y="9784"/>
                    <a:pt x="3408" y="8691"/>
                    <a:pt x="3607" y="7615"/>
                  </a:cubicBezTo>
                  <a:close/>
                  <a:moveTo>
                    <a:pt x="4326" y="0"/>
                  </a:moveTo>
                  <a:cubicBezTo>
                    <a:pt x="3592" y="0"/>
                    <a:pt x="2840" y="54"/>
                    <a:pt x="2139" y="148"/>
                  </a:cubicBezTo>
                  <a:cubicBezTo>
                    <a:pt x="1982" y="1706"/>
                    <a:pt x="1803" y="3198"/>
                    <a:pt x="1539" y="4866"/>
                  </a:cubicBezTo>
                  <a:cubicBezTo>
                    <a:pt x="1506" y="5091"/>
                    <a:pt x="1469" y="5319"/>
                    <a:pt x="1430" y="5552"/>
                  </a:cubicBezTo>
                  <a:cubicBezTo>
                    <a:pt x="1069" y="7708"/>
                    <a:pt x="530" y="10254"/>
                    <a:pt x="1" y="12516"/>
                  </a:cubicBezTo>
                  <a:lnTo>
                    <a:pt x="2491" y="13161"/>
                  </a:lnTo>
                  <a:cubicBezTo>
                    <a:pt x="2693" y="13213"/>
                    <a:pt x="2893" y="13265"/>
                    <a:pt x="3135" y="13307"/>
                  </a:cubicBezTo>
                  <a:cubicBezTo>
                    <a:pt x="3378" y="13348"/>
                    <a:pt x="3631" y="13367"/>
                    <a:pt x="3889" y="13367"/>
                  </a:cubicBezTo>
                  <a:cubicBezTo>
                    <a:pt x="5705" y="13367"/>
                    <a:pt x="7775" y="12397"/>
                    <a:pt x="8465" y="10911"/>
                  </a:cubicBezTo>
                  <a:cubicBezTo>
                    <a:pt x="8560" y="10702"/>
                    <a:pt x="8631" y="10483"/>
                    <a:pt x="8668" y="10256"/>
                  </a:cubicBezTo>
                  <a:cubicBezTo>
                    <a:pt x="8752" y="9756"/>
                    <a:pt x="8733" y="9317"/>
                    <a:pt x="8633" y="8929"/>
                  </a:cubicBezTo>
                  <a:cubicBezTo>
                    <a:pt x="8511" y="8452"/>
                    <a:pt x="8263" y="8050"/>
                    <a:pt x="7930" y="7704"/>
                  </a:cubicBezTo>
                  <a:cubicBezTo>
                    <a:pt x="7668" y="7430"/>
                    <a:pt x="7352" y="7193"/>
                    <a:pt x="7000" y="6977"/>
                  </a:cubicBezTo>
                  <a:cubicBezTo>
                    <a:pt x="8354" y="6536"/>
                    <a:pt x="9584" y="5689"/>
                    <a:pt x="9851" y="4091"/>
                  </a:cubicBezTo>
                  <a:cubicBezTo>
                    <a:pt x="10161" y="2231"/>
                    <a:pt x="8497" y="522"/>
                    <a:pt x="6211" y="141"/>
                  </a:cubicBezTo>
                  <a:cubicBezTo>
                    <a:pt x="5630" y="44"/>
                    <a:pt x="4986" y="0"/>
                    <a:pt x="4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3873275" y="2162275"/>
              <a:ext cx="218800" cy="212550"/>
            </a:xfrm>
            <a:custGeom>
              <a:rect b="b" l="l" r="r" t="t"/>
              <a:pathLst>
                <a:path extrusionOk="0" h="8502" w="8752">
                  <a:moveTo>
                    <a:pt x="3607" y="2749"/>
                  </a:moveTo>
                  <a:cubicBezTo>
                    <a:pt x="5255" y="3178"/>
                    <a:pt x="6331" y="4063"/>
                    <a:pt x="6178" y="4975"/>
                  </a:cubicBezTo>
                  <a:cubicBezTo>
                    <a:pt x="6052" y="5729"/>
                    <a:pt x="5028" y="6244"/>
                    <a:pt x="4124" y="6244"/>
                  </a:cubicBezTo>
                  <a:cubicBezTo>
                    <a:pt x="4004" y="6244"/>
                    <a:pt x="3887" y="6235"/>
                    <a:pt x="3773" y="6216"/>
                  </a:cubicBezTo>
                  <a:cubicBezTo>
                    <a:pt x="3459" y="6164"/>
                    <a:pt x="3201" y="6101"/>
                    <a:pt x="2984" y="6027"/>
                  </a:cubicBezTo>
                  <a:cubicBezTo>
                    <a:pt x="3208" y="4918"/>
                    <a:pt x="3408" y="3825"/>
                    <a:pt x="3607" y="2749"/>
                  </a:cubicBezTo>
                  <a:close/>
                  <a:moveTo>
                    <a:pt x="1539" y="0"/>
                  </a:moveTo>
                  <a:cubicBezTo>
                    <a:pt x="1506" y="225"/>
                    <a:pt x="1469" y="453"/>
                    <a:pt x="1428" y="686"/>
                  </a:cubicBezTo>
                  <a:cubicBezTo>
                    <a:pt x="1069" y="2842"/>
                    <a:pt x="530" y="5388"/>
                    <a:pt x="1" y="7650"/>
                  </a:cubicBezTo>
                  <a:lnTo>
                    <a:pt x="2491" y="8295"/>
                  </a:lnTo>
                  <a:cubicBezTo>
                    <a:pt x="2693" y="8347"/>
                    <a:pt x="2893" y="8399"/>
                    <a:pt x="3135" y="8441"/>
                  </a:cubicBezTo>
                  <a:cubicBezTo>
                    <a:pt x="3378" y="8482"/>
                    <a:pt x="3631" y="8501"/>
                    <a:pt x="3889" y="8501"/>
                  </a:cubicBezTo>
                  <a:cubicBezTo>
                    <a:pt x="5704" y="8501"/>
                    <a:pt x="7774" y="7531"/>
                    <a:pt x="8463" y="6045"/>
                  </a:cubicBezTo>
                  <a:cubicBezTo>
                    <a:pt x="8560" y="5837"/>
                    <a:pt x="8630" y="5617"/>
                    <a:pt x="8668" y="5390"/>
                  </a:cubicBezTo>
                  <a:cubicBezTo>
                    <a:pt x="8752" y="4890"/>
                    <a:pt x="8733" y="4453"/>
                    <a:pt x="8633" y="4064"/>
                  </a:cubicBezTo>
                  <a:cubicBezTo>
                    <a:pt x="8511" y="3586"/>
                    <a:pt x="8263" y="3184"/>
                    <a:pt x="7930" y="2838"/>
                  </a:cubicBezTo>
                  <a:cubicBezTo>
                    <a:pt x="7622" y="2883"/>
                    <a:pt x="7312" y="2905"/>
                    <a:pt x="7001" y="2905"/>
                  </a:cubicBezTo>
                  <a:cubicBezTo>
                    <a:pt x="6902" y="2905"/>
                    <a:pt x="6804" y="2903"/>
                    <a:pt x="6706" y="2899"/>
                  </a:cubicBezTo>
                  <a:cubicBezTo>
                    <a:pt x="5953" y="2866"/>
                    <a:pt x="5207" y="2709"/>
                    <a:pt x="4509" y="2427"/>
                  </a:cubicBezTo>
                  <a:cubicBezTo>
                    <a:pt x="3855" y="2165"/>
                    <a:pt x="3251" y="1795"/>
                    <a:pt x="2719" y="1337"/>
                  </a:cubicBezTo>
                  <a:cubicBezTo>
                    <a:pt x="2269" y="947"/>
                    <a:pt x="1871" y="495"/>
                    <a:pt x="153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4041700" y="2064725"/>
              <a:ext cx="66400" cy="111500"/>
            </a:xfrm>
            <a:custGeom>
              <a:rect b="b" l="l" r="r" t="t"/>
              <a:pathLst>
                <a:path extrusionOk="0" h="4460" w="2656">
                  <a:moveTo>
                    <a:pt x="476" y="1"/>
                  </a:moveTo>
                  <a:cubicBezTo>
                    <a:pt x="158" y="1"/>
                    <a:pt x="0" y="540"/>
                    <a:pt x="360" y="735"/>
                  </a:cubicBezTo>
                  <a:cubicBezTo>
                    <a:pt x="1537" y="1375"/>
                    <a:pt x="1714" y="2905"/>
                    <a:pt x="855" y="3879"/>
                  </a:cubicBezTo>
                  <a:cubicBezTo>
                    <a:pt x="621" y="4145"/>
                    <a:pt x="886" y="4459"/>
                    <a:pt x="1167" y="4459"/>
                  </a:cubicBezTo>
                  <a:cubicBezTo>
                    <a:pt x="1266" y="4459"/>
                    <a:pt x="1367" y="4420"/>
                    <a:pt x="1449" y="4328"/>
                  </a:cubicBezTo>
                  <a:cubicBezTo>
                    <a:pt x="2656" y="2959"/>
                    <a:pt x="2207" y="899"/>
                    <a:pt x="641" y="46"/>
                  </a:cubicBezTo>
                  <a:cubicBezTo>
                    <a:pt x="583" y="15"/>
                    <a:pt x="527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4021275" y="2176300"/>
              <a:ext cx="40125" cy="29600"/>
            </a:xfrm>
            <a:custGeom>
              <a:rect b="b" l="l" r="r" t="t"/>
              <a:pathLst>
                <a:path extrusionOk="0" h="1184" w="1605">
                  <a:moveTo>
                    <a:pt x="1169" y="0"/>
                  </a:moveTo>
                  <a:cubicBezTo>
                    <a:pt x="1123" y="0"/>
                    <a:pt x="1078" y="11"/>
                    <a:pt x="1037" y="34"/>
                  </a:cubicBezTo>
                  <a:cubicBezTo>
                    <a:pt x="787" y="176"/>
                    <a:pt x="538" y="318"/>
                    <a:pt x="289" y="460"/>
                  </a:cubicBezTo>
                  <a:cubicBezTo>
                    <a:pt x="115" y="560"/>
                    <a:pt x="1" y="742"/>
                    <a:pt x="84" y="945"/>
                  </a:cubicBezTo>
                  <a:cubicBezTo>
                    <a:pt x="136" y="1073"/>
                    <a:pt x="290" y="1184"/>
                    <a:pt x="438" y="1184"/>
                  </a:cubicBezTo>
                  <a:cubicBezTo>
                    <a:pt x="483" y="1184"/>
                    <a:pt x="527" y="1173"/>
                    <a:pt x="568" y="1150"/>
                  </a:cubicBezTo>
                  <a:cubicBezTo>
                    <a:pt x="818" y="1007"/>
                    <a:pt x="1068" y="865"/>
                    <a:pt x="1318" y="723"/>
                  </a:cubicBezTo>
                  <a:cubicBezTo>
                    <a:pt x="1492" y="623"/>
                    <a:pt x="1604" y="441"/>
                    <a:pt x="1521" y="238"/>
                  </a:cubicBezTo>
                  <a:cubicBezTo>
                    <a:pt x="1469" y="110"/>
                    <a:pt x="1316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3972750" y="2290900"/>
              <a:ext cx="102125" cy="63675"/>
            </a:xfrm>
            <a:custGeom>
              <a:rect b="b" l="l" r="r" t="t"/>
              <a:pathLst>
                <a:path extrusionOk="0" h="2547" w="4085">
                  <a:moveTo>
                    <a:pt x="3593" y="0"/>
                  </a:moveTo>
                  <a:cubicBezTo>
                    <a:pt x="3460" y="0"/>
                    <a:pt x="3324" y="61"/>
                    <a:pt x="3243" y="205"/>
                  </a:cubicBezTo>
                  <a:lnTo>
                    <a:pt x="3243" y="203"/>
                  </a:lnTo>
                  <a:cubicBezTo>
                    <a:pt x="2687" y="1202"/>
                    <a:pt x="1604" y="1790"/>
                    <a:pt x="476" y="1808"/>
                  </a:cubicBezTo>
                  <a:cubicBezTo>
                    <a:pt x="0" y="1816"/>
                    <a:pt x="96" y="2547"/>
                    <a:pt x="563" y="2547"/>
                  </a:cubicBezTo>
                  <a:cubicBezTo>
                    <a:pt x="565" y="2547"/>
                    <a:pt x="567" y="2547"/>
                    <a:pt x="570" y="2547"/>
                  </a:cubicBezTo>
                  <a:cubicBezTo>
                    <a:pt x="1984" y="2524"/>
                    <a:pt x="3251" y="1707"/>
                    <a:pt x="3932" y="485"/>
                  </a:cubicBezTo>
                  <a:cubicBezTo>
                    <a:pt x="4084" y="213"/>
                    <a:pt x="3843" y="0"/>
                    <a:pt x="3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4551650" y="1965900"/>
              <a:ext cx="341225" cy="420800"/>
            </a:xfrm>
            <a:custGeom>
              <a:rect b="b" l="l" r="r" t="t"/>
              <a:pathLst>
                <a:path extrusionOk="0" h="16832" w="13649">
                  <a:moveTo>
                    <a:pt x="4720" y="0"/>
                  </a:moveTo>
                  <a:cubicBezTo>
                    <a:pt x="4155" y="0"/>
                    <a:pt x="3554" y="157"/>
                    <a:pt x="2912" y="513"/>
                  </a:cubicBezTo>
                  <a:cubicBezTo>
                    <a:pt x="0" y="2132"/>
                    <a:pt x="302" y="6307"/>
                    <a:pt x="1506" y="9799"/>
                  </a:cubicBezTo>
                  <a:cubicBezTo>
                    <a:pt x="1876" y="10872"/>
                    <a:pt x="2331" y="11881"/>
                    <a:pt x="2804" y="12730"/>
                  </a:cubicBezTo>
                  <a:cubicBezTo>
                    <a:pt x="4173" y="15192"/>
                    <a:pt x="6196" y="16831"/>
                    <a:pt x="8419" y="16831"/>
                  </a:cubicBezTo>
                  <a:cubicBezTo>
                    <a:pt x="9217" y="16831"/>
                    <a:pt x="10042" y="16620"/>
                    <a:pt x="10871" y="16159"/>
                  </a:cubicBezTo>
                  <a:cubicBezTo>
                    <a:pt x="13569" y="14659"/>
                    <a:pt x="13649" y="11848"/>
                    <a:pt x="12551" y="8298"/>
                  </a:cubicBezTo>
                  <a:lnTo>
                    <a:pt x="12551" y="8298"/>
                  </a:lnTo>
                  <a:lnTo>
                    <a:pt x="11403" y="8822"/>
                  </a:lnTo>
                  <a:lnTo>
                    <a:pt x="9779" y="9563"/>
                  </a:lnTo>
                  <a:cubicBezTo>
                    <a:pt x="9813" y="9707"/>
                    <a:pt x="9847" y="9849"/>
                    <a:pt x="9881" y="9992"/>
                  </a:cubicBezTo>
                  <a:cubicBezTo>
                    <a:pt x="10214" y="11433"/>
                    <a:pt x="10428" y="12900"/>
                    <a:pt x="9381" y="13481"/>
                  </a:cubicBezTo>
                  <a:cubicBezTo>
                    <a:pt x="9101" y="13637"/>
                    <a:pt x="8818" y="13711"/>
                    <a:pt x="8535" y="13711"/>
                  </a:cubicBezTo>
                  <a:cubicBezTo>
                    <a:pt x="7540" y="13711"/>
                    <a:pt x="6546" y="12792"/>
                    <a:pt x="5655" y="11296"/>
                  </a:cubicBezTo>
                  <a:cubicBezTo>
                    <a:pt x="5593" y="11191"/>
                    <a:pt x="5532" y="11085"/>
                    <a:pt x="5470" y="10974"/>
                  </a:cubicBezTo>
                  <a:cubicBezTo>
                    <a:pt x="4318" y="8903"/>
                    <a:pt x="2854" y="4052"/>
                    <a:pt x="4212" y="3296"/>
                  </a:cubicBezTo>
                  <a:cubicBezTo>
                    <a:pt x="4334" y="3229"/>
                    <a:pt x="4458" y="3197"/>
                    <a:pt x="4584" y="3197"/>
                  </a:cubicBezTo>
                  <a:cubicBezTo>
                    <a:pt x="5566" y="3197"/>
                    <a:pt x="6660" y="5088"/>
                    <a:pt x="7402" y="6423"/>
                  </a:cubicBezTo>
                  <a:lnTo>
                    <a:pt x="10240" y="5174"/>
                  </a:lnTo>
                  <a:cubicBezTo>
                    <a:pt x="8871" y="2831"/>
                    <a:pt x="7123" y="0"/>
                    <a:pt x="4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4589300" y="2173325"/>
              <a:ext cx="303575" cy="213375"/>
            </a:xfrm>
            <a:custGeom>
              <a:rect b="b" l="l" r="r" t="t"/>
              <a:pathLst>
                <a:path extrusionOk="0" h="8535" w="12143">
                  <a:moveTo>
                    <a:pt x="11045" y="1"/>
                  </a:moveTo>
                  <a:lnTo>
                    <a:pt x="9897" y="525"/>
                  </a:lnTo>
                  <a:cubicBezTo>
                    <a:pt x="9778" y="634"/>
                    <a:pt x="9655" y="742"/>
                    <a:pt x="9531" y="847"/>
                  </a:cubicBezTo>
                  <a:cubicBezTo>
                    <a:pt x="9166" y="1155"/>
                    <a:pt x="8779" y="1441"/>
                    <a:pt x="8375" y="1695"/>
                  </a:cubicBezTo>
                  <a:cubicBezTo>
                    <a:pt x="8708" y="3136"/>
                    <a:pt x="8922" y="4603"/>
                    <a:pt x="7875" y="5184"/>
                  </a:cubicBezTo>
                  <a:cubicBezTo>
                    <a:pt x="7595" y="5340"/>
                    <a:pt x="7311" y="5414"/>
                    <a:pt x="7028" y="5414"/>
                  </a:cubicBezTo>
                  <a:cubicBezTo>
                    <a:pt x="6033" y="5414"/>
                    <a:pt x="5040" y="4496"/>
                    <a:pt x="4149" y="2999"/>
                  </a:cubicBezTo>
                  <a:cubicBezTo>
                    <a:pt x="4108" y="3000"/>
                    <a:pt x="4068" y="3000"/>
                    <a:pt x="4027" y="3000"/>
                  </a:cubicBezTo>
                  <a:cubicBezTo>
                    <a:pt x="3957" y="3000"/>
                    <a:pt x="3886" y="2999"/>
                    <a:pt x="3816" y="2996"/>
                  </a:cubicBezTo>
                  <a:cubicBezTo>
                    <a:pt x="2834" y="2959"/>
                    <a:pt x="1869" y="2702"/>
                    <a:pt x="1010" y="2219"/>
                  </a:cubicBezTo>
                  <a:cubicBezTo>
                    <a:pt x="649" y="2017"/>
                    <a:pt x="310" y="1777"/>
                    <a:pt x="0" y="1502"/>
                  </a:cubicBezTo>
                  <a:lnTo>
                    <a:pt x="0" y="1502"/>
                  </a:lnTo>
                  <a:cubicBezTo>
                    <a:pt x="370" y="2575"/>
                    <a:pt x="825" y="3584"/>
                    <a:pt x="1298" y="4435"/>
                  </a:cubicBezTo>
                  <a:cubicBezTo>
                    <a:pt x="2666" y="6896"/>
                    <a:pt x="4689" y="8534"/>
                    <a:pt x="6912" y="8534"/>
                  </a:cubicBezTo>
                  <a:cubicBezTo>
                    <a:pt x="7711" y="8534"/>
                    <a:pt x="8535" y="8323"/>
                    <a:pt x="9365" y="7862"/>
                  </a:cubicBezTo>
                  <a:cubicBezTo>
                    <a:pt x="12063" y="6362"/>
                    <a:pt x="12143" y="3551"/>
                    <a:pt x="11045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4829275" y="2194550"/>
              <a:ext cx="43100" cy="126450"/>
            </a:xfrm>
            <a:custGeom>
              <a:rect b="b" l="l" r="r" t="t"/>
              <a:pathLst>
                <a:path extrusionOk="0" h="5058" w="1724">
                  <a:moveTo>
                    <a:pt x="727" y="1"/>
                  </a:moveTo>
                  <a:cubicBezTo>
                    <a:pt x="435" y="1"/>
                    <a:pt x="147" y="234"/>
                    <a:pt x="276" y="584"/>
                  </a:cubicBezTo>
                  <a:cubicBezTo>
                    <a:pt x="726" y="1810"/>
                    <a:pt x="709" y="3149"/>
                    <a:pt x="170" y="4346"/>
                  </a:cubicBezTo>
                  <a:cubicBezTo>
                    <a:pt x="0" y="4721"/>
                    <a:pt x="330" y="5058"/>
                    <a:pt x="635" y="5058"/>
                  </a:cubicBezTo>
                  <a:cubicBezTo>
                    <a:pt x="778" y="5058"/>
                    <a:pt x="915" y="4985"/>
                    <a:pt x="995" y="4808"/>
                  </a:cubicBezTo>
                  <a:cubicBezTo>
                    <a:pt x="1636" y="3385"/>
                    <a:pt x="1724" y="1789"/>
                    <a:pt x="1183" y="317"/>
                  </a:cubicBezTo>
                  <a:cubicBezTo>
                    <a:pt x="1101" y="96"/>
                    <a:pt x="913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4679025" y="1990350"/>
              <a:ext cx="102625" cy="105150"/>
            </a:xfrm>
            <a:custGeom>
              <a:rect b="b" l="l" r="r" t="t"/>
              <a:pathLst>
                <a:path extrusionOk="0" h="4206" w="4105">
                  <a:moveTo>
                    <a:pt x="745" y="0"/>
                  </a:moveTo>
                  <a:cubicBezTo>
                    <a:pt x="346" y="0"/>
                    <a:pt x="1" y="489"/>
                    <a:pt x="387" y="781"/>
                  </a:cubicBezTo>
                  <a:cubicBezTo>
                    <a:pt x="1524" y="1641"/>
                    <a:pt x="2436" y="2710"/>
                    <a:pt x="3099" y="3971"/>
                  </a:cubicBezTo>
                  <a:cubicBezTo>
                    <a:pt x="3186" y="4137"/>
                    <a:pt x="3323" y="4205"/>
                    <a:pt x="3462" y="4205"/>
                  </a:cubicBezTo>
                  <a:cubicBezTo>
                    <a:pt x="3776" y="4205"/>
                    <a:pt x="4104" y="3856"/>
                    <a:pt x="3909" y="3484"/>
                  </a:cubicBezTo>
                  <a:cubicBezTo>
                    <a:pt x="3212" y="2159"/>
                    <a:pt x="2241" y="1008"/>
                    <a:pt x="1046" y="104"/>
                  </a:cubicBezTo>
                  <a:cubicBezTo>
                    <a:pt x="949" y="31"/>
                    <a:pt x="846" y="0"/>
                    <a:pt x="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894750" y="2694750"/>
              <a:ext cx="125600" cy="128975"/>
            </a:xfrm>
            <a:custGeom>
              <a:rect b="b" l="l" r="r" t="t"/>
              <a:pathLst>
                <a:path extrusionOk="0" h="5159" w="5024">
                  <a:moveTo>
                    <a:pt x="3337" y="0"/>
                  </a:moveTo>
                  <a:lnTo>
                    <a:pt x="1986" y="1198"/>
                  </a:lnTo>
                  <a:lnTo>
                    <a:pt x="233" y="763"/>
                  </a:lnTo>
                  <a:lnTo>
                    <a:pt x="955" y="2419"/>
                  </a:lnTo>
                  <a:lnTo>
                    <a:pt x="1" y="3953"/>
                  </a:lnTo>
                  <a:lnTo>
                    <a:pt x="1" y="3953"/>
                  </a:lnTo>
                  <a:lnTo>
                    <a:pt x="1798" y="3777"/>
                  </a:lnTo>
                  <a:lnTo>
                    <a:pt x="2961" y="5159"/>
                  </a:lnTo>
                  <a:lnTo>
                    <a:pt x="3349" y="3395"/>
                  </a:lnTo>
                  <a:lnTo>
                    <a:pt x="5023" y="2717"/>
                  </a:lnTo>
                  <a:lnTo>
                    <a:pt x="3466" y="1801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2894800" y="2470150"/>
              <a:ext cx="39150" cy="29850"/>
            </a:xfrm>
            <a:custGeom>
              <a:rect b="b" l="l" r="r" t="t"/>
              <a:pathLst>
                <a:path extrusionOk="0" h="1194" w="1566">
                  <a:moveTo>
                    <a:pt x="762" y="1"/>
                  </a:moveTo>
                  <a:cubicBezTo>
                    <a:pt x="544" y="1"/>
                    <a:pt x="326" y="108"/>
                    <a:pt x="211" y="364"/>
                  </a:cubicBezTo>
                  <a:cubicBezTo>
                    <a:pt x="0" y="834"/>
                    <a:pt x="403" y="1194"/>
                    <a:pt x="803" y="1194"/>
                  </a:cubicBezTo>
                  <a:cubicBezTo>
                    <a:pt x="1021" y="1194"/>
                    <a:pt x="1239" y="1086"/>
                    <a:pt x="1354" y="830"/>
                  </a:cubicBezTo>
                  <a:cubicBezTo>
                    <a:pt x="1565" y="360"/>
                    <a:pt x="1162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969825" y="2594150"/>
              <a:ext cx="39125" cy="29850"/>
            </a:xfrm>
            <a:custGeom>
              <a:rect b="b" l="l" r="r" t="t"/>
              <a:pathLst>
                <a:path extrusionOk="0" h="1194" w="1565">
                  <a:moveTo>
                    <a:pt x="762" y="1"/>
                  </a:moveTo>
                  <a:cubicBezTo>
                    <a:pt x="544" y="1"/>
                    <a:pt x="327" y="108"/>
                    <a:pt x="212" y="364"/>
                  </a:cubicBezTo>
                  <a:cubicBezTo>
                    <a:pt x="1" y="833"/>
                    <a:pt x="404" y="1193"/>
                    <a:pt x="804" y="1193"/>
                  </a:cubicBezTo>
                  <a:cubicBezTo>
                    <a:pt x="1022" y="1193"/>
                    <a:pt x="1239" y="1086"/>
                    <a:pt x="1354" y="830"/>
                  </a:cubicBezTo>
                  <a:cubicBezTo>
                    <a:pt x="1565" y="361"/>
                    <a:pt x="1161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2863325" y="2609050"/>
              <a:ext cx="39125" cy="29875"/>
            </a:xfrm>
            <a:custGeom>
              <a:rect b="b" l="l" r="r" t="t"/>
              <a:pathLst>
                <a:path extrusionOk="0" h="1195" w="1565">
                  <a:moveTo>
                    <a:pt x="762" y="1"/>
                  </a:moveTo>
                  <a:cubicBezTo>
                    <a:pt x="543" y="1"/>
                    <a:pt x="326" y="108"/>
                    <a:pt x="211" y="365"/>
                  </a:cubicBezTo>
                  <a:cubicBezTo>
                    <a:pt x="0" y="834"/>
                    <a:pt x="404" y="1194"/>
                    <a:pt x="804" y="1194"/>
                  </a:cubicBezTo>
                  <a:cubicBezTo>
                    <a:pt x="1022" y="1194"/>
                    <a:pt x="1240" y="1086"/>
                    <a:pt x="1355" y="830"/>
                  </a:cubicBezTo>
                  <a:cubicBezTo>
                    <a:pt x="1565" y="361"/>
                    <a:pt x="1161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4875025" y="2541525"/>
              <a:ext cx="109700" cy="107175"/>
            </a:xfrm>
            <a:custGeom>
              <a:rect b="b" l="l" r="r" t="t"/>
              <a:pathLst>
                <a:path extrusionOk="0" h="4287" w="4388">
                  <a:moveTo>
                    <a:pt x="1052" y="1"/>
                  </a:moveTo>
                  <a:lnTo>
                    <a:pt x="1186" y="1532"/>
                  </a:lnTo>
                  <a:lnTo>
                    <a:pt x="0" y="2511"/>
                  </a:lnTo>
                  <a:lnTo>
                    <a:pt x="1497" y="2856"/>
                  </a:lnTo>
                  <a:lnTo>
                    <a:pt x="2061" y="4287"/>
                  </a:lnTo>
                  <a:lnTo>
                    <a:pt x="2854" y="2969"/>
                  </a:lnTo>
                  <a:lnTo>
                    <a:pt x="4388" y="2874"/>
                  </a:lnTo>
                  <a:lnTo>
                    <a:pt x="3380" y="1714"/>
                  </a:lnTo>
                  <a:lnTo>
                    <a:pt x="3763" y="226"/>
                  </a:lnTo>
                  <a:lnTo>
                    <a:pt x="2348" y="827"/>
                  </a:lnTo>
                  <a:lnTo>
                    <a:pt x="1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4813275" y="2463725"/>
              <a:ext cx="39150" cy="29850"/>
            </a:xfrm>
            <a:custGeom>
              <a:rect b="b" l="l" r="r" t="t"/>
              <a:pathLst>
                <a:path extrusionOk="0" h="1194" w="1566">
                  <a:moveTo>
                    <a:pt x="762" y="0"/>
                  </a:moveTo>
                  <a:cubicBezTo>
                    <a:pt x="544" y="0"/>
                    <a:pt x="327" y="108"/>
                    <a:pt x="212" y="364"/>
                  </a:cubicBezTo>
                  <a:cubicBezTo>
                    <a:pt x="0" y="833"/>
                    <a:pt x="404" y="1193"/>
                    <a:pt x="803" y="1193"/>
                  </a:cubicBezTo>
                  <a:cubicBezTo>
                    <a:pt x="1022" y="1193"/>
                    <a:pt x="1239" y="1086"/>
                    <a:pt x="1354" y="829"/>
                  </a:cubicBezTo>
                  <a:cubicBezTo>
                    <a:pt x="1565" y="360"/>
                    <a:pt x="1162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4995225" y="2463725"/>
              <a:ext cx="39125" cy="29850"/>
            </a:xfrm>
            <a:custGeom>
              <a:rect b="b" l="l" r="r" t="t"/>
              <a:pathLst>
                <a:path extrusionOk="0" h="1194" w="1565">
                  <a:moveTo>
                    <a:pt x="762" y="0"/>
                  </a:moveTo>
                  <a:cubicBezTo>
                    <a:pt x="543" y="0"/>
                    <a:pt x="326" y="108"/>
                    <a:pt x="212" y="364"/>
                  </a:cubicBezTo>
                  <a:cubicBezTo>
                    <a:pt x="1" y="833"/>
                    <a:pt x="404" y="1193"/>
                    <a:pt x="804" y="1193"/>
                  </a:cubicBezTo>
                  <a:cubicBezTo>
                    <a:pt x="1022" y="1193"/>
                    <a:pt x="1239" y="1086"/>
                    <a:pt x="1354" y="829"/>
                  </a:cubicBezTo>
                  <a:cubicBezTo>
                    <a:pt x="1565" y="360"/>
                    <a:pt x="1161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4769075" y="2565275"/>
              <a:ext cx="39150" cy="29850"/>
            </a:xfrm>
            <a:custGeom>
              <a:rect b="b" l="l" r="r" t="t"/>
              <a:pathLst>
                <a:path extrusionOk="0" h="1194" w="1566">
                  <a:moveTo>
                    <a:pt x="762" y="0"/>
                  </a:moveTo>
                  <a:cubicBezTo>
                    <a:pt x="543" y="0"/>
                    <a:pt x="326" y="108"/>
                    <a:pt x="211" y="364"/>
                  </a:cubicBezTo>
                  <a:cubicBezTo>
                    <a:pt x="1" y="834"/>
                    <a:pt x="405" y="1194"/>
                    <a:pt x="804" y="1194"/>
                  </a:cubicBezTo>
                  <a:cubicBezTo>
                    <a:pt x="1023" y="1194"/>
                    <a:pt x="1240" y="1086"/>
                    <a:pt x="1355" y="830"/>
                  </a:cubicBezTo>
                  <a:cubicBezTo>
                    <a:pt x="1565" y="360"/>
                    <a:pt x="1162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4875025" y="2706725"/>
              <a:ext cx="147525" cy="144900"/>
            </a:xfrm>
            <a:custGeom>
              <a:rect b="b" l="l" r="r" t="t"/>
              <a:pathLst>
                <a:path extrusionOk="0" h="5796" w="5901">
                  <a:moveTo>
                    <a:pt x="3165" y="1"/>
                  </a:moveTo>
                  <a:lnTo>
                    <a:pt x="2069" y="1757"/>
                  </a:lnTo>
                  <a:lnTo>
                    <a:pt x="0" y="1848"/>
                  </a:lnTo>
                  <a:lnTo>
                    <a:pt x="1331" y="3434"/>
                  </a:lnTo>
                  <a:lnTo>
                    <a:pt x="779" y="5429"/>
                  </a:lnTo>
                  <a:lnTo>
                    <a:pt x="2698" y="4653"/>
                  </a:lnTo>
                  <a:lnTo>
                    <a:pt x="4425" y="5796"/>
                  </a:lnTo>
                  <a:lnTo>
                    <a:pt x="4280" y="3730"/>
                  </a:lnTo>
                  <a:lnTo>
                    <a:pt x="5900" y="2441"/>
                  </a:lnTo>
                  <a:lnTo>
                    <a:pt x="3891" y="1940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5053100" y="2656475"/>
              <a:ext cx="39150" cy="29850"/>
            </a:xfrm>
            <a:custGeom>
              <a:rect b="b" l="l" r="r" t="t"/>
              <a:pathLst>
                <a:path extrusionOk="0" h="1194" w="1566">
                  <a:moveTo>
                    <a:pt x="762" y="0"/>
                  </a:moveTo>
                  <a:cubicBezTo>
                    <a:pt x="543" y="0"/>
                    <a:pt x="326" y="108"/>
                    <a:pt x="211" y="364"/>
                  </a:cubicBezTo>
                  <a:cubicBezTo>
                    <a:pt x="1" y="833"/>
                    <a:pt x="405" y="1193"/>
                    <a:pt x="804" y="1193"/>
                  </a:cubicBezTo>
                  <a:cubicBezTo>
                    <a:pt x="1023" y="1193"/>
                    <a:pt x="1240" y="1086"/>
                    <a:pt x="1355" y="830"/>
                  </a:cubicBezTo>
                  <a:cubicBezTo>
                    <a:pt x="1565" y="360"/>
                    <a:pt x="1162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3450500" y="2437200"/>
              <a:ext cx="105200" cy="110050"/>
            </a:xfrm>
            <a:custGeom>
              <a:rect b="b" l="l" r="r" t="t"/>
              <a:pathLst>
                <a:path extrusionOk="0" h="4402" w="4208">
                  <a:moveTo>
                    <a:pt x="2575" y="0"/>
                  </a:moveTo>
                  <a:lnTo>
                    <a:pt x="1519" y="1118"/>
                  </a:lnTo>
                  <a:lnTo>
                    <a:pt x="1" y="881"/>
                  </a:lnTo>
                  <a:lnTo>
                    <a:pt x="1" y="881"/>
                  </a:lnTo>
                  <a:lnTo>
                    <a:pt x="738" y="2231"/>
                  </a:lnTo>
                  <a:lnTo>
                    <a:pt x="44" y="3602"/>
                  </a:lnTo>
                  <a:lnTo>
                    <a:pt x="1555" y="3318"/>
                  </a:lnTo>
                  <a:lnTo>
                    <a:pt x="2643" y="4402"/>
                  </a:lnTo>
                  <a:lnTo>
                    <a:pt x="2840" y="2879"/>
                  </a:lnTo>
                  <a:lnTo>
                    <a:pt x="4208" y="2177"/>
                  </a:lnTo>
                  <a:lnTo>
                    <a:pt x="2820" y="1517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3384275" y="2364650"/>
              <a:ext cx="39150" cy="29825"/>
            </a:xfrm>
            <a:custGeom>
              <a:rect b="b" l="l" r="r" t="t"/>
              <a:pathLst>
                <a:path extrusionOk="0" h="1193" w="1566">
                  <a:moveTo>
                    <a:pt x="761" y="0"/>
                  </a:moveTo>
                  <a:cubicBezTo>
                    <a:pt x="542" y="0"/>
                    <a:pt x="326" y="108"/>
                    <a:pt x="211" y="363"/>
                  </a:cubicBezTo>
                  <a:cubicBezTo>
                    <a:pt x="0" y="833"/>
                    <a:pt x="405" y="1193"/>
                    <a:pt x="804" y="1193"/>
                  </a:cubicBezTo>
                  <a:cubicBezTo>
                    <a:pt x="1023" y="1193"/>
                    <a:pt x="1240" y="1085"/>
                    <a:pt x="1355" y="830"/>
                  </a:cubicBezTo>
                  <a:cubicBezTo>
                    <a:pt x="1565" y="360"/>
                    <a:pt x="1161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3566225" y="2364650"/>
              <a:ext cx="39150" cy="29850"/>
            </a:xfrm>
            <a:custGeom>
              <a:rect b="b" l="l" r="r" t="t"/>
              <a:pathLst>
                <a:path extrusionOk="0" h="1194" w="1566">
                  <a:moveTo>
                    <a:pt x="761" y="0"/>
                  </a:moveTo>
                  <a:cubicBezTo>
                    <a:pt x="543" y="0"/>
                    <a:pt x="326" y="108"/>
                    <a:pt x="211" y="363"/>
                  </a:cubicBezTo>
                  <a:cubicBezTo>
                    <a:pt x="1" y="833"/>
                    <a:pt x="405" y="1193"/>
                    <a:pt x="805" y="1193"/>
                  </a:cubicBezTo>
                  <a:cubicBezTo>
                    <a:pt x="1023" y="1193"/>
                    <a:pt x="1240" y="1086"/>
                    <a:pt x="1355" y="830"/>
                  </a:cubicBezTo>
                  <a:cubicBezTo>
                    <a:pt x="1565" y="360"/>
                    <a:pt x="1161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3340075" y="2466225"/>
              <a:ext cx="39150" cy="29850"/>
            </a:xfrm>
            <a:custGeom>
              <a:rect b="b" l="l" r="r" t="t"/>
              <a:pathLst>
                <a:path extrusionOk="0" h="1194" w="1566">
                  <a:moveTo>
                    <a:pt x="763" y="0"/>
                  </a:moveTo>
                  <a:cubicBezTo>
                    <a:pt x="544" y="0"/>
                    <a:pt x="327" y="108"/>
                    <a:pt x="212" y="364"/>
                  </a:cubicBezTo>
                  <a:cubicBezTo>
                    <a:pt x="1" y="833"/>
                    <a:pt x="404" y="1193"/>
                    <a:pt x="803" y="1193"/>
                  </a:cubicBezTo>
                  <a:cubicBezTo>
                    <a:pt x="1022" y="1193"/>
                    <a:pt x="1239" y="1086"/>
                    <a:pt x="1354" y="830"/>
                  </a:cubicBezTo>
                  <a:cubicBezTo>
                    <a:pt x="1566" y="360"/>
                    <a:pt x="1162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3640925" y="2334825"/>
              <a:ext cx="39150" cy="29850"/>
            </a:xfrm>
            <a:custGeom>
              <a:rect b="b" l="l" r="r" t="t"/>
              <a:pathLst>
                <a:path extrusionOk="0" h="1194" w="1566">
                  <a:moveTo>
                    <a:pt x="762" y="0"/>
                  </a:moveTo>
                  <a:cubicBezTo>
                    <a:pt x="543" y="0"/>
                    <a:pt x="326" y="108"/>
                    <a:pt x="211" y="364"/>
                  </a:cubicBezTo>
                  <a:cubicBezTo>
                    <a:pt x="1" y="834"/>
                    <a:pt x="404" y="1194"/>
                    <a:pt x="804" y="1194"/>
                  </a:cubicBezTo>
                  <a:cubicBezTo>
                    <a:pt x="1023" y="1194"/>
                    <a:pt x="1240" y="1086"/>
                    <a:pt x="1355" y="830"/>
                  </a:cubicBezTo>
                  <a:cubicBezTo>
                    <a:pt x="1565" y="360"/>
                    <a:pt x="1161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3308625" y="2401825"/>
              <a:ext cx="39125" cy="29850"/>
            </a:xfrm>
            <a:custGeom>
              <a:rect b="b" l="l" r="r" t="t"/>
              <a:pathLst>
                <a:path extrusionOk="0" h="1194" w="1565">
                  <a:moveTo>
                    <a:pt x="762" y="0"/>
                  </a:moveTo>
                  <a:cubicBezTo>
                    <a:pt x="544" y="0"/>
                    <a:pt x="327" y="108"/>
                    <a:pt x="212" y="364"/>
                  </a:cubicBezTo>
                  <a:cubicBezTo>
                    <a:pt x="0" y="833"/>
                    <a:pt x="404" y="1193"/>
                    <a:pt x="803" y="1193"/>
                  </a:cubicBezTo>
                  <a:cubicBezTo>
                    <a:pt x="1022" y="1193"/>
                    <a:pt x="1239" y="1086"/>
                    <a:pt x="1354" y="829"/>
                  </a:cubicBezTo>
                  <a:cubicBezTo>
                    <a:pt x="1565" y="360"/>
                    <a:pt x="1161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3609450" y="2407375"/>
              <a:ext cx="39150" cy="29850"/>
            </a:xfrm>
            <a:custGeom>
              <a:rect b="b" l="l" r="r" t="t"/>
              <a:pathLst>
                <a:path extrusionOk="0" h="1194" w="1566">
                  <a:moveTo>
                    <a:pt x="763" y="0"/>
                  </a:moveTo>
                  <a:cubicBezTo>
                    <a:pt x="544" y="0"/>
                    <a:pt x="327" y="108"/>
                    <a:pt x="212" y="364"/>
                  </a:cubicBezTo>
                  <a:cubicBezTo>
                    <a:pt x="1" y="833"/>
                    <a:pt x="404" y="1193"/>
                    <a:pt x="804" y="1193"/>
                  </a:cubicBezTo>
                  <a:cubicBezTo>
                    <a:pt x="1022" y="1193"/>
                    <a:pt x="1239" y="1086"/>
                    <a:pt x="1354" y="829"/>
                  </a:cubicBezTo>
                  <a:cubicBezTo>
                    <a:pt x="1566" y="360"/>
                    <a:pt x="1162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7"/>
          <p:cNvSpPr txBox="1"/>
          <p:nvPr>
            <p:ph type="title"/>
          </p:nvPr>
        </p:nvSpPr>
        <p:spPr>
          <a:xfrm>
            <a:off x="2638338" y="274275"/>
            <a:ext cx="3867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sp>
        <p:nvSpPr>
          <p:cNvPr id="1763" name="Google Shape;1763;p37"/>
          <p:cNvSpPr txBox="1"/>
          <p:nvPr>
            <p:ph idx="1" type="subTitle"/>
          </p:nvPr>
        </p:nvSpPr>
        <p:spPr>
          <a:xfrm>
            <a:off x="1016850" y="1155150"/>
            <a:ext cx="7110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 Python program capable of generating a simple, animated children's book with interactive features.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AI-generated code fragments to support the interactive elements and functionality of the book.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AI-generated images, sounds, and videos to enhance the visual and auditory aspects of the book.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An AI-generated story that forms the core narrative of the book.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Comprehensive documentation that outlines the technical aspects, usage, and generation process of the book.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4" name="Google Shape;1764;p37"/>
          <p:cNvGrpSpPr/>
          <p:nvPr/>
        </p:nvGrpSpPr>
        <p:grpSpPr>
          <a:xfrm rot="4602798">
            <a:off x="4925886" y="1267120"/>
            <a:ext cx="727479" cy="475810"/>
            <a:chOff x="4216875" y="2350450"/>
            <a:chExt cx="250400" cy="163775"/>
          </a:xfrm>
        </p:grpSpPr>
        <p:sp>
          <p:nvSpPr>
            <p:cNvPr id="1765" name="Google Shape;1765;p37"/>
            <p:cNvSpPr/>
            <p:nvPr/>
          </p:nvSpPr>
          <p:spPr>
            <a:xfrm>
              <a:off x="4291200" y="2433025"/>
              <a:ext cx="83150" cy="81200"/>
            </a:xfrm>
            <a:custGeom>
              <a:rect b="b" l="l" r="r" t="t"/>
              <a:pathLst>
                <a:path extrusionOk="0" h="3248" w="3326">
                  <a:moveTo>
                    <a:pt x="798" y="1"/>
                  </a:moveTo>
                  <a:lnTo>
                    <a:pt x="899" y="1162"/>
                  </a:lnTo>
                  <a:lnTo>
                    <a:pt x="0" y="1902"/>
                  </a:lnTo>
                  <a:lnTo>
                    <a:pt x="1135" y="2164"/>
                  </a:lnTo>
                  <a:lnTo>
                    <a:pt x="1563" y="3248"/>
                  </a:lnTo>
                  <a:lnTo>
                    <a:pt x="2163" y="2250"/>
                  </a:lnTo>
                  <a:lnTo>
                    <a:pt x="3325" y="2177"/>
                  </a:lnTo>
                  <a:lnTo>
                    <a:pt x="2561" y="1299"/>
                  </a:lnTo>
                  <a:lnTo>
                    <a:pt x="2852" y="171"/>
                  </a:lnTo>
                  <a:lnTo>
                    <a:pt x="1780" y="627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4437600" y="2488050"/>
              <a:ext cx="29675" cy="22625"/>
            </a:xfrm>
            <a:custGeom>
              <a:rect b="b" l="l" r="r" t="t"/>
              <a:pathLst>
                <a:path extrusionOk="0" h="905" w="1187">
                  <a:moveTo>
                    <a:pt x="577" y="0"/>
                  </a:moveTo>
                  <a:cubicBezTo>
                    <a:pt x="412" y="0"/>
                    <a:pt x="248" y="82"/>
                    <a:pt x="160" y="275"/>
                  </a:cubicBezTo>
                  <a:cubicBezTo>
                    <a:pt x="1" y="631"/>
                    <a:pt x="307" y="904"/>
                    <a:pt x="609" y="904"/>
                  </a:cubicBezTo>
                  <a:cubicBezTo>
                    <a:pt x="775" y="904"/>
                    <a:pt x="940" y="823"/>
                    <a:pt x="1027" y="628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4388225" y="2350450"/>
              <a:ext cx="29650" cy="22625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2"/>
                    <a:pt x="160" y="276"/>
                  </a:cubicBezTo>
                  <a:cubicBezTo>
                    <a:pt x="0" y="632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9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4216875" y="2427425"/>
              <a:ext cx="29650" cy="22625"/>
            </a:xfrm>
            <a:custGeom>
              <a:rect b="b" l="l" r="r" t="t"/>
              <a:pathLst>
                <a:path extrusionOk="0" h="905" w="1186">
                  <a:moveTo>
                    <a:pt x="577" y="0"/>
                  </a:moveTo>
                  <a:cubicBezTo>
                    <a:pt x="412" y="0"/>
                    <a:pt x="247" y="81"/>
                    <a:pt x="160" y="275"/>
                  </a:cubicBezTo>
                  <a:cubicBezTo>
                    <a:pt x="0" y="631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8"/>
                  </a:cubicBezTo>
                  <a:cubicBezTo>
                    <a:pt x="1186" y="272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38"/>
          <p:cNvSpPr/>
          <p:nvPr/>
        </p:nvSpPr>
        <p:spPr>
          <a:xfrm rot="-340271">
            <a:off x="4747939" y="2239068"/>
            <a:ext cx="3156871" cy="2744459"/>
          </a:xfrm>
          <a:custGeom>
            <a:rect b="b" l="l" r="r" t="t"/>
            <a:pathLst>
              <a:path extrusionOk="0" h="45379" w="59791">
                <a:moveTo>
                  <a:pt x="17852" y="0"/>
                </a:moveTo>
                <a:cubicBezTo>
                  <a:pt x="16907" y="0"/>
                  <a:pt x="15949" y="101"/>
                  <a:pt x="14988" y="309"/>
                </a:cubicBezTo>
                <a:cubicBezTo>
                  <a:pt x="8146" y="1797"/>
                  <a:pt x="3667" y="8262"/>
                  <a:pt x="4530" y="15081"/>
                </a:cubicBezTo>
                <a:cubicBezTo>
                  <a:pt x="1503" y="17916"/>
                  <a:pt x="1" y="22226"/>
                  <a:pt x="946" y="26575"/>
                </a:cubicBezTo>
                <a:cubicBezTo>
                  <a:pt x="2186" y="32282"/>
                  <a:pt x="7236" y="36181"/>
                  <a:pt x="12848" y="36181"/>
                </a:cubicBezTo>
                <a:cubicBezTo>
                  <a:pt x="13190" y="36181"/>
                  <a:pt x="13534" y="36166"/>
                  <a:pt x="13880" y="36137"/>
                </a:cubicBezTo>
                <a:cubicBezTo>
                  <a:pt x="16319" y="41739"/>
                  <a:pt x="21888" y="45378"/>
                  <a:pt x="27981" y="45378"/>
                </a:cubicBezTo>
                <a:cubicBezTo>
                  <a:pt x="29065" y="45378"/>
                  <a:pt x="30165" y="45263"/>
                  <a:pt x="31268" y="45023"/>
                </a:cubicBezTo>
                <a:cubicBezTo>
                  <a:pt x="35269" y="44153"/>
                  <a:pt x="38566" y="41800"/>
                  <a:pt x="40706" y="38668"/>
                </a:cubicBezTo>
                <a:cubicBezTo>
                  <a:pt x="42302" y="39380"/>
                  <a:pt x="44053" y="39767"/>
                  <a:pt x="45861" y="39767"/>
                </a:cubicBezTo>
                <a:cubicBezTo>
                  <a:pt x="46755" y="39767"/>
                  <a:pt x="47664" y="39672"/>
                  <a:pt x="48573" y="39475"/>
                </a:cubicBezTo>
                <a:cubicBezTo>
                  <a:pt x="55435" y="37982"/>
                  <a:pt x="59790" y="31209"/>
                  <a:pt x="58299" y="24346"/>
                </a:cubicBezTo>
                <a:cubicBezTo>
                  <a:pt x="57833" y="22203"/>
                  <a:pt x="56852" y="20306"/>
                  <a:pt x="55516" y="18753"/>
                </a:cubicBezTo>
                <a:cubicBezTo>
                  <a:pt x="57487" y="16748"/>
                  <a:pt x="58442" y="13816"/>
                  <a:pt x="57800" y="10860"/>
                </a:cubicBezTo>
                <a:cubicBezTo>
                  <a:pt x="56922" y="6818"/>
                  <a:pt x="53345" y="4056"/>
                  <a:pt x="49370" y="4056"/>
                </a:cubicBezTo>
                <a:cubicBezTo>
                  <a:pt x="48763" y="4056"/>
                  <a:pt x="48146" y="4121"/>
                  <a:pt x="47528" y="4255"/>
                </a:cubicBezTo>
                <a:cubicBezTo>
                  <a:pt x="46451" y="4489"/>
                  <a:pt x="45464" y="4915"/>
                  <a:pt x="44598" y="5489"/>
                </a:cubicBezTo>
                <a:cubicBezTo>
                  <a:pt x="42289" y="2431"/>
                  <a:pt x="38637" y="555"/>
                  <a:pt x="34713" y="555"/>
                </a:cubicBezTo>
                <a:cubicBezTo>
                  <a:pt x="33842" y="555"/>
                  <a:pt x="32957" y="648"/>
                  <a:pt x="32070" y="841"/>
                </a:cubicBezTo>
                <a:cubicBezTo>
                  <a:pt x="30055" y="1278"/>
                  <a:pt x="28261" y="2185"/>
                  <a:pt x="26780" y="3419"/>
                </a:cubicBezTo>
                <a:cubicBezTo>
                  <a:pt x="24366" y="1262"/>
                  <a:pt x="21200" y="0"/>
                  <a:pt x="17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38"/>
          <p:cNvSpPr/>
          <p:nvPr/>
        </p:nvSpPr>
        <p:spPr>
          <a:xfrm rot="-340271">
            <a:off x="952051" y="2233181"/>
            <a:ext cx="3156871" cy="2744459"/>
          </a:xfrm>
          <a:custGeom>
            <a:rect b="b" l="l" r="r" t="t"/>
            <a:pathLst>
              <a:path extrusionOk="0" h="45379" w="59791">
                <a:moveTo>
                  <a:pt x="17852" y="0"/>
                </a:moveTo>
                <a:cubicBezTo>
                  <a:pt x="16907" y="0"/>
                  <a:pt x="15949" y="101"/>
                  <a:pt x="14988" y="309"/>
                </a:cubicBezTo>
                <a:cubicBezTo>
                  <a:pt x="8146" y="1797"/>
                  <a:pt x="3667" y="8262"/>
                  <a:pt x="4530" y="15081"/>
                </a:cubicBezTo>
                <a:cubicBezTo>
                  <a:pt x="1503" y="17916"/>
                  <a:pt x="1" y="22226"/>
                  <a:pt x="946" y="26575"/>
                </a:cubicBezTo>
                <a:cubicBezTo>
                  <a:pt x="2186" y="32282"/>
                  <a:pt x="7236" y="36181"/>
                  <a:pt x="12848" y="36181"/>
                </a:cubicBezTo>
                <a:cubicBezTo>
                  <a:pt x="13190" y="36181"/>
                  <a:pt x="13534" y="36166"/>
                  <a:pt x="13880" y="36137"/>
                </a:cubicBezTo>
                <a:cubicBezTo>
                  <a:pt x="16319" y="41739"/>
                  <a:pt x="21888" y="45378"/>
                  <a:pt x="27981" y="45378"/>
                </a:cubicBezTo>
                <a:cubicBezTo>
                  <a:pt x="29065" y="45378"/>
                  <a:pt x="30165" y="45263"/>
                  <a:pt x="31268" y="45023"/>
                </a:cubicBezTo>
                <a:cubicBezTo>
                  <a:pt x="35269" y="44153"/>
                  <a:pt x="38566" y="41800"/>
                  <a:pt x="40706" y="38668"/>
                </a:cubicBezTo>
                <a:cubicBezTo>
                  <a:pt x="42302" y="39380"/>
                  <a:pt x="44053" y="39767"/>
                  <a:pt x="45861" y="39767"/>
                </a:cubicBezTo>
                <a:cubicBezTo>
                  <a:pt x="46755" y="39767"/>
                  <a:pt x="47664" y="39672"/>
                  <a:pt x="48573" y="39475"/>
                </a:cubicBezTo>
                <a:cubicBezTo>
                  <a:pt x="55435" y="37982"/>
                  <a:pt x="59790" y="31209"/>
                  <a:pt x="58299" y="24346"/>
                </a:cubicBezTo>
                <a:cubicBezTo>
                  <a:pt x="57833" y="22203"/>
                  <a:pt x="56852" y="20306"/>
                  <a:pt x="55516" y="18753"/>
                </a:cubicBezTo>
                <a:cubicBezTo>
                  <a:pt x="57487" y="16748"/>
                  <a:pt x="58442" y="13816"/>
                  <a:pt x="57800" y="10860"/>
                </a:cubicBezTo>
                <a:cubicBezTo>
                  <a:pt x="56922" y="6818"/>
                  <a:pt x="53345" y="4056"/>
                  <a:pt x="49370" y="4056"/>
                </a:cubicBezTo>
                <a:cubicBezTo>
                  <a:pt x="48763" y="4056"/>
                  <a:pt x="48146" y="4121"/>
                  <a:pt x="47528" y="4255"/>
                </a:cubicBezTo>
                <a:cubicBezTo>
                  <a:pt x="46451" y="4489"/>
                  <a:pt x="45464" y="4915"/>
                  <a:pt x="44598" y="5489"/>
                </a:cubicBezTo>
                <a:cubicBezTo>
                  <a:pt x="42289" y="2431"/>
                  <a:pt x="38637" y="555"/>
                  <a:pt x="34713" y="555"/>
                </a:cubicBezTo>
                <a:cubicBezTo>
                  <a:pt x="33842" y="555"/>
                  <a:pt x="32957" y="648"/>
                  <a:pt x="32070" y="841"/>
                </a:cubicBezTo>
                <a:cubicBezTo>
                  <a:pt x="30055" y="1278"/>
                  <a:pt x="28261" y="2185"/>
                  <a:pt x="26780" y="3419"/>
                </a:cubicBezTo>
                <a:cubicBezTo>
                  <a:pt x="24366" y="1262"/>
                  <a:pt x="21200" y="0"/>
                  <a:pt x="17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776" name="Google Shape;1776;p38"/>
          <p:cNvSpPr txBox="1"/>
          <p:nvPr>
            <p:ph idx="1" type="subTitle"/>
          </p:nvPr>
        </p:nvSpPr>
        <p:spPr>
          <a:xfrm>
            <a:off x="5113275" y="2440149"/>
            <a:ext cx="2555400" cy="23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Reliability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Scalability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Privacy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 and Quality Assurance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Legal and Copyright Compliance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38"/>
          <p:cNvSpPr txBox="1"/>
          <p:nvPr>
            <p:ph idx="3" type="subTitle"/>
          </p:nvPr>
        </p:nvSpPr>
        <p:spPr>
          <a:xfrm>
            <a:off x="1150923" y="1833060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</a:t>
            </a:r>
            <a:r>
              <a:rPr lang="en"/>
              <a:t>n</a:t>
            </a:r>
            <a:r>
              <a:rPr lang="en"/>
              <a:t>al</a:t>
            </a:r>
            <a:endParaRPr/>
          </a:p>
        </p:txBody>
      </p:sp>
      <p:sp>
        <p:nvSpPr>
          <p:cNvPr id="1778" name="Google Shape;1778;p38"/>
          <p:cNvSpPr txBox="1"/>
          <p:nvPr>
            <p:ph idx="4" type="subTitle"/>
          </p:nvPr>
        </p:nvSpPr>
        <p:spPr>
          <a:xfrm>
            <a:off x="5113275" y="1833060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</a:t>
            </a:r>
            <a:endParaRPr/>
          </a:p>
        </p:txBody>
      </p:sp>
      <p:grpSp>
        <p:nvGrpSpPr>
          <p:cNvPr id="1779" name="Google Shape;1779;p38"/>
          <p:cNvGrpSpPr/>
          <p:nvPr/>
        </p:nvGrpSpPr>
        <p:grpSpPr>
          <a:xfrm>
            <a:off x="6253903" y="1332640"/>
            <a:ext cx="358744" cy="358744"/>
            <a:chOff x="4774349" y="1541827"/>
            <a:chExt cx="358744" cy="358744"/>
          </a:xfrm>
        </p:grpSpPr>
        <p:sp>
          <p:nvSpPr>
            <p:cNvPr id="1780" name="Google Shape;1780;p38"/>
            <p:cNvSpPr/>
            <p:nvPr/>
          </p:nvSpPr>
          <p:spPr>
            <a:xfrm>
              <a:off x="4848164" y="1541827"/>
              <a:ext cx="210347" cy="184154"/>
            </a:xfrm>
            <a:custGeom>
              <a:rect b="b" l="l" r="r" t="t"/>
              <a:pathLst>
                <a:path extrusionOk="0" h="5526" w="6312">
                  <a:moveTo>
                    <a:pt x="3168" y="1"/>
                  </a:moveTo>
                  <a:cubicBezTo>
                    <a:pt x="2977" y="1"/>
                    <a:pt x="2858" y="144"/>
                    <a:pt x="2858" y="310"/>
                  </a:cubicBezTo>
                  <a:lnTo>
                    <a:pt x="2858" y="1596"/>
                  </a:lnTo>
                  <a:cubicBezTo>
                    <a:pt x="2596" y="1072"/>
                    <a:pt x="2048" y="691"/>
                    <a:pt x="1429" y="691"/>
                  </a:cubicBezTo>
                  <a:lnTo>
                    <a:pt x="334" y="691"/>
                  </a:lnTo>
                  <a:cubicBezTo>
                    <a:pt x="143" y="691"/>
                    <a:pt x="0" y="834"/>
                    <a:pt x="0" y="1001"/>
                  </a:cubicBezTo>
                  <a:lnTo>
                    <a:pt x="0" y="1763"/>
                  </a:lnTo>
                  <a:cubicBezTo>
                    <a:pt x="0" y="2644"/>
                    <a:pt x="715" y="3335"/>
                    <a:pt x="1596" y="3335"/>
                  </a:cubicBezTo>
                  <a:lnTo>
                    <a:pt x="2858" y="3335"/>
                  </a:lnTo>
                  <a:lnTo>
                    <a:pt x="2858" y="5216"/>
                  </a:lnTo>
                  <a:cubicBezTo>
                    <a:pt x="2858" y="5383"/>
                    <a:pt x="3001" y="5526"/>
                    <a:pt x="3168" y="5526"/>
                  </a:cubicBezTo>
                  <a:cubicBezTo>
                    <a:pt x="3334" y="5526"/>
                    <a:pt x="3477" y="5383"/>
                    <a:pt x="3477" y="5216"/>
                  </a:cubicBezTo>
                  <a:lnTo>
                    <a:pt x="3477" y="4359"/>
                  </a:lnTo>
                  <a:lnTo>
                    <a:pt x="4739" y="4359"/>
                  </a:lnTo>
                  <a:cubicBezTo>
                    <a:pt x="5621" y="4359"/>
                    <a:pt x="6311" y="3644"/>
                    <a:pt x="6311" y="2787"/>
                  </a:cubicBezTo>
                  <a:lnTo>
                    <a:pt x="6311" y="2025"/>
                  </a:lnTo>
                  <a:cubicBezTo>
                    <a:pt x="6311" y="1834"/>
                    <a:pt x="6168" y="1715"/>
                    <a:pt x="6002" y="1715"/>
                  </a:cubicBezTo>
                  <a:lnTo>
                    <a:pt x="4906" y="1715"/>
                  </a:lnTo>
                  <a:cubicBezTo>
                    <a:pt x="4287" y="1715"/>
                    <a:pt x="3739" y="2072"/>
                    <a:pt x="3477" y="2620"/>
                  </a:cubicBezTo>
                  <a:lnTo>
                    <a:pt x="3477" y="310"/>
                  </a:lnTo>
                  <a:cubicBezTo>
                    <a:pt x="3477" y="144"/>
                    <a:pt x="3334" y="1"/>
                    <a:pt x="3168" y="1"/>
                  </a:cubicBezTo>
                  <a:close/>
                </a:path>
              </a:pathLst>
            </a:custGeom>
            <a:solidFill>
              <a:srgbClr val="35B4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4953705" y="1541827"/>
              <a:ext cx="104807" cy="184154"/>
            </a:xfrm>
            <a:custGeom>
              <a:rect b="b" l="l" r="r" t="t"/>
              <a:pathLst>
                <a:path extrusionOk="0" h="5526" w="3145">
                  <a:moveTo>
                    <a:pt x="1" y="1"/>
                  </a:moveTo>
                  <a:lnTo>
                    <a:pt x="1" y="5526"/>
                  </a:lnTo>
                  <a:cubicBezTo>
                    <a:pt x="167" y="5526"/>
                    <a:pt x="310" y="5383"/>
                    <a:pt x="310" y="5216"/>
                  </a:cubicBezTo>
                  <a:lnTo>
                    <a:pt x="310" y="4359"/>
                  </a:lnTo>
                  <a:lnTo>
                    <a:pt x="1572" y="4359"/>
                  </a:lnTo>
                  <a:cubicBezTo>
                    <a:pt x="2454" y="4359"/>
                    <a:pt x="3144" y="3644"/>
                    <a:pt x="3144" y="2787"/>
                  </a:cubicBezTo>
                  <a:lnTo>
                    <a:pt x="3144" y="2025"/>
                  </a:lnTo>
                  <a:cubicBezTo>
                    <a:pt x="3144" y="1834"/>
                    <a:pt x="3001" y="1715"/>
                    <a:pt x="2835" y="1715"/>
                  </a:cubicBezTo>
                  <a:lnTo>
                    <a:pt x="1739" y="1715"/>
                  </a:lnTo>
                  <a:cubicBezTo>
                    <a:pt x="1120" y="1715"/>
                    <a:pt x="572" y="2072"/>
                    <a:pt x="310" y="2620"/>
                  </a:cubicBezTo>
                  <a:lnTo>
                    <a:pt x="310" y="310"/>
                  </a:lnTo>
                  <a:cubicBezTo>
                    <a:pt x="310" y="144"/>
                    <a:pt x="167" y="1"/>
                    <a:pt x="1" y="1"/>
                  </a:cubicBezTo>
                  <a:close/>
                </a:path>
              </a:pathLst>
            </a:custGeom>
            <a:solidFill>
              <a:srgbClr val="35B4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4864027" y="1714851"/>
              <a:ext cx="179388" cy="101608"/>
            </a:xfrm>
            <a:custGeom>
              <a:rect b="b" l="l" r="r" t="t"/>
              <a:pathLst>
                <a:path extrusionOk="0" h="3049" w="5383">
                  <a:moveTo>
                    <a:pt x="2692" y="0"/>
                  </a:moveTo>
                  <a:cubicBezTo>
                    <a:pt x="2430" y="0"/>
                    <a:pt x="2168" y="24"/>
                    <a:pt x="1930" y="119"/>
                  </a:cubicBezTo>
                  <a:cubicBezTo>
                    <a:pt x="1144" y="381"/>
                    <a:pt x="548" y="1000"/>
                    <a:pt x="334" y="1810"/>
                  </a:cubicBezTo>
                  <a:lnTo>
                    <a:pt x="1" y="3048"/>
                  </a:lnTo>
                  <a:lnTo>
                    <a:pt x="5383" y="3048"/>
                  </a:lnTo>
                  <a:lnTo>
                    <a:pt x="5049" y="1810"/>
                  </a:lnTo>
                  <a:cubicBezTo>
                    <a:pt x="4954" y="1405"/>
                    <a:pt x="4740" y="1048"/>
                    <a:pt x="4478" y="762"/>
                  </a:cubicBezTo>
                  <a:cubicBezTo>
                    <a:pt x="4192" y="476"/>
                    <a:pt x="3859" y="238"/>
                    <a:pt x="3454" y="119"/>
                  </a:cubicBezTo>
                  <a:cubicBezTo>
                    <a:pt x="3216" y="24"/>
                    <a:pt x="2954" y="0"/>
                    <a:pt x="2692" y="0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4953705" y="1714851"/>
              <a:ext cx="89711" cy="101608"/>
            </a:xfrm>
            <a:custGeom>
              <a:rect b="b" l="l" r="r" t="t"/>
              <a:pathLst>
                <a:path extrusionOk="0" h="3049" w="2692">
                  <a:moveTo>
                    <a:pt x="1" y="0"/>
                  </a:moveTo>
                  <a:lnTo>
                    <a:pt x="1" y="3048"/>
                  </a:lnTo>
                  <a:lnTo>
                    <a:pt x="2692" y="3048"/>
                  </a:lnTo>
                  <a:lnTo>
                    <a:pt x="2358" y="1810"/>
                  </a:lnTo>
                  <a:cubicBezTo>
                    <a:pt x="2263" y="1405"/>
                    <a:pt x="2049" y="1048"/>
                    <a:pt x="1787" y="762"/>
                  </a:cubicBezTo>
                  <a:cubicBezTo>
                    <a:pt x="1501" y="476"/>
                    <a:pt x="1168" y="238"/>
                    <a:pt x="763" y="119"/>
                  </a:cubicBezTo>
                  <a:cubicBezTo>
                    <a:pt x="525" y="24"/>
                    <a:pt x="263" y="0"/>
                    <a:pt x="1" y="0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4786246" y="1767204"/>
              <a:ext cx="334950" cy="99242"/>
            </a:xfrm>
            <a:custGeom>
              <a:rect b="b" l="l" r="r" t="t"/>
              <a:pathLst>
                <a:path extrusionOk="0" h="2978" w="10051">
                  <a:moveTo>
                    <a:pt x="3859" y="1"/>
                  </a:moveTo>
                  <a:cubicBezTo>
                    <a:pt x="3716" y="1"/>
                    <a:pt x="3549" y="25"/>
                    <a:pt x="3406" y="72"/>
                  </a:cubicBezTo>
                  <a:lnTo>
                    <a:pt x="3216" y="120"/>
                  </a:lnTo>
                  <a:cubicBezTo>
                    <a:pt x="2859" y="239"/>
                    <a:pt x="2477" y="334"/>
                    <a:pt x="2096" y="406"/>
                  </a:cubicBezTo>
                  <a:cubicBezTo>
                    <a:pt x="1715" y="453"/>
                    <a:pt x="1334" y="501"/>
                    <a:pt x="953" y="501"/>
                  </a:cubicBezTo>
                  <a:cubicBezTo>
                    <a:pt x="429" y="501"/>
                    <a:pt x="1" y="930"/>
                    <a:pt x="1" y="1430"/>
                  </a:cubicBezTo>
                  <a:lnTo>
                    <a:pt x="1" y="2144"/>
                  </a:lnTo>
                  <a:cubicBezTo>
                    <a:pt x="1" y="2335"/>
                    <a:pt x="144" y="2478"/>
                    <a:pt x="310" y="2478"/>
                  </a:cubicBezTo>
                  <a:lnTo>
                    <a:pt x="3811" y="2478"/>
                  </a:lnTo>
                  <a:cubicBezTo>
                    <a:pt x="4192" y="2478"/>
                    <a:pt x="4526" y="2620"/>
                    <a:pt x="4811" y="2882"/>
                  </a:cubicBezTo>
                  <a:cubicBezTo>
                    <a:pt x="4859" y="2954"/>
                    <a:pt x="4930" y="2978"/>
                    <a:pt x="5026" y="2978"/>
                  </a:cubicBezTo>
                  <a:cubicBezTo>
                    <a:pt x="5097" y="2978"/>
                    <a:pt x="5192" y="2954"/>
                    <a:pt x="5240" y="2882"/>
                  </a:cubicBezTo>
                  <a:cubicBezTo>
                    <a:pt x="5383" y="2763"/>
                    <a:pt x="5526" y="2644"/>
                    <a:pt x="5692" y="2573"/>
                  </a:cubicBezTo>
                  <a:cubicBezTo>
                    <a:pt x="5883" y="2501"/>
                    <a:pt x="6050" y="2478"/>
                    <a:pt x="6240" y="2478"/>
                  </a:cubicBezTo>
                  <a:lnTo>
                    <a:pt x="9741" y="2478"/>
                  </a:lnTo>
                  <a:cubicBezTo>
                    <a:pt x="9908" y="2478"/>
                    <a:pt x="10050" y="2335"/>
                    <a:pt x="10050" y="2144"/>
                  </a:cubicBezTo>
                  <a:lnTo>
                    <a:pt x="10050" y="1430"/>
                  </a:lnTo>
                  <a:cubicBezTo>
                    <a:pt x="10050" y="930"/>
                    <a:pt x="9622" y="501"/>
                    <a:pt x="9098" y="501"/>
                  </a:cubicBezTo>
                  <a:cubicBezTo>
                    <a:pt x="8717" y="501"/>
                    <a:pt x="8336" y="453"/>
                    <a:pt x="7955" y="406"/>
                  </a:cubicBezTo>
                  <a:cubicBezTo>
                    <a:pt x="7574" y="334"/>
                    <a:pt x="7193" y="239"/>
                    <a:pt x="6836" y="120"/>
                  </a:cubicBezTo>
                  <a:lnTo>
                    <a:pt x="6645" y="72"/>
                  </a:lnTo>
                  <a:cubicBezTo>
                    <a:pt x="6502" y="25"/>
                    <a:pt x="6335" y="1"/>
                    <a:pt x="6169" y="1"/>
                  </a:cubicBezTo>
                  <a:cubicBezTo>
                    <a:pt x="5788" y="1"/>
                    <a:pt x="5407" y="144"/>
                    <a:pt x="5145" y="430"/>
                  </a:cubicBezTo>
                  <a:cubicBezTo>
                    <a:pt x="5097" y="453"/>
                    <a:pt x="5049" y="501"/>
                    <a:pt x="5026" y="549"/>
                  </a:cubicBezTo>
                  <a:cubicBezTo>
                    <a:pt x="4978" y="501"/>
                    <a:pt x="4954" y="453"/>
                    <a:pt x="4907" y="430"/>
                  </a:cubicBezTo>
                  <a:cubicBezTo>
                    <a:pt x="4621" y="144"/>
                    <a:pt x="4264" y="1"/>
                    <a:pt x="3859" y="1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4953705" y="1767204"/>
              <a:ext cx="167491" cy="99242"/>
            </a:xfrm>
            <a:custGeom>
              <a:rect b="b" l="l" r="r" t="t"/>
              <a:pathLst>
                <a:path extrusionOk="0" h="2978" w="5026">
                  <a:moveTo>
                    <a:pt x="1168" y="1"/>
                  </a:moveTo>
                  <a:cubicBezTo>
                    <a:pt x="763" y="1"/>
                    <a:pt x="405" y="144"/>
                    <a:pt x="120" y="430"/>
                  </a:cubicBezTo>
                  <a:cubicBezTo>
                    <a:pt x="72" y="453"/>
                    <a:pt x="48" y="501"/>
                    <a:pt x="1" y="549"/>
                  </a:cubicBezTo>
                  <a:lnTo>
                    <a:pt x="1" y="2978"/>
                  </a:lnTo>
                  <a:cubicBezTo>
                    <a:pt x="96" y="2978"/>
                    <a:pt x="167" y="2954"/>
                    <a:pt x="215" y="2882"/>
                  </a:cubicBezTo>
                  <a:cubicBezTo>
                    <a:pt x="358" y="2740"/>
                    <a:pt x="501" y="2644"/>
                    <a:pt x="691" y="2573"/>
                  </a:cubicBezTo>
                  <a:cubicBezTo>
                    <a:pt x="858" y="2501"/>
                    <a:pt x="1025" y="2478"/>
                    <a:pt x="1215" y="2478"/>
                  </a:cubicBezTo>
                  <a:lnTo>
                    <a:pt x="4716" y="2478"/>
                  </a:lnTo>
                  <a:cubicBezTo>
                    <a:pt x="4883" y="2478"/>
                    <a:pt x="5025" y="2335"/>
                    <a:pt x="5025" y="2144"/>
                  </a:cubicBezTo>
                  <a:lnTo>
                    <a:pt x="5025" y="1430"/>
                  </a:lnTo>
                  <a:cubicBezTo>
                    <a:pt x="5025" y="930"/>
                    <a:pt x="4597" y="501"/>
                    <a:pt x="4073" y="501"/>
                  </a:cubicBezTo>
                  <a:cubicBezTo>
                    <a:pt x="3692" y="501"/>
                    <a:pt x="3311" y="453"/>
                    <a:pt x="2930" y="406"/>
                  </a:cubicBezTo>
                  <a:cubicBezTo>
                    <a:pt x="2549" y="334"/>
                    <a:pt x="2168" y="239"/>
                    <a:pt x="1811" y="120"/>
                  </a:cubicBezTo>
                  <a:lnTo>
                    <a:pt x="1620" y="72"/>
                  </a:lnTo>
                  <a:cubicBezTo>
                    <a:pt x="1477" y="25"/>
                    <a:pt x="1310" y="1"/>
                    <a:pt x="1168" y="1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4774349" y="1833088"/>
              <a:ext cx="358744" cy="67483"/>
            </a:xfrm>
            <a:custGeom>
              <a:rect b="b" l="l" r="r" t="t"/>
              <a:pathLst>
                <a:path extrusionOk="0" h="2025" w="10765">
                  <a:moveTo>
                    <a:pt x="310" y="0"/>
                  </a:moveTo>
                  <a:cubicBezTo>
                    <a:pt x="143" y="0"/>
                    <a:pt x="1" y="143"/>
                    <a:pt x="1" y="334"/>
                  </a:cubicBezTo>
                  <a:lnTo>
                    <a:pt x="1" y="858"/>
                  </a:lnTo>
                  <a:cubicBezTo>
                    <a:pt x="1" y="1025"/>
                    <a:pt x="143" y="1167"/>
                    <a:pt x="310" y="1167"/>
                  </a:cubicBezTo>
                  <a:lnTo>
                    <a:pt x="4287" y="1167"/>
                  </a:lnTo>
                  <a:cubicBezTo>
                    <a:pt x="4406" y="1667"/>
                    <a:pt x="4859" y="2025"/>
                    <a:pt x="5383" y="2025"/>
                  </a:cubicBezTo>
                  <a:cubicBezTo>
                    <a:pt x="5907" y="2025"/>
                    <a:pt x="6359" y="1667"/>
                    <a:pt x="6478" y="1167"/>
                  </a:cubicBezTo>
                  <a:lnTo>
                    <a:pt x="10455" y="1167"/>
                  </a:lnTo>
                  <a:cubicBezTo>
                    <a:pt x="10622" y="1167"/>
                    <a:pt x="10765" y="1025"/>
                    <a:pt x="10765" y="858"/>
                  </a:cubicBezTo>
                  <a:lnTo>
                    <a:pt x="10765" y="334"/>
                  </a:lnTo>
                  <a:cubicBezTo>
                    <a:pt x="10765" y="143"/>
                    <a:pt x="10622" y="0"/>
                    <a:pt x="10455" y="0"/>
                  </a:cubicBezTo>
                  <a:lnTo>
                    <a:pt x="6597" y="0"/>
                  </a:lnTo>
                  <a:cubicBezTo>
                    <a:pt x="6168" y="0"/>
                    <a:pt x="5740" y="143"/>
                    <a:pt x="5383" y="405"/>
                  </a:cubicBezTo>
                  <a:cubicBezTo>
                    <a:pt x="5025" y="143"/>
                    <a:pt x="4621" y="0"/>
                    <a:pt x="4168" y="0"/>
                  </a:cubicBezTo>
                  <a:close/>
                </a:path>
              </a:pathLst>
            </a:custGeom>
            <a:solidFill>
              <a:srgbClr val="35B4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4953705" y="1833088"/>
              <a:ext cx="179388" cy="67483"/>
            </a:xfrm>
            <a:custGeom>
              <a:rect b="b" l="l" r="r" t="t"/>
              <a:pathLst>
                <a:path extrusionOk="0" h="2025" w="5383">
                  <a:moveTo>
                    <a:pt x="1215" y="0"/>
                  </a:moveTo>
                  <a:cubicBezTo>
                    <a:pt x="786" y="0"/>
                    <a:pt x="358" y="143"/>
                    <a:pt x="1" y="405"/>
                  </a:cubicBezTo>
                  <a:lnTo>
                    <a:pt x="1" y="2025"/>
                  </a:lnTo>
                  <a:cubicBezTo>
                    <a:pt x="525" y="2025"/>
                    <a:pt x="977" y="1667"/>
                    <a:pt x="1096" y="1167"/>
                  </a:cubicBezTo>
                  <a:lnTo>
                    <a:pt x="5073" y="1167"/>
                  </a:lnTo>
                  <a:cubicBezTo>
                    <a:pt x="5240" y="1167"/>
                    <a:pt x="5383" y="1025"/>
                    <a:pt x="5383" y="858"/>
                  </a:cubicBezTo>
                  <a:lnTo>
                    <a:pt x="5383" y="334"/>
                  </a:lnTo>
                  <a:cubicBezTo>
                    <a:pt x="5383" y="143"/>
                    <a:pt x="5240" y="0"/>
                    <a:pt x="5073" y="0"/>
                  </a:cubicBezTo>
                  <a:close/>
                </a:path>
              </a:pathLst>
            </a:custGeom>
            <a:solidFill>
              <a:srgbClr val="35B4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8" name="Google Shape;1788;p38"/>
          <p:cNvGrpSpPr/>
          <p:nvPr/>
        </p:nvGrpSpPr>
        <p:grpSpPr>
          <a:xfrm>
            <a:off x="2291539" y="1332490"/>
            <a:ext cx="358744" cy="359044"/>
            <a:chOff x="3991045" y="3258131"/>
            <a:chExt cx="358744" cy="359044"/>
          </a:xfrm>
        </p:grpSpPr>
        <p:sp>
          <p:nvSpPr>
            <p:cNvPr id="1789" name="Google Shape;1789;p38"/>
            <p:cNvSpPr/>
            <p:nvPr/>
          </p:nvSpPr>
          <p:spPr>
            <a:xfrm>
              <a:off x="4002942" y="3483009"/>
              <a:ext cx="334950" cy="99242"/>
            </a:xfrm>
            <a:custGeom>
              <a:rect b="b" l="l" r="r" t="t"/>
              <a:pathLst>
                <a:path extrusionOk="0" h="2978" w="10051">
                  <a:moveTo>
                    <a:pt x="3859" y="1"/>
                  </a:moveTo>
                  <a:cubicBezTo>
                    <a:pt x="3692" y="1"/>
                    <a:pt x="3549" y="24"/>
                    <a:pt x="3383" y="72"/>
                  </a:cubicBezTo>
                  <a:lnTo>
                    <a:pt x="3216" y="143"/>
                  </a:lnTo>
                  <a:cubicBezTo>
                    <a:pt x="2859" y="263"/>
                    <a:pt x="2478" y="358"/>
                    <a:pt x="2097" y="405"/>
                  </a:cubicBezTo>
                  <a:cubicBezTo>
                    <a:pt x="1716" y="477"/>
                    <a:pt x="1311" y="501"/>
                    <a:pt x="930" y="501"/>
                  </a:cubicBezTo>
                  <a:cubicBezTo>
                    <a:pt x="406" y="501"/>
                    <a:pt x="1" y="929"/>
                    <a:pt x="1" y="1453"/>
                  </a:cubicBezTo>
                  <a:lnTo>
                    <a:pt x="1" y="2168"/>
                  </a:lnTo>
                  <a:cubicBezTo>
                    <a:pt x="1" y="2334"/>
                    <a:pt x="120" y="2477"/>
                    <a:pt x="310" y="2477"/>
                  </a:cubicBezTo>
                  <a:lnTo>
                    <a:pt x="3787" y="2477"/>
                  </a:lnTo>
                  <a:cubicBezTo>
                    <a:pt x="4168" y="2477"/>
                    <a:pt x="4526" y="2620"/>
                    <a:pt x="4788" y="2906"/>
                  </a:cubicBezTo>
                  <a:cubicBezTo>
                    <a:pt x="4859" y="2954"/>
                    <a:pt x="4930" y="2977"/>
                    <a:pt x="5026" y="2977"/>
                  </a:cubicBezTo>
                  <a:cubicBezTo>
                    <a:pt x="5097" y="2977"/>
                    <a:pt x="5169" y="2954"/>
                    <a:pt x="5240" y="2906"/>
                  </a:cubicBezTo>
                  <a:cubicBezTo>
                    <a:pt x="5359" y="2763"/>
                    <a:pt x="5526" y="2668"/>
                    <a:pt x="5693" y="2596"/>
                  </a:cubicBezTo>
                  <a:cubicBezTo>
                    <a:pt x="5859" y="2525"/>
                    <a:pt x="6050" y="2477"/>
                    <a:pt x="6240" y="2477"/>
                  </a:cubicBezTo>
                  <a:lnTo>
                    <a:pt x="9717" y="2477"/>
                  </a:lnTo>
                  <a:cubicBezTo>
                    <a:pt x="9908" y="2477"/>
                    <a:pt x="10051" y="2334"/>
                    <a:pt x="10051" y="2168"/>
                  </a:cubicBezTo>
                  <a:lnTo>
                    <a:pt x="10051" y="1453"/>
                  </a:lnTo>
                  <a:cubicBezTo>
                    <a:pt x="10051" y="929"/>
                    <a:pt x="9622" y="501"/>
                    <a:pt x="9098" y="501"/>
                  </a:cubicBezTo>
                  <a:cubicBezTo>
                    <a:pt x="8717" y="501"/>
                    <a:pt x="8312" y="477"/>
                    <a:pt x="7931" y="405"/>
                  </a:cubicBezTo>
                  <a:cubicBezTo>
                    <a:pt x="7550" y="358"/>
                    <a:pt x="7193" y="263"/>
                    <a:pt x="6812" y="143"/>
                  </a:cubicBezTo>
                  <a:lnTo>
                    <a:pt x="6645" y="72"/>
                  </a:lnTo>
                  <a:cubicBezTo>
                    <a:pt x="6478" y="24"/>
                    <a:pt x="6336" y="1"/>
                    <a:pt x="6169" y="1"/>
                  </a:cubicBezTo>
                  <a:cubicBezTo>
                    <a:pt x="5788" y="1"/>
                    <a:pt x="5407" y="167"/>
                    <a:pt x="5121" y="429"/>
                  </a:cubicBezTo>
                  <a:cubicBezTo>
                    <a:pt x="5097" y="477"/>
                    <a:pt x="5050" y="524"/>
                    <a:pt x="5026" y="572"/>
                  </a:cubicBezTo>
                  <a:cubicBezTo>
                    <a:pt x="4978" y="524"/>
                    <a:pt x="4930" y="477"/>
                    <a:pt x="4907" y="429"/>
                  </a:cubicBezTo>
                  <a:cubicBezTo>
                    <a:pt x="4621" y="143"/>
                    <a:pt x="4240" y="1"/>
                    <a:pt x="3859" y="1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4170400" y="3483009"/>
              <a:ext cx="167491" cy="99242"/>
            </a:xfrm>
            <a:custGeom>
              <a:rect b="b" l="l" r="r" t="t"/>
              <a:pathLst>
                <a:path extrusionOk="0" h="2978" w="5026">
                  <a:moveTo>
                    <a:pt x="1144" y="1"/>
                  </a:moveTo>
                  <a:cubicBezTo>
                    <a:pt x="763" y="1"/>
                    <a:pt x="382" y="167"/>
                    <a:pt x="96" y="429"/>
                  </a:cubicBezTo>
                  <a:cubicBezTo>
                    <a:pt x="72" y="477"/>
                    <a:pt x="25" y="524"/>
                    <a:pt x="1" y="572"/>
                  </a:cubicBezTo>
                  <a:lnTo>
                    <a:pt x="1" y="2977"/>
                  </a:lnTo>
                  <a:cubicBezTo>
                    <a:pt x="72" y="2977"/>
                    <a:pt x="144" y="2954"/>
                    <a:pt x="215" y="2906"/>
                  </a:cubicBezTo>
                  <a:cubicBezTo>
                    <a:pt x="334" y="2763"/>
                    <a:pt x="501" y="2668"/>
                    <a:pt x="668" y="2596"/>
                  </a:cubicBezTo>
                  <a:cubicBezTo>
                    <a:pt x="834" y="2525"/>
                    <a:pt x="1025" y="2477"/>
                    <a:pt x="1215" y="2477"/>
                  </a:cubicBezTo>
                  <a:lnTo>
                    <a:pt x="4692" y="2477"/>
                  </a:lnTo>
                  <a:cubicBezTo>
                    <a:pt x="4883" y="2477"/>
                    <a:pt x="5026" y="2334"/>
                    <a:pt x="5026" y="2168"/>
                  </a:cubicBezTo>
                  <a:lnTo>
                    <a:pt x="5026" y="1453"/>
                  </a:lnTo>
                  <a:cubicBezTo>
                    <a:pt x="5026" y="929"/>
                    <a:pt x="4597" y="501"/>
                    <a:pt x="4073" y="501"/>
                  </a:cubicBezTo>
                  <a:cubicBezTo>
                    <a:pt x="3692" y="501"/>
                    <a:pt x="3287" y="477"/>
                    <a:pt x="2906" y="405"/>
                  </a:cubicBezTo>
                  <a:cubicBezTo>
                    <a:pt x="2525" y="358"/>
                    <a:pt x="2168" y="263"/>
                    <a:pt x="1787" y="143"/>
                  </a:cubicBezTo>
                  <a:lnTo>
                    <a:pt x="1620" y="72"/>
                  </a:lnTo>
                  <a:cubicBezTo>
                    <a:pt x="1453" y="24"/>
                    <a:pt x="1311" y="1"/>
                    <a:pt x="1144" y="1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3991045" y="3549659"/>
              <a:ext cx="358744" cy="67516"/>
            </a:xfrm>
            <a:custGeom>
              <a:rect b="b" l="l" r="r" t="t"/>
              <a:pathLst>
                <a:path extrusionOk="0" h="2026" w="10765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834"/>
                  </a:lnTo>
                  <a:cubicBezTo>
                    <a:pt x="1" y="1001"/>
                    <a:pt x="120" y="1168"/>
                    <a:pt x="310" y="1168"/>
                  </a:cubicBezTo>
                  <a:lnTo>
                    <a:pt x="4263" y="1168"/>
                  </a:lnTo>
                  <a:cubicBezTo>
                    <a:pt x="4406" y="1668"/>
                    <a:pt x="4859" y="2025"/>
                    <a:pt x="5383" y="2025"/>
                  </a:cubicBezTo>
                  <a:cubicBezTo>
                    <a:pt x="5883" y="2025"/>
                    <a:pt x="6359" y="1668"/>
                    <a:pt x="6478" y="1168"/>
                  </a:cubicBezTo>
                  <a:lnTo>
                    <a:pt x="10431" y="1168"/>
                  </a:lnTo>
                  <a:cubicBezTo>
                    <a:pt x="10622" y="1168"/>
                    <a:pt x="10765" y="1025"/>
                    <a:pt x="10765" y="834"/>
                  </a:cubicBezTo>
                  <a:lnTo>
                    <a:pt x="10765" y="311"/>
                  </a:lnTo>
                  <a:cubicBezTo>
                    <a:pt x="10765" y="144"/>
                    <a:pt x="10622" y="1"/>
                    <a:pt x="10431" y="1"/>
                  </a:cubicBezTo>
                  <a:lnTo>
                    <a:pt x="6597" y="1"/>
                  </a:lnTo>
                  <a:cubicBezTo>
                    <a:pt x="6145" y="1"/>
                    <a:pt x="5716" y="144"/>
                    <a:pt x="5383" y="406"/>
                  </a:cubicBezTo>
                  <a:cubicBezTo>
                    <a:pt x="5026" y="144"/>
                    <a:pt x="4597" y="1"/>
                    <a:pt x="4144" y="1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4170400" y="3549659"/>
              <a:ext cx="179388" cy="67516"/>
            </a:xfrm>
            <a:custGeom>
              <a:rect b="b" l="l" r="r" t="t"/>
              <a:pathLst>
                <a:path extrusionOk="0" h="2026" w="5383">
                  <a:moveTo>
                    <a:pt x="1215" y="1"/>
                  </a:moveTo>
                  <a:cubicBezTo>
                    <a:pt x="763" y="1"/>
                    <a:pt x="334" y="144"/>
                    <a:pt x="1" y="406"/>
                  </a:cubicBezTo>
                  <a:lnTo>
                    <a:pt x="1" y="2025"/>
                  </a:lnTo>
                  <a:cubicBezTo>
                    <a:pt x="501" y="2025"/>
                    <a:pt x="953" y="1668"/>
                    <a:pt x="1096" y="1144"/>
                  </a:cubicBezTo>
                  <a:lnTo>
                    <a:pt x="5049" y="1144"/>
                  </a:lnTo>
                  <a:cubicBezTo>
                    <a:pt x="5240" y="1144"/>
                    <a:pt x="5383" y="1001"/>
                    <a:pt x="5383" y="834"/>
                  </a:cubicBezTo>
                  <a:lnTo>
                    <a:pt x="5383" y="311"/>
                  </a:lnTo>
                  <a:cubicBezTo>
                    <a:pt x="5383" y="144"/>
                    <a:pt x="5240" y="1"/>
                    <a:pt x="5049" y="1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4109316" y="3258431"/>
              <a:ext cx="121436" cy="155561"/>
            </a:xfrm>
            <a:custGeom>
              <a:rect b="b" l="l" r="r" t="t"/>
              <a:pathLst>
                <a:path extrusionOk="0" h="4668" w="3644">
                  <a:moveTo>
                    <a:pt x="1810" y="0"/>
                  </a:moveTo>
                  <a:cubicBezTo>
                    <a:pt x="1334" y="0"/>
                    <a:pt x="881" y="191"/>
                    <a:pt x="524" y="524"/>
                  </a:cubicBezTo>
                  <a:cubicBezTo>
                    <a:pt x="191" y="881"/>
                    <a:pt x="0" y="1334"/>
                    <a:pt x="0" y="1834"/>
                  </a:cubicBezTo>
                  <a:cubicBezTo>
                    <a:pt x="0" y="2239"/>
                    <a:pt x="119" y="2643"/>
                    <a:pt x="381" y="2953"/>
                  </a:cubicBezTo>
                  <a:cubicBezTo>
                    <a:pt x="619" y="3263"/>
                    <a:pt x="786" y="3620"/>
                    <a:pt x="834" y="4001"/>
                  </a:cubicBezTo>
                  <a:lnTo>
                    <a:pt x="834" y="4025"/>
                  </a:lnTo>
                  <a:cubicBezTo>
                    <a:pt x="834" y="4025"/>
                    <a:pt x="1238" y="4668"/>
                    <a:pt x="1834" y="4668"/>
                  </a:cubicBezTo>
                  <a:cubicBezTo>
                    <a:pt x="2119" y="4668"/>
                    <a:pt x="2453" y="4501"/>
                    <a:pt x="2810" y="4025"/>
                  </a:cubicBezTo>
                  <a:cubicBezTo>
                    <a:pt x="2882" y="3644"/>
                    <a:pt x="3024" y="3263"/>
                    <a:pt x="3263" y="2977"/>
                  </a:cubicBezTo>
                  <a:cubicBezTo>
                    <a:pt x="3525" y="2643"/>
                    <a:pt x="3644" y="2239"/>
                    <a:pt x="3644" y="1834"/>
                  </a:cubicBezTo>
                  <a:cubicBezTo>
                    <a:pt x="3644" y="1358"/>
                    <a:pt x="3453" y="881"/>
                    <a:pt x="3120" y="548"/>
                  </a:cubicBezTo>
                  <a:cubicBezTo>
                    <a:pt x="2762" y="191"/>
                    <a:pt x="2310" y="0"/>
                    <a:pt x="1834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4169601" y="3258431"/>
              <a:ext cx="61151" cy="155561"/>
            </a:xfrm>
            <a:custGeom>
              <a:rect b="b" l="l" r="r" t="t"/>
              <a:pathLst>
                <a:path extrusionOk="0" h="4668" w="1835">
                  <a:moveTo>
                    <a:pt x="1" y="0"/>
                  </a:moveTo>
                  <a:lnTo>
                    <a:pt x="1" y="4668"/>
                  </a:lnTo>
                  <a:cubicBezTo>
                    <a:pt x="310" y="4668"/>
                    <a:pt x="644" y="4525"/>
                    <a:pt x="1001" y="4025"/>
                  </a:cubicBezTo>
                  <a:cubicBezTo>
                    <a:pt x="1049" y="3644"/>
                    <a:pt x="1215" y="3263"/>
                    <a:pt x="1454" y="2977"/>
                  </a:cubicBezTo>
                  <a:cubicBezTo>
                    <a:pt x="1692" y="2667"/>
                    <a:pt x="1835" y="2262"/>
                    <a:pt x="1835" y="1834"/>
                  </a:cubicBezTo>
                  <a:cubicBezTo>
                    <a:pt x="1835" y="1358"/>
                    <a:pt x="1644" y="905"/>
                    <a:pt x="1311" y="548"/>
                  </a:cubicBezTo>
                  <a:cubicBezTo>
                    <a:pt x="953" y="191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4137075" y="3392531"/>
              <a:ext cx="65917" cy="50054"/>
            </a:xfrm>
            <a:custGeom>
              <a:rect b="b" l="l" r="r" t="t"/>
              <a:pathLst>
                <a:path extrusionOk="0" h="1502" w="1978">
                  <a:moveTo>
                    <a:pt x="1" y="1"/>
                  </a:moveTo>
                  <a:lnTo>
                    <a:pt x="1" y="501"/>
                  </a:lnTo>
                  <a:cubicBezTo>
                    <a:pt x="1" y="1049"/>
                    <a:pt x="453" y="1501"/>
                    <a:pt x="1001" y="1501"/>
                  </a:cubicBezTo>
                  <a:cubicBezTo>
                    <a:pt x="1548" y="1501"/>
                    <a:pt x="1977" y="1049"/>
                    <a:pt x="1977" y="501"/>
                  </a:cubicBezTo>
                  <a:lnTo>
                    <a:pt x="1977" y="25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4170400" y="3392531"/>
              <a:ext cx="32592" cy="50054"/>
            </a:xfrm>
            <a:custGeom>
              <a:rect b="b" l="l" r="r" t="t"/>
              <a:pathLst>
                <a:path extrusionOk="0" h="1502" w="978">
                  <a:moveTo>
                    <a:pt x="1" y="1"/>
                  </a:moveTo>
                  <a:lnTo>
                    <a:pt x="1" y="1501"/>
                  </a:lnTo>
                  <a:cubicBezTo>
                    <a:pt x="548" y="1501"/>
                    <a:pt x="977" y="1049"/>
                    <a:pt x="977" y="501"/>
                  </a:cubicBezTo>
                  <a:lnTo>
                    <a:pt x="977" y="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4260078" y="3309219"/>
              <a:ext cx="43689" cy="21461"/>
            </a:xfrm>
            <a:custGeom>
              <a:rect b="b" l="l" r="r" t="t"/>
              <a:pathLst>
                <a:path extrusionOk="0" h="644" w="1311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500"/>
                    <a:pt x="144" y="643"/>
                    <a:pt x="334" y="643"/>
                  </a:cubicBezTo>
                  <a:lnTo>
                    <a:pt x="1001" y="643"/>
                  </a:lnTo>
                  <a:cubicBezTo>
                    <a:pt x="1168" y="643"/>
                    <a:pt x="1311" y="500"/>
                    <a:pt x="1311" y="310"/>
                  </a:cubicBezTo>
                  <a:cubicBezTo>
                    <a:pt x="1311" y="143"/>
                    <a:pt x="1168" y="0"/>
                    <a:pt x="1001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4247381" y="3258131"/>
              <a:ext cx="46855" cy="32858"/>
            </a:xfrm>
            <a:custGeom>
              <a:rect b="b" l="l" r="r" t="t"/>
              <a:pathLst>
                <a:path extrusionOk="0" h="986" w="1406">
                  <a:moveTo>
                    <a:pt x="1043" y="1"/>
                  </a:moveTo>
                  <a:cubicBezTo>
                    <a:pt x="996" y="1"/>
                    <a:pt x="949" y="11"/>
                    <a:pt x="906" y="33"/>
                  </a:cubicBezTo>
                  <a:lnTo>
                    <a:pt x="215" y="390"/>
                  </a:lnTo>
                  <a:cubicBezTo>
                    <a:pt x="72" y="485"/>
                    <a:pt x="1" y="676"/>
                    <a:pt x="96" y="819"/>
                  </a:cubicBezTo>
                  <a:cubicBezTo>
                    <a:pt x="143" y="936"/>
                    <a:pt x="260" y="984"/>
                    <a:pt x="378" y="985"/>
                  </a:cubicBezTo>
                  <a:lnTo>
                    <a:pt x="378" y="985"/>
                  </a:lnTo>
                  <a:cubicBezTo>
                    <a:pt x="438" y="985"/>
                    <a:pt x="482" y="983"/>
                    <a:pt x="525" y="962"/>
                  </a:cubicBezTo>
                  <a:lnTo>
                    <a:pt x="1191" y="604"/>
                  </a:lnTo>
                  <a:cubicBezTo>
                    <a:pt x="1334" y="509"/>
                    <a:pt x="1406" y="319"/>
                    <a:pt x="1311" y="176"/>
                  </a:cubicBezTo>
                  <a:cubicBezTo>
                    <a:pt x="1261" y="59"/>
                    <a:pt x="1152" y="1"/>
                    <a:pt x="1043" y="1"/>
                  </a:cubicBezTo>
                  <a:close/>
                  <a:moveTo>
                    <a:pt x="378" y="985"/>
                  </a:moveTo>
                  <a:cubicBezTo>
                    <a:pt x="371" y="985"/>
                    <a:pt x="365" y="985"/>
                    <a:pt x="358" y="985"/>
                  </a:cubicBezTo>
                  <a:lnTo>
                    <a:pt x="382" y="985"/>
                  </a:lnTo>
                  <a:cubicBezTo>
                    <a:pt x="380" y="985"/>
                    <a:pt x="379" y="985"/>
                    <a:pt x="378" y="985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4247381" y="3348609"/>
              <a:ext cx="46855" cy="32059"/>
            </a:xfrm>
            <a:custGeom>
              <a:rect b="b" l="l" r="r" t="t"/>
              <a:pathLst>
                <a:path extrusionOk="0" h="962" w="1406">
                  <a:moveTo>
                    <a:pt x="372" y="1"/>
                  </a:moveTo>
                  <a:cubicBezTo>
                    <a:pt x="254" y="1"/>
                    <a:pt x="146" y="59"/>
                    <a:pt x="96" y="176"/>
                  </a:cubicBezTo>
                  <a:cubicBezTo>
                    <a:pt x="1" y="319"/>
                    <a:pt x="72" y="509"/>
                    <a:pt x="239" y="604"/>
                  </a:cubicBezTo>
                  <a:lnTo>
                    <a:pt x="906" y="938"/>
                  </a:lnTo>
                  <a:cubicBezTo>
                    <a:pt x="953" y="961"/>
                    <a:pt x="1001" y="961"/>
                    <a:pt x="1049" y="961"/>
                  </a:cubicBezTo>
                  <a:cubicBezTo>
                    <a:pt x="1168" y="961"/>
                    <a:pt x="1263" y="890"/>
                    <a:pt x="1334" y="795"/>
                  </a:cubicBezTo>
                  <a:cubicBezTo>
                    <a:pt x="1406" y="628"/>
                    <a:pt x="1334" y="438"/>
                    <a:pt x="1191" y="366"/>
                  </a:cubicBezTo>
                  <a:lnTo>
                    <a:pt x="525" y="33"/>
                  </a:lnTo>
                  <a:cubicBezTo>
                    <a:pt x="475" y="11"/>
                    <a:pt x="422" y="1"/>
                    <a:pt x="372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4036301" y="3309219"/>
              <a:ext cx="43656" cy="21461"/>
            </a:xfrm>
            <a:custGeom>
              <a:rect b="b" l="l" r="r" t="t"/>
              <a:pathLst>
                <a:path extrusionOk="0" h="644" w="131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500"/>
                    <a:pt x="143" y="643"/>
                    <a:pt x="310" y="643"/>
                  </a:cubicBezTo>
                  <a:lnTo>
                    <a:pt x="976" y="643"/>
                  </a:lnTo>
                  <a:cubicBezTo>
                    <a:pt x="1167" y="643"/>
                    <a:pt x="1310" y="500"/>
                    <a:pt x="1310" y="310"/>
                  </a:cubicBezTo>
                  <a:cubicBezTo>
                    <a:pt x="1310" y="143"/>
                    <a:pt x="1167" y="0"/>
                    <a:pt x="976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4045798" y="3258131"/>
              <a:ext cx="46088" cy="32858"/>
            </a:xfrm>
            <a:custGeom>
              <a:rect b="b" l="l" r="r" t="t"/>
              <a:pathLst>
                <a:path extrusionOk="0" h="986" w="1383">
                  <a:moveTo>
                    <a:pt x="363" y="1"/>
                  </a:moveTo>
                  <a:cubicBezTo>
                    <a:pt x="252" y="1"/>
                    <a:pt x="139" y="59"/>
                    <a:pt x="72" y="176"/>
                  </a:cubicBezTo>
                  <a:cubicBezTo>
                    <a:pt x="1" y="319"/>
                    <a:pt x="48" y="509"/>
                    <a:pt x="215" y="604"/>
                  </a:cubicBezTo>
                  <a:lnTo>
                    <a:pt x="882" y="962"/>
                  </a:lnTo>
                  <a:cubicBezTo>
                    <a:pt x="930" y="985"/>
                    <a:pt x="977" y="985"/>
                    <a:pt x="1025" y="985"/>
                  </a:cubicBezTo>
                  <a:cubicBezTo>
                    <a:pt x="1144" y="985"/>
                    <a:pt x="1263" y="938"/>
                    <a:pt x="1311" y="819"/>
                  </a:cubicBezTo>
                  <a:cubicBezTo>
                    <a:pt x="1382" y="676"/>
                    <a:pt x="1334" y="485"/>
                    <a:pt x="1192" y="390"/>
                  </a:cubicBezTo>
                  <a:lnTo>
                    <a:pt x="501" y="33"/>
                  </a:lnTo>
                  <a:cubicBezTo>
                    <a:pt x="458" y="11"/>
                    <a:pt x="411" y="1"/>
                    <a:pt x="363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4045798" y="3348609"/>
              <a:ext cx="46855" cy="32059"/>
            </a:xfrm>
            <a:custGeom>
              <a:rect b="b" l="l" r="r" t="t"/>
              <a:pathLst>
                <a:path extrusionOk="0" h="962" w="1406">
                  <a:moveTo>
                    <a:pt x="1043" y="1"/>
                  </a:moveTo>
                  <a:cubicBezTo>
                    <a:pt x="996" y="1"/>
                    <a:pt x="949" y="11"/>
                    <a:pt x="906" y="33"/>
                  </a:cubicBezTo>
                  <a:lnTo>
                    <a:pt x="215" y="366"/>
                  </a:lnTo>
                  <a:cubicBezTo>
                    <a:pt x="72" y="438"/>
                    <a:pt x="1" y="628"/>
                    <a:pt x="72" y="795"/>
                  </a:cubicBezTo>
                  <a:cubicBezTo>
                    <a:pt x="144" y="890"/>
                    <a:pt x="239" y="961"/>
                    <a:pt x="358" y="961"/>
                  </a:cubicBezTo>
                  <a:cubicBezTo>
                    <a:pt x="406" y="961"/>
                    <a:pt x="453" y="961"/>
                    <a:pt x="501" y="938"/>
                  </a:cubicBezTo>
                  <a:lnTo>
                    <a:pt x="1168" y="580"/>
                  </a:lnTo>
                  <a:cubicBezTo>
                    <a:pt x="1334" y="509"/>
                    <a:pt x="1406" y="319"/>
                    <a:pt x="1311" y="176"/>
                  </a:cubicBezTo>
                  <a:cubicBezTo>
                    <a:pt x="1261" y="59"/>
                    <a:pt x="1152" y="1"/>
                    <a:pt x="1043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3" name="Google Shape;1803;p38"/>
          <p:cNvSpPr txBox="1"/>
          <p:nvPr>
            <p:ph idx="2" type="subTitle"/>
          </p:nvPr>
        </p:nvSpPr>
        <p:spPr>
          <a:xfrm>
            <a:off x="1210475" y="2440138"/>
            <a:ext cx="26400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Interactivity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QR Code Integration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Interface (UI)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Endings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Compatibility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809" name="Google Shape;1809;p39"/>
          <p:cNvSpPr txBox="1"/>
          <p:nvPr>
            <p:ph idx="1" type="subTitle"/>
          </p:nvPr>
        </p:nvSpPr>
        <p:spPr>
          <a:xfrm>
            <a:off x="937625" y="2866900"/>
            <a:ext cx="21753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Netflix</a:t>
            </a:r>
            <a:r>
              <a:rPr lang="en"/>
              <a:t> for </a:t>
            </a:r>
            <a:r>
              <a:rPr lang="en"/>
              <a:t>example offers movies and series where the storyline can be controlled by the user. [1]</a:t>
            </a:r>
            <a:endParaRPr/>
          </a:p>
        </p:txBody>
      </p:sp>
      <p:sp>
        <p:nvSpPr>
          <p:cNvPr id="1810" name="Google Shape;1810;p39"/>
          <p:cNvSpPr txBox="1"/>
          <p:nvPr>
            <p:ph idx="2" type="subTitle"/>
          </p:nvPr>
        </p:nvSpPr>
        <p:spPr>
          <a:xfrm>
            <a:off x="3484350" y="2866900"/>
            <a:ext cx="2175300" cy="16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"</a:t>
            </a:r>
            <a:r>
              <a:rPr b="1" lang="en"/>
              <a:t>Until Dawn</a:t>
            </a:r>
            <a:r>
              <a:rPr lang="en"/>
              <a:t>", players can directly influence the story by making choices and interacting with the game's characters and world. [2]</a:t>
            </a:r>
            <a:endParaRPr/>
          </a:p>
        </p:txBody>
      </p:sp>
      <p:sp>
        <p:nvSpPr>
          <p:cNvPr id="1811" name="Google Shape;1811;p39"/>
          <p:cNvSpPr txBox="1"/>
          <p:nvPr>
            <p:ph idx="3" type="subTitle"/>
          </p:nvPr>
        </p:nvSpPr>
        <p:spPr>
          <a:xfrm>
            <a:off x="6031075" y="2866900"/>
            <a:ext cx="21753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"Choose Your Own Adventure" books like "</a:t>
            </a:r>
            <a:r>
              <a:rPr b="1" lang="en"/>
              <a:t>The Cave of Time</a:t>
            </a:r>
            <a:r>
              <a:rPr lang="en"/>
              <a:t>", readers skip to different chapters based on their choices. [3]</a:t>
            </a:r>
            <a:endParaRPr/>
          </a:p>
        </p:txBody>
      </p:sp>
      <p:sp>
        <p:nvSpPr>
          <p:cNvPr id="1812" name="Google Shape;1812;p39"/>
          <p:cNvSpPr txBox="1"/>
          <p:nvPr>
            <p:ph idx="4" type="subTitle"/>
          </p:nvPr>
        </p:nvSpPr>
        <p:spPr>
          <a:xfrm>
            <a:off x="937625" y="2416723"/>
            <a:ext cx="2175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</p:txBody>
      </p:sp>
      <p:sp>
        <p:nvSpPr>
          <p:cNvPr id="1813" name="Google Shape;1813;p39"/>
          <p:cNvSpPr txBox="1"/>
          <p:nvPr>
            <p:ph idx="5" type="subTitle"/>
          </p:nvPr>
        </p:nvSpPr>
        <p:spPr>
          <a:xfrm>
            <a:off x="3484348" y="2416723"/>
            <a:ext cx="2175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Games</a:t>
            </a:r>
            <a:endParaRPr/>
          </a:p>
        </p:txBody>
      </p:sp>
      <p:sp>
        <p:nvSpPr>
          <p:cNvPr id="1814" name="Google Shape;1814;p39"/>
          <p:cNvSpPr txBox="1"/>
          <p:nvPr>
            <p:ph idx="6" type="subTitle"/>
          </p:nvPr>
        </p:nvSpPr>
        <p:spPr>
          <a:xfrm>
            <a:off x="6031075" y="2416723"/>
            <a:ext cx="2175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grpSp>
        <p:nvGrpSpPr>
          <p:cNvPr id="1815" name="Google Shape;1815;p39"/>
          <p:cNvGrpSpPr/>
          <p:nvPr/>
        </p:nvGrpSpPr>
        <p:grpSpPr>
          <a:xfrm>
            <a:off x="6939353" y="1911330"/>
            <a:ext cx="358744" cy="347446"/>
            <a:chOff x="5548123" y="1567421"/>
            <a:chExt cx="358744" cy="347446"/>
          </a:xfrm>
        </p:grpSpPr>
        <p:sp>
          <p:nvSpPr>
            <p:cNvPr id="1816" name="Google Shape;1816;p39"/>
            <p:cNvSpPr/>
            <p:nvPr/>
          </p:nvSpPr>
          <p:spPr>
            <a:xfrm>
              <a:off x="5560020" y="1775169"/>
              <a:ext cx="334950" cy="99209"/>
            </a:xfrm>
            <a:custGeom>
              <a:rect b="b" l="l" r="r" t="t"/>
              <a:pathLst>
                <a:path extrusionOk="0" h="2977" w="10051">
                  <a:moveTo>
                    <a:pt x="3859" y="0"/>
                  </a:moveTo>
                  <a:cubicBezTo>
                    <a:pt x="3716" y="0"/>
                    <a:pt x="3549" y="24"/>
                    <a:pt x="3406" y="71"/>
                  </a:cubicBezTo>
                  <a:lnTo>
                    <a:pt x="3216" y="119"/>
                  </a:lnTo>
                  <a:cubicBezTo>
                    <a:pt x="2859" y="262"/>
                    <a:pt x="2478" y="333"/>
                    <a:pt x="2097" y="405"/>
                  </a:cubicBezTo>
                  <a:cubicBezTo>
                    <a:pt x="1716" y="476"/>
                    <a:pt x="1334" y="500"/>
                    <a:pt x="953" y="500"/>
                  </a:cubicBezTo>
                  <a:cubicBezTo>
                    <a:pt x="430" y="500"/>
                    <a:pt x="1" y="929"/>
                    <a:pt x="1" y="1453"/>
                  </a:cubicBezTo>
                  <a:lnTo>
                    <a:pt x="1" y="2167"/>
                  </a:lnTo>
                  <a:cubicBezTo>
                    <a:pt x="1" y="2334"/>
                    <a:pt x="144" y="2477"/>
                    <a:pt x="310" y="2477"/>
                  </a:cubicBezTo>
                  <a:lnTo>
                    <a:pt x="3811" y="2477"/>
                  </a:lnTo>
                  <a:cubicBezTo>
                    <a:pt x="4168" y="2477"/>
                    <a:pt x="4526" y="2620"/>
                    <a:pt x="4811" y="2882"/>
                  </a:cubicBezTo>
                  <a:cubicBezTo>
                    <a:pt x="4859" y="2953"/>
                    <a:pt x="4930" y="2977"/>
                    <a:pt x="5026" y="2977"/>
                  </a:cubicBezTo>
                  <a:cubicBezTo>
                    <a:pt x="5097" y="2977"/>
                    <a:pt x="5192" y="2953"/>
                    <a:pt x="5240" y="2882"/>
                  </a:cubicBezTo>
                  <a:cubicBezTo>
                    <a:pt x="5383" y="2763"/>
                    <a:pt x="5526" y="2667"/>
                    <a:pt x="5693" y="2596"/>
                  </a:cubicBezTo>
                  <a:cubicBezTo>
                    <a:pt x="5883" y="2501"/>
                    <a:pt x="6050" y="2477"/>
                    <a:pt x="6240" y="2477"/>
                  </a:cubicBezTo>
                  <a:lnTo>
                    <a:pt x="9741" y="2477"/>
                  </a:lnTo>
                  <a:cubicBezTo>
                    <a:pt x="9908" y="2477"/>
                    <a:pt x="10051" y="2334"/>
                    <a:pt x="10051" y="2167"/>
                  </a:cubicBezTo>
                  <a:lnTo>
                    <a:pt x="10051" y="1453"/>
                  </a:lnTo>
                  <a:cubicBezTo>
                    <a:pt x="10051" y="929"/>
                    <a:pt x="9622" y="500"/>
                    <a:pt x="9098" y="500"/>
                  </a:cubicBezTo>
                  <a:cubicBezTo>
                    <a:pt x="8717" y="500"/>
                    <a:pt x="8336" y="476"/>
                    <a:pt x="7955" y="405"/>
                  </a:cubicBezTo>
                  <a:cubicBezTo>
                    <a:pt x="7574" y="333"/>
                    <a:pt x="7193" y="262"/>
                    <a:pt x="6836" y="119"/>
                  </a:cubicBezTo>
                  <a:lnTo>
                    <a:pt x="6645" y="71"/>
                  </a:lnTo>
                  <a:cubicBezTo>
                    <a:pt x="6502" y="24"/>
                    <a:pt x="6336" y="0"/>
                    <a:pt x="6169" y="0"/>
                  </a:cubicBezTo>
                  <a:cubicBezTo>
                    <a:pt x="5788" y="0"/>
                    <a:pt x="5407" y="143"/>
                    <a:pt x="5145" y="429"/>
                  </a:cubicBezTo>
                  <a:cubicBezTo>
                    <a:pt x="5097" y="476"/>
                    <a:pt x="5050" y="524"/>
                    <a:pt x="5026" y="548"/>
                  </a:cubicBezTo>
                  <a:cubicBezTo>
                    <a:pt x="4978" y="524"/>
                    <a:pt x="4954" y="476"/>
                    <a:pt x="4907" y="429"/>
                  </a:cubicBezTo>
                  <a:cubicBezTo>
                    <a:pt x="4621" y="143"/>
                    <a:pt x="4264" y="0"/>
                    <a:pt x="3859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5727478" y="1775169"/>
              <a:ext cx="167491" cy="99209"/>
            </a:xfrm>
            <a:custGeom>
              <a:rect b="b" l="l" r="r" t="t"/>
              <a:pathLst>
                <a:path extrusionOk="0" h="2977" w="5026">
                  <a:moveTo>
                    <a:pt x="1168" y="0"/>
                  </a:moveTo>
                  <a:cubicBezTo>
                    <a:pt x="763" y="0"/>
                    <a:pt x="406" y="143"/>
                    <a:pt x="120" y="429"/>
                  </a:cubicBezTo>
                  <a:cubicBezTo>
                    <a:pt x="72" y="476"/>
                    <a:pt x="48" y="524"/>
                    <a:pt x="1" y="572"/>
                  </a:cubicBezTo>
                  <a:lnTo>
                    <a:pt x="1" y="2977"/>
                  </a:lnTo>
                  <a:cubicBezTo>
                    <a:pt x="96" y="2977"/>
                    <a:pt x="167" y="2953"/>
                    <a:pt x="215" y="2882"/>
                  </a:cubicBezTo>
                  <a:cubicBezTo>
                    <a:pt x="358" y="2763"/>
                    <a:pt x="501" y="2667"/>
                    <a:pt x="691" y="2596"/>
                  </a:cubicBezTo>
                  <a:cubicBezTo>
                    <a:pt x="858" y="2524"/>
                    <a:pt x="1025" y="2477"/>
                    <a:pt x="1215" y="2477"/>
                  </a:cubicBezTo>
                  <a:lnTo>
                    <a:pt x="4716" y="2477"/>
                  </a:lnTo>
                  <a:cubicBezTo>
                    <a:pt x="4883" y="2477"/>
                    <a:pt x="5026" y="2334"/>
                    <a:pt x="5026" y="2167"/>
                  </a:cubicBezTo>
                  <a:lnTo>
                    <a:pt x="5026" y="1453"/>
                  </a:lnTo>
                  <a:cubicBezTo>
                    <a:pt x="5026" y="929"/>
                    <a:pt x="4597" y="500"/>
                    <a:pt x="4073" y="500"/>
                  </a:cubicBezTo>
                  <a:cubicBezTo>
                    <a:pt x="3692" y="500"/>
                    <a:pt x="3311" y="476"/>
                    <a:pt x="2930" y="405"/>
                  </a:cubicBezTo>
                  <a:cubicBezTo>
                    <a:pt x="2549" y="357"/>
                    <a:pt x="2168" y="262"/>
                    <a:pt x="1811" y="143"/>
                  </a:cubicBezTo>
                  <a:lnTo>
                    <a:pt x="1620" y="71"/>
                  </a:lnTo>
                  <a:cubicBezTo>
                    <a:pt x="1477" y="24"/>
                    <a:pt x="1311" y="0"/>
                    <a:pt x="1168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5548123" y="1842619"/>
              <a:ext cx="358744" cy="72249"/>
            </a:xfrm>
            <a:custGeom>
              <a:rect b="b" l="l" r="r" t="t"/>
              <a:pathLst>
                <a:path extrusionOk="0" h="2168" w="10765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1000"/>
                  </a:lnTo>
                  <a:cubicBezTo>
                    <a:pt x="1" y="1167"/>
                    <a:pt x="144" y="1310"/>
                    <a:pt x="310" y="1310"/>
                  </a:cubicBezTo>
                  <a:lnTo>
                    <a:pt x="4287" y="1310"/>
                  </a:lnTo>
                  <a:cubicBezTo>
                    <a:pt x="4430" y="1810"/>
                    <a:pt x="4883" y="2167"/>
                    <a:pt x="5383" y="2167"/>
                  </a:cubicBezTo>
                  <a:cubicBezTo>
                    <a:pt x="5907" y="2167"/>
                    <a:pt x="6359" y="1810"/>
                    <a:pt x="6478" y="1310"/>
                  </a:cubicBezTo>
                  <a:lnTo>
                    <a:pt x="10455" y="1310"/>
                  </a:lnTo>
                  <a:cubicBezTo>
                    <a:pt x="10622" y="1310"/>
                    <a:pt x="10765" y="1167"/>
                    <a:pt x="10765" y="1000"/>
                  </a:cubicBezTo>
                  <a:lnTo>
                    <a:pt x="10765" y="310"/>
                  </a:lnTo>
                  <a:cubicBezTo>
                    <a:pt x="10765" y="143"/>
                    <a:pt x="10622" y="0"/>
                    <a:pt x="10455" y="0"/>
                  </a:cubicBezTo>
                  <a:lnTo>
                    <a:pt x="6597" y="0"/>
                  </a:lnTo>
                  <a:cubicBezTo>
                    <a:pt x="6169" y="0"/>
                    <a:pt x="5740" y="143"/>
                    <a:pt x="5383" y="405"/>
                  </a:cubicBezTo>
                  <a:cubicBezTo>
                    <a:pt x="5026" y="143"/>
                    <a:pt x="4621" y="0"/>
                    <a:pt x="4168" y="0"/>
                  </a:cubicBez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5727478" y="1842619"/>
              <a:ext cx="179388" cy="72249"/>
            </a:xfrm>
            <a:custGeom>
              <a:rect b="b" l="l" r="r" t="t"/>
              <a:pathLst>
                <a:path extrusionOk="0" h="2168" w="5383">
                  <a:moveTo>
                    <a:pt x="1215" y="0"/>
                  </a:moveTo>
                  <a:cubicBezTo>
                    <a:pt x="763" y="0"/>
                    <a:pt x="358" y="143"/>
                    <a:pt x="1" y="405"/>
                  </a:cubicBezTo>
                  <a:lnTo>
                    <a:pt x="1" y="2167"/>
                  </a:lnTo>
                  <a:cubicBezTo>
                    <a:pt x="525" y="2167"/>
                    <a:pt x="977" y="1810"/>
                    <a:pt x="1096" y="1310"/>
                  </a:cubicBezTo>
                  <a:lnTo>
                    <a:pt x="5073" y="1310"/>
                  </a:lnTo>
                  <a:cubicBezTo>
                    <a:pt x="5240" y="1310"/>
                    <a:pt x="5383" y="1167"/>
                    <a:pt x="5383" y="1000"/>
                  </a:cubicBezTo>
                  <a:lnTo>
                    <a:pt x="5383" y="310"/>
                  </a:lnTo>
                  <a:cubicBezTo>
                    <a:pt x="5383" y="143"/>
                    <a:pt x="5240" y="0"/>
                    <a:pt x="5073" y="0"/>
                  </a:cubicBez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5586213" y="1618741"/>
              <a:ext cx="46855" cy="54853"/>
            </a:xfrm>
            <a:custGeom>
              <a:rect b="b" l="l" r="r" t="t"/>
              <a:pathLst>
                <a:path extrusionOk="0" h="1646" w="1406">
                  <a:moveTo>
                    <a:pt x="355" y="1"/>
                  </a:moveTo>
                  <a:cubicBezTo>
                    <a:pt x="298" y="1"/>
                    <a:pt x="242" y="16"/>
                    <a:pt x="191" y="50"/>
                  </a:cubicBezTo>
                  <a:cubicBezTo>
                    <a:pt x="48" y="146"/>
                    <a:pt x="1" y="360"/>
                    <a:pt x="120" y="503"/>
                  </a:cubicBezTo>
                  <a:lnTo>
                    <a:pt x="787" y="1503"/>
                  </a:lnTo>
                  <a:cubicBezTo>
                    <a:pt x="834" y="1598"/>
                    <a:pt x="930" y="1646"/>
                    <a:pt x="1049" y="1646"/>
                  </a:cubicBezTo>
                  <a:cubicBezTo>
                    <a:pt x="1096" y="1646"/>
                    <a:pt x="1168" y="1622"/>
                    <a:pt x="1215" y="1598"/>
                  </a:cubicBezTo>
                  <a:cubicBezTo>
                    <a:pt x="1358" y="1503"/>
                    <a:pt x="1406" y="1289"/>
                    <a:pt x="1311" y="1146"/>
                  </a:cubicBezTo>
                  <a:lnTo>
                    <a:pt x="620" y="146"/>
                  </a:lnTo>
                  <a:cubicBezTo>
                    <a:pt x="558" y="53"/>
                    <a:pt x="457" y="1"/>
                    <a:pt x="355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5564785" y="1692023"/>
              <a:ext cx="45289" cy="65717"/>
            </a:xfrm>
            <a:custGeom>
              <a:rect b="b" l="l" r="r" t="t"/>
              <a:pathLst>
                <a:path extrusionOk="0" h="1972" w="1359">
                  <a:moveTo>
                    <a:pt x="337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09"/>
                    <a:pt x="1" y="399"/>
                    <a:pt x="120" y="542"/>
                  </a:cubicBezTo>
                  <a:cubicBezTo>
                    <a:pt x="406" y="828"/>
                    <a:pt x="596" y="1185"/>
                    <a:pt x="668" y="1566"/>
                  </a:cubicBezTo>
                  <a:lnTo>
                    <a:pt x="715" y="1709"/>
                  </a:lnTo>
                  <a:cubicBezTo>
                    <a:pt x="739" y="1852"/>
                    <a:pt x="858" y="1971"/>
                    <a:pt x="1001" y="1971"/>
                  </a:cubicBezTo>
                  <a:lnTo>
                    <a:pt x="1072" y="1971"/>
                  </a:lnTo>
                  <a:cubicBezTo>
                    <a:pt x="1239" y="1923"/>
                    <a:pt x="1358" y="1757"/>
                    <a:pt x="1334" y="1590"/>
                  </a:cubicBezTo>
                  <a:lnTo>
                    <a:pt x="1287" y="1447"/>
                  </a:lnTo>
                  <a:cubicBezTo>
                    <a:pt x="1191" y="923"/>
                    <a:pt x="930" y="471"/>
                    <a:pt x="572" y="90"/>
                  </a:cubicBezTo>
                  <a:cubicBezTo>
                    <a:pt x="501" y="30"/>
                    <a:pt x="418" y="0"/>
                    <a:pt x="337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5844948" y="1692023"/>
              <a:ext cx="45255" cy="65717"/>
            </a:xfrm>
            <a:custGeom>
              <a:rect b="b" l="l" r="r" t="t"/>
              <a:pathLst>
                <a:path extrusionOk="0" h="1972" w="1358">
                  <a:moveTo>
                    <a:pt x="1012" y="0"/>
                  </a:moveTo>
                  <a:cubicBezTo>
                    <a:pt x="929" y="0"/>
                    <a:pt x="846" y="30"/>
                    <a:pt x="786" y="90"/>
                  </a:cubicBezTo>
                  <a:cubicBezTo>
                    <a:pt x="429" y="447"/>
                    <a:pt x="167" y="923"/>
                    <a:pt x="72" y="1447"/>
                  </a:cubicBezTo>
                  <a:lnTo>
                    <a:pt x="24" y="1590"/>
                  </a:lnTo>
                  <a:cubicBezTo>
                    <a:pt x="0" y="1757"/>
                    <a:pt x="119" y="1923"/>
                    <a:pt x="286" y="1971"/>
                  </a:cubicBezTo>
                  <a:lnTo>
                    <a:pt x="334" y="1971"/>
                  </a:lnTo>
                  <a:cubicBezTo>
                    <a:pt x="500" y="1971"/>
                    <a:pt x="619" y="1852"/>
                    <a:pt x="643" y="1709"/>
                  </a:cubicBezTo>
                  <a:lnTo>
                    <a:pt x="691" y="1566"/>
                  </a:lnTo>
                  <a:cubicBezTo>
                    <a:pt x="762" y="1185"/>
                    <a:pt x="953" y="804"/>
                    <a:pt x="1239" y="518"/>
                  </a:cubicBezTo>
                  <a:cubicBezTo>
                    <a:pt x="1358" y="399"/>
                    <a:pt x="1358" y="209"/>
                    <a:pt x="1239" y="90"/>
                  </a:cubicBezTo>
                  <a:cubicBezTo>
                    <a:pt x="1179" y="30"/>
                    <a:pt x="1096" y="0"/>
                    <a:pt x="1012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5817155" y="1613443"/>
              <a:ext cx="34158" cy="32392"/>
            </a:xfrm>
            <a:custGeom>
              <a:rect b="b" l="l" r="r" t="t"/>
              <a:pathLst>
                <a:path extrusionOk="0" h="972" w="1025">
                  <a:moveTo>
                    <a:pt x="671" y="1"/>
                  </a:moveTo>
                  <a:cubicBezTo>
                    <a:pt x="590" y="1"/>
                    <a:pt x="513" y="31"/>
                    <a:pt x="453" y="90"/>
                  </a:cubicBezTo>
                  <a:lnTo>
                    <a:pt x="120" y="424"/>
                  </a:lnTo>
                  <a:cubicBezTo>
                    <a:pt x="1" y="543"/>
                    <a:pt x="1" y="757"/>
                    <a:pt x="120" y="876"/>
                  </a:cubicBezTo>
                  <a:cubicBezTo>
                    <a:pt x="167" y="924"/>
                    <a:pt x="263" y="971"/>
                    <a:pt x="334" y="971"/>
                  </a:cubicBezTo>
                  <a:cubicBezTo>
                    <a:pt x="429" y="971"/>
                    <a:pt x="501" y="924"/>
                    <a:pt x="572" y="876"/>
                  </a:cubicBezTo>
                  <a:lnTo>
                    <a:pt x="906" y="543"/>
                  </a:lnTo>
                  <a:cubicBezTo>
                    <a:pt x="1025" y="400"/>
                    <a:pt x="1025" y="209"/>
                    <a:pt x="906" y="90"/>
                  </a:cubicBezTo>
                  <a:cubicBezTo>
                    <a:pt x="834" y="31"/>
                    <a:pt x="751" y="1"/>
                    <a:pt x="671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5644165" y="1664063"/>
              <a:ext cx="65884" cy="65884"/>
            </a:xfrm>
            <a:custGeom>
              <a:rect b="b" l="l" r="r" t="t"/>
              <a:pathLst>
                <a:path extrusionOk="0" h="1977" w="1977">
                  <a:moveTo>
                    <a:pt x="977" y="0"/>
                  </a:moveTo>
                  <a:cubicBezTo>
                    <a:pt x="810" y="0"/>
                    <a:pt x="667" y="119"/>
                    <a:pt x="667" y="310"/>
                  </a:cubicBezTo>
                  <a:lnTo>
                    <a:pt x="667" y="667"/>
                  </a:lnTo>
                  <a:lnTo>
                    <a:pt x="310" y="667"/>
                  </a:lnTo>
                  <a:cubicBezTo>
                    <a:pt x="143" y="667"/>
                    <a:pt x="0" y="810"/>
                    <a:pt x="0" y="976"/>
                  </a:cubicBezTo>
                  <a:cubicBezTo>
                    <a:pt x="0" y="1143"/>
                    <a:pt x="143" y="1286"/>
                    <a:pt x="310" y="1286"/>
                  </a:cubicBezTo>
                  <a:lnTo>
                    <a:pt x="667" y="1286"/>
                  </a:lnTo>
                  <a:lnTo>
                    <a:pt x="667" y="1643"/>
                  </a:lnTo>
                  <a:cubicBezTo>
                    <a:pt x="667" y="1834"/>
                    <a:pt x="810" y="1977"/>
                    <a:pt x="977" y="1977"/>
                  </a:cubicBezTo>
                  <a:cubicBezTo>
                    <a:pt x="1167" y="1977"/>
                    <a:pt x="1310" y="1834"/>
                    <a:pt x="1310" y="1643"/>
                  </a:cubicBezTo>
                  <a:lnTo>
                    <a:pt x="1310" y="1286"/>
                  </a:lnTo>
                  <a:lnTo>
                    <a:pt x="1667" y="1286"/>
                  </a:lnTo>
                  <a:cubicBezTo>
                    <a:pt x="1834" y="1286"/>
                    <a:pt x="1977" y="1143"/>
                    <a:pt x="1977" y="976"/>
                  </a:cubicBezTo>
                  <a:cubicBezTo>
                    <a:pt x="1977" y="810"/>
                    <a:pt x="1834" y="667"/>
                    <a:pt x="1667" y="667"/>
                  </a:cubicBezTo>
                  <a:lnTo>
                    <a:pt x="1310" y="667"/>
                  </a:lnTo>
                  <a:lnTo>
                    <a:pt x="1310" y="310"/>
                  </a:lnTo>
                  <a:cubicBezTo>
                    <a:pt x="1310" y="119"/>
                    <a:pt x="1167" y="0"/>
                    <a:pt x="977" y="0"/>
                  </a:cubicBezTo>
                  <a:close/>
                </a:path>
              </a:pathLst>
            </a:custGeom>
            <a:solidFill>
              <a:srgbClr val="35B4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5771933" y="1668995"/>
              <a:ext cx="61918" cy="60951"/>
            </a:xfrm>
            <a:custGeom>
              <a:rect b="b" l="l" r="r" t="t"/>
              <a:pathLst>
                <a:path extrusionOk="0" h="1829" w="1858">
                  <a:moveTo>
                    <a:pt x="346" y="1"/>
                  </a:moveTo>
                  <a:cubicBezTo>
                    <a:pt x="262" y="1"/>
                    <a:pt x="179" y="31"/>
                    <a:pt x="119" y="90"/>
                  </a:cubicBezTo>
                  <a:cubicBezTo>
                    <a:pt x="0" y="233"/>
                    <a:pt x="0" y="424"/>
                    <a:pt x="119" y="543"/>
                  </a:cubicBezTo>
                  <a:lnTo>
                    <a:pt x="500" y="924"/>
                  </a:lnTo>
                  <a:lnTo>
                    <a:pt x="119" y="1281"/>
                  </a:lnTo>
                  <a:cubicBezTo>
                    <a:pt x="0" y="1400"/>
                    <a:pt x="0" y="1590"/>
                    <a:pt x="119" y="1733"/>
                  </a:cubicBezTo>
                  <a:cubicBezTo>
                    <a:pt x="191" y="1781"/>
                    <a:pt x="262" y="1829"/>
                    <a:pt x="334" y="1829"/>
                  </a:cubicBezTo>
                  <a:cubicBezTo>
                    <a:pt x="429" y="1829"/>
                    <a:pt x="500" y="1781"/>
                    <a:pt x="572" y="1733"/>
                  </a:cubicBezTo>
                  <a:lnTo>
                    <a:pt x="929" y="1352"/>
                  </a:lnTo>
                  <a:lnTo>
                    <a:pt x="1310" y="1733"/>
                  </a:lnTo>
                  <a:cubicBezTo>
                    <a:pt x="1358" y="1781"/>
                    <a:pt x="1453" y="1829"/>
                    <a:pt x="1524" y="1829"/>
                  </a:cubicBezTo>
                  <a:cubicBezTo>
                    <a:pt x="1596" y="1829"/>
                    <a:pt x="1691" y="1781"/>
                    <a:pt x="1739" y="1733"/>
                  </a:cubicBezTo>
                  <a:cubicBezTo>
                    <a:pt x="1858" y="1614"/>
                    <a:pt x="1858" y="1400"/>
                    <a:pt x="1739" y="1281"/>
                  </a:cubicBezTo>
                  <a:lnTo>
                    <a:pt x="1382" y="924"/>
                  </a:lnTo>
                  <a:lnTo>
                    <a:pt x="1739" y="543"/>
                  </a:lnTo>
                  <a:cubicBezTo>
                    <a:pt x="1858" y="424"/>
                    <a:pt x="1858" y="233"/>
                    <a:pt x="1739" y="90"/>
                  </a:cubicBezTo>
                  <a:cubicBezTo>
                    <a:pt x="1679" y="31"/>
                    <a:pt x="1602" y="1"/>
                    <a:pt x="1524" y="1"/>
                  </a:cubicBezTo>
                  <a:cubicBezTo>
                    <a:pt x="1447" y="1"/>
                    <a:pt x="1370" y="31"/>
                    <a:pt x="1310" y="90"/>
                  </a:cubicBezTo>
                  <a:lnTo>
                    <a:pt x="929" y="471"/>
                  </a:lnTo>
                  <a:lnTo>
                    <a:pt x="572" y="90"/>
                  </a:lnTo>
                  <a:cubicBezTo>
                    <a:pt x="512" y="31"/>
                    <a:pt x="429" y="1"/>
                    <a:pt x="346" y="1"/>
                  </a:cubicBezTo>
                  <a:close/>
                </a:path>
              </a:pathLst>
            </a:custGeom>
            <a:solidFill>
              <a:srgbClr val="EB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5693353" y="1567421"/>
              <a:ext cx="69083" cy="66517"/>
            </a:xfrm>
            <a:custGeom>
              <a:rect b="b" l="l" r="r" t="t"/>
              <a:pathLst>
                <a:path extrusionOk="0" h="1996" w="2073">
                  <a:moveTo>
                    <a:pt x="1718" y="1"/>
                  </a:moveTo>
                  <a:cubicBezTo>
                    <a:pt x="1638" y="1"/>
                    <a:pt x="1561" y="30"/>
                    <a:pt x="1501" y="90"/>
                  </a:cubicBezTo>
                  <a:lnTo>
                    <a:pt x="120" y="1471"/>
                  </a:lnTo>
                  <a:cubicBezTo>
                    <a:pt x="1" y="1590"/>
                    <a:pt x="1" y="1781"/>
                    <a:pt x="120" y="1924"/>
                  </a:cubicBezTo>
                  <a:cubicBezTo>
                    <a:pt x="191" y="1971"/>
                    <a:pt x="263" y="1995"/>
                    <a:pt x="358" y="1995"/>
                  </a:cubicBezTo>
                  <a:cubicBezTo>
                    <a:pt x="429" y="1995"/>
                    <a:pt x="501" y="1971"/>
                    <a:pt x="572" y="1924"/>
                  </a:cubicBezTo>
                  <a:lnTo>
                    <a:pt x="1954" y="542"/>
                  </a:lnTo>
                  <a:cubicBezTo>
                    <a:pt x="2073" y="423"/>
                    <a:pt x="2073" y="233"/>
                    <a:pt x="1954" y="90"/>
                  </a:cubicBezTo>
                  <a:cubicBezTo>
                    <a:pt x="1882" y="30"/>
                    <a:pt x="1799" y="1"/>
                    <a:pt x="1718" y="1"/>
                  </a:cubicBez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5727478" y="1567421"/>
              <a:ext cx="34958" cy="49054"/>
            </a:xfrm>
            <a:custGeom>
              <a:rect b="b" l="l" r="r" t="t"/>
              <a:pathLst>
                <a:path extrusionOk="0" h="1472" w="1049">
                  <a:moveTo>
                    <a:pt x="694" y="1"/>
                  </a:moveTo>
                  <a:cubicBezTo>
                    <a:pt x="614" y="1"/>
                    <a:pt x="537" y="30"/>
                    <a:pt x="477" y="90"/>
                  </a:cubicBezTo>
                  <a:lnTo>
                    <a:pt x="1" y="566"/>
                  </a:lnTo>
                  <a:lnTo>
                    <a:pt x="1" y="1471"/>
                  </a:lnTo>
                  <a:lnTo>
                    <a:pt x="930" y="542"/>
                  </a:lnTo>
                  <a:cubicBezTo>
                    <a:pt x="1049" y="423"/>
                    <a:pt x="1049" y="233"/>
                    <a:pt x="930" y="90"/>
                  </a:cubicBezTo>
                  <a:cubicBezTo>
                    <a:pt x="858" y="30"/>
                    <a:pt x="775" y="1"/>
                    <a:pt x="694" y="1"/>
                  </a:cubicBez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5688587" y="1568021"/>
              <a:ext cx="21461" cy="20661"/>
            </a:xfrm>
            <a:custGeom>
              <a:rect b="b" l="l" r="r" t="t"/>
              <a:pathLst>
                <a:path extrusionOk="0" h="620" w="644">
                  <a:moveTo>
                    <a:pt x="334" y="0"/>
                  </a:moveTo>
                  <a:cubicBezTo>
                    <a:pt x="144" y="0"/>
                    <a:pt x="1" y="120"/>
                    <a:pt x="1" y="310"/>
                  </a:cubicBezTo>
                  <a:cubicBezTo>
                    <a:pt x="1" y="477"/>
                    <a:pt x="144" y="620"/>
                    <a:pt x="334" y="620"/>
                  </a:cubicBezTo>
                  <a:cubicBezTo>
                    <a:pt x="501" y="620"/>
                    <a:pt x="644" y="477"/>
                    <a:pt x="644" y="310"/>
                  </a:cubicBezTo>
                  <a:cubicBezTo>
                    <a:pt x="644" y="120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5744940" y="1618808"/>
              <a:ext cx="20661" cy="21461"/>
            </a:xfrm>
            <a:custGeom>
              <a:rect b="b" l="l" r="r" t="t"/>
              <a:pathLst>
                <a:path extrusionOk="0" h="644" w="62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501"/>
                    <a:pt x="144" y="644"/>
                    <a:pt x="310" y="644"/>
                  </a:cubicBezTo>
                  <a:cubicBezTo>
                    <a:pt x="501" y="644"/>
                    <a:pt x="620" y="501"/>
                    <a:pt x="620" y="310"/>
                  </a:cubicBezTo>
                  <a:cubicBezTo>
                    <a:pt x="620" y="144"/>
                    <a:pt x="501" y="1"/>
                    <a:pt x="310" y="1"/>
                  </a:cubicBez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0" name="Google Shape;1830;p39"/>
          <p:cNvGrpSpPr/>
          <p:nvPr/>
        </p:nvGrpSpPr>
        <p:grpSpPr>
          <a:xfrm>
            <a:off x="1890351" y="1905682"/>
            <a:ext cx="357944" cy="358744"/>
            <a:chOff x="915781" y="1552158"/>
            <a:chExt cx="357944" cy="358744"/>
          </a:xfrm>
        </p:grpSpPr>
        <p:sp>
          <p:nvSpPr>
            <p:cNvPr id="1831" name="Google Shape;1831;p39"/>
            <p:cNvSpPr/>
            <p:nvPr/>
          </p:nvSpPr>
          <p:spPr>
            <a:xfrm>
              <a:off x="987996" y="1652933"/>
              <a:ext cx="213513" cy="234141"/>
            </a:xfrm>
            <a:custGeom>
              <a:rect b="b" l="l" r="r" t="t"/>
              <a:pathLst>
                <a:path extrusionOk="0" h="7026" w="6407">
                  <a:moveTo>
                    <a:pt x="1001" y="1"/>
                  </a:moveTo>
                  <a:cubicBezTo>
                    <a:pt x="453" y="1"/>
                    <a:pt x="1" y="453"/>
                    <a:pt x="1" y="1001"/>
                  </a:cubicBezTo>
                  <a:lnTo>
                    <a:pt x="1" y="6716"/>
                  </a:lnTo>
                  <a:cubicBezTo>
                    <a:pt x="1" y="6907"/>
                    <a:pt x="144" y="7026"/>
                    <a:pt x="310" y="7026"/>
                  </a:cubicBezTo>
                  <a:lnTo>
                    <a:pt x="6097" y="7026"/>
                  </a:lnTo>
                  <a:cubicBezTo>
                    <a:pt x="6264" y="7026"/>
                    <a:pt x="6407" y="6883"/>
                    <a:pt x="6407" y="6716"/>
                  </a:cubicBezTo>
                  <a:lnTo>
                    <a:pt x="6407" y="4668"/>
                  </a:lnTo>
                  <a:cubicBezTo>
                    <a:pt x="6145" y="4430"/>
                    <a:pt x="6407" y="4049"/>
                    <a:pt x="6407" y="4049"/>
                  </a:cubicBezTo>
                  <a:lnTo>
                    <a:pt x="6407" y="1644"/>
                  </a:lnTo>
                  <a:cubicBezTo>
                    <a:pt x="6145" y="1406"/>
                    <a:pt x="6407" y="1001"/>
                    <a:pt x="6407" y="1001"/>
                  </a:cubicBezTo>
                  <a:lnTo>
                    <a:pt x="6407" y="310"/>
                  </a:lnTo>
                  <a:cubicBezTo>
                    <a:pt x="6407" y="144"/>
                    <a:pt x="6264" y="1"/>
                    <a:pt x="6097" y="1"/>
                  </a:cubicBezTo>
                  <a:lnTo>
                    <a:pt x="5383" y="1"/>
                  </a:lnTo>
                  <a:cubicBezTo>
                    <a:pt x="5287" y="64"/>
                    <a:pt x="5184" y="85"/>
                    <a:pt x="5089" y="85"/>
                  </a:cubicBezTo>
                  <a:cubicBezTo>
                    <a:pt x="4898" y="85"/>
                    <a:pt x="4740" y="1"/>
                    <a:pt x="4740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1094336" y="1652933"/>
              <a:ext cx="107173" cy="234141"/>
            </a:xfrm>
            <a:custGeom>
              <a:rect b="b" l="l" r="r" t="t"/>
              <a:pathLst>
                <a:path extrusionOk="0" h="7026" w="3216">
                  <a:moveTo>
                    <a:pt x="1" y="1"/>
                  </a:moveTo>
                  <a:lnTo>
                    <a:pt x="1" y="7026"/>
                  </a:lnTo>
                  <a:lnTo>
                    <a:pt x="2906" y="7026"/>
                  </a:lnTo>
                  <a:cubicBezTo>
                    <a:pt x="3073" y="7026"/>
                    <a:pt x="3216" y="6907"/>
                    <a:pt x="3216" y="6716"/>
                  </a:cubicBezTo>
                  <a:lnTo>
                    <a:pt x="3216" y="4668"/>
                  </a:lnTo>
                  <a:cubicBezTo>
                    <a:pt x="2954" y="4430"/>
                    <a:pt x="3216" y="4049"/>
                    <a:pt x="3216" y="4049"/>
                  </a:cubicBezTo>
                  <a:lnTo>
                    <a:pt x="3216" y="1644"/>
                  </a:lnTo>
                  <a:cubicBezTo>
                    <a:pt x="2954" y="1406"/>
                    <a:pt x="3216" y="1001"/>
                    <a:pt x="3216" y="1001"/>
                  </a:cubicBezTo>
                  <a:lnTo>
                    <a:pt x="3216" y="310"/>
                  </a:lnTo>
                  <a:cubicBezTo>
                    <a:pt x="3216" y="144"/>
                    <a:pt x="3073" y="1"/>
                    <a:pt x="2906" y="1"/>
                  </a:cubicBezTo>
                  <a:lnTo>
                    <a:pt x="2168" y="1"/>
                  </a:lnTo>
                  <a:cubicBezTo>
                    <a:pt x="2081" y="64"/>
                    <a:pt x="1983" y="85"/>
                    <a:pt x="1891" y="85"/>
                  </a:cubicBezTo>
                  <a:cubicBezTo>
                    <a:pt x="1707" y="85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1145923" y="1787866"/>
              <a:ext cx="55586" cy="65884"/>
            </a:xfrm>
            <a:custGeom>
              <a:rect b="b" l="l" r="r" t="t"/>
              <a:pathLst>
                <a:path extrusionOk="0" h="1977" w="1668">
                  <a:moveTo>
                    <a:pt x="1668" y="0"/>
                  </a:moveTo>
                  <a:cubicBezTo>
                    <a:pt x="739" y="0"/>
                    <a:pt x="1" y="738"/>
                    <a:pt x="1" y="1667"/>
                  </a:cubicBezTo>
                  <a:cubicBezTo>
                    <a:pt x="1" y="1834"/>
                    <a:pt x="144" y="1977"/>
                    <a:pt x="310" y="1977"/>
                  </a:cubicBezTo>
                  <a:cubicBezTo>
                    <a:pt x="501" y="1977"/>
                    <a:pt x="620" y="1834"/>
                    <a:pt x="620" y="1667"/>
                  </a:cubicBezTo>
                  <a:cubicBezTo>
                    <a:pt x="620" y="1096"/>
                    <a:pt x="1096" y="619"/>
                    <a:pt x="1668" y="619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998327" y="1854516"/>
              <a:ext cx="203183" cy="45255"/>
            </a:xfrm>
            <a:custGeom>
              <a:rect b="b" l="l" r="r" t="t"/>
              <a:pathLst>
                <a:path extrusionOk="0" h="1358" w="6097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882"/>
                    <a:pt x="72" y="1048"/>
                    <a:pt x="215" y="1167"/>
                  </a:cubicBezTo>
                  <a:cubicBezTo>
                    <a:pt x="334" y="1286"/>
                    <a:pt x="500" y="1358"/>
                    <a:pt x="691" y="1358"/>
                  </a:cubicBezTo>
                  <a:lnTo>
                    <a:pt x="6097" y="1358"/>
                  </a:lnTo>
                  <a:cubicBezTo>
                    <a:pt x="5835" y="1239"/>
                    <a:pt x="6097" y="1048"/>
                    <a:pt x="6097" y="1048"/>
                  </a:cubicBezTo>
                  <a:lnTo>
                    <a:pt x="6097" y="310"/>
                  </a:lnTo>
                  <a:cubicBezTo>
                    <a:pt x="6097" y="310"/>
                    <a:pt x="5906" y="120"/>
                    <a:pt x="6097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1094336" y="1854516"/>
              <a:ext cx="107173" cy="45255"/>
            </a:xfrm>
            <a:custGeom>
              <a:rect b="b" l="l" r="r" t="t"/>
              <a:pathLst>
                <a:path extrusionOk="0" h="1358" w="3216">
                  <a:moveTo>
                    <a:pt x="1" y="0"/>
                  </a:moveTo>
                  <a:lnTo>
                    <a:pt x="1" y="1358"/>
                  </a:lnTo>
                  <a:lnTo>
                    <a:pt x="3216" y="1358"/>
                  </a:lnTo>
                  <a:cubicBezTo>
                    <a:pt x="2954" y="1239"/>
                    <a:pt x="3216" y="1048"/>
                    <a:pt x="3216" y="1048"/>
                  </a:cubicBezTo>
                  <a:lnTo>
                    <a:pt x="3216" y="310"/>
                  </a:lnTo>
                  <a:cubicBezTo>
                    <a:pt x="3216" y="310"/>
                    <a:pt x="3025" y="120"/>
                    <a:pt x="3216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987196" y="1844185"/>
              <a:ext cx="214313" cy="66717"/>
            </a:xfrm>
            <a:custGeom>
              <a:rect b="b" l="l" r="r" t="t"/>
              <a:pathLst>
                <a:path extrusionOk="0" h="2002" w="6431">
                  <a:moveTo>
                    <a:pt x="1049" y="1"/>
                  </a:moveTo>
                  <a:cubicBezTo>
                    <a:pt x="501" y="1"/>
                    <a:pt x="25" y="430"/>
                    <a:pt x="25" y="977"/>
                  </a:cubicBezTo>
                  <a:cubicBezTo>
                    <a:pt x="1" y="1525"/>
                    <a:pt x="453" y="2001"/>
                    <a:pt x="1025" y="2001"/>
                  </a:cubicBezTo>
                  <a:lnTo>
                    <a:pt x="6121" y="2001"/>
                  </a:lnTo>
                  <a:cubicBezTo>
                    <a:pt x="6288" y="2001"/>
                    <a:pt x="6431" y="1858"/>
                    <a:pt x="6431" y="1692"/>
                  </a:cubicBezTo>
                  <a:lnTo>
                    <a:pt x="6431" y="1358"/>
                  </a:lnTo>
                  <a:lnTo>
                    <a:pt x="1025" y="1358"/>
                  </a:lnTo>
                  <a:cubicBezTo>
                    <a:pt x="811" y="1358"/>
                    <a:pt x="644" y="1215"/>
                    <a:pt x="644" y="1001"/>
                  </a:cubicBezTo>
                  <a:cubicBezTo>
                    <a:pt x="644" y="787"/>
                    <a:pt x="834" y="620"/>
                    <a:pt x="1025" y="620"/>
                  </a:cubicBezTo>
                  <a:lnTo>
                    <a:pt x="6431" y="620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1094336" y="1844185"/>
              <a:ext cx="107173" cy="20695"/>
            </a:xfrm>
            <a:custGeom>
              <a:rect b="b" l="l" r="r" t="t"/>
              <a:pathLst>
                <a:path extrusionOk="0" h="621" w="3216">
                  <a:moveTo>
                    <a:pt x="1" y="1"/>
                  </a:moveTo>
                  <a:lnTo>
                    <a:pt x="1" y="620"/>
                  </a:lnTo>
                  <a:lnTo>
                    <a:pt x="3216" y="620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1095136" y="1889440"/>
              <a:ext cx="106373" cy="21461"/>
            </a:xfrm>
            <a:custGeom>
              <a:rect b="b" l="l" r="r" t="t"/>
              <a:pathLst>
                <a:path extrusionOk="0" h="644" w="3192">
                  <a:moveTo>
                    <a:pt x="1" y="0"/>
                  </a:moveTo>
                  <a:lnTo>
                    <a:pt x="1" y="643"/>
                  </a:lnTo>
                  <a:lnTo>
                    <a:pt x="2882" y="643"/>
                  </a:lnTo>
                  <a:cubicBezTo>
                    <a:pt x="3049" y="643"/>
                    <a:pt x="3192" y="500"/>
                    <a:pt x="3192" y="310"/>
                  </a:cubicBezTo>
                  <a:lnTo>
                    <a:pt x="3192" y="0"/>
                  </a:ln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1056246" y="1708286"/>
              <a:ext cx="77014" cy="88345"/>
            </a:xfrm>
            <a:custGeom>
              <a:rect b="b" l="l" r="r" t="t"/>
              <a:pathLst>
                <a:path extrusionOk="0" h="2651" w="2311">
                  <a:moveTo>
                    <a:pt x="322" y="1"/>
                  </a:moveTo>
                  <a:cubicBezTo>
                    <a:pt x="269" y="1"/>
                    <a:pt x="215" y="19"/>
                    <a:pt x="167" y="54"/>
                  </a:cubicBezTo>
                  <a:cubicBezTo>
                    <a:pt x="48" y="102"/>
                    <a:pt x="1" y="197"/>
                    <a:pt x="1" y="316"/>
                  </a:cubicBezTo>
                  <a:lnTo>
                    <a:pt x="1" y="2340"/>
                  </a:lnTo>
                  <a:cubicBezTo>
                    <a:pt x="1" y="2460"/>
                    <a:pt x="48" y="2555"/>
                    <a:pt x="167" y="2602"/>
                  </a:cubicBezTo>
                  <a:cubicBezTo>
                    <a:pt x="215" y="2650"/>
                    <a:pt x="263" y="2650"/>
                    <a:pt x="310" y="2650"/>
                  </a:cubicBezTo>
                  <a:cubicBezTo>
                    <a:pt x="358" y="2650"/>
                    <a:pt x="429" y="2626"/>
                    <a:pt x="477" y="2602"/>
                  </a:cubicBezTo>
                  <a:lnTo>
                    <a:pt x="2168" y="1602"/>
                  </a:lnTo>
                  <a:cubicBezTo>
                    <a:pt x="2263" y="1531"/>
                    <a:pt x="2311" y="1435"/>
                    <a:pt x="2311" y="1316"/>
                  </a:cubicBezTo>
                  <a:cubicBezTo>
                    <a:pt x="2311" y="1221"/>
                    <a:pt x="2263" y="1102"/>
                    <a:pt x="2168" y="1054"/>
                  </a:cubicBezTo>
                  <a:lnTo>
                    <a:pt x="1144" y="459"/>
                  </a:lnTo>
                  <a:lnTo>
                    <a:pt x="477" y="54"/>
                  </a:lnTo>
                  <a:cubicBezTo>
                    <a:pt x="429" y="19"/>
                    <a:pt x="376" y="1"/>
                    <a:pt x="322" y="1"/>
                  </a:cubicBezTo>
                  <a:close/>
                </a:path>
              </a:pathLst>
            </a:custGeom>
            <a:solidFill>
              <a:srgbClr val="EB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1094336" y="1723582"/>
              <a:ext cx="38924" cy="57952"/>
            </a:xfrm>
            <a:custGeom>
              <a:rect b="b" l="l" r="r" t="t"/>
              <a:pathLst>
                <a:path extrusionOk="0" h="1739" w="1168">
                  <a:moveTo>
                    <a:pt x="1" y="0"/>
                  </a:moveTo>
                  <a:lnTo>
                    <a:pt x="1" y="1739"/>
                  </a:lnTo>
                  <a:lnTo>
                    <a:pt x="1025" y="1143"/>
                  </a:lnTo>
                  <a:cubicBezTo>
                    <a:pt x="1120" y="1096"/>
                    <a:pt x="1168" y="976"/>
                    <a:pt x="1168" y="881"/>
                  </a:cubicBezTo>
                  <a:cubicBezTo>
                    <a:pt x="1168" y="762"/>
                    <a:pt x="1120" y="667"/>
                    <a:pt x="1025" y="5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B6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145923" y="1652933"/>
              <a:ext cx="55586" cy="54786"/>
            </a:xfrm>
            <a:custGeom>
              <a:rect b="b" l="l" r="r" t="t"/>
              <a:pathLst>
                <a:path extrusionOk="0" h="1644" w="1668">
                  <a:moveTo>
                    <a:pt x="1" y="1"/>
                  </a:moveTo>
                  <a:cubicBezTo>
                    <a:pt x="1" y="906"/>
                    <a:pt x="763" y="1644"/>
                    <a:pt x="1668" y="1644"/>
                  </a:cubicBezTo>
                  <a:lnTo>
                    <a:pt x="1668" y="1001"/>
                  </a:lnTo>
                  <a:cubicBezTo>
                    <a:pt x="1096" y="1001"/>
                    <a:pt x="644" y="548"/>
                    <a:pt x="620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9"/>
            <p:cNvSpPr/>
            <p:nvPr/>
          </p:nvSpPr>
          <p:spPr>
            <a:xfrm>
              <a:off x="932443" y="1552158"/>
              <a:ext cx="324619" cy="172224"/>
            </a:xfrm>
            <a:custGeom>
              <a:rect b="b" l="l" r="r" t="t"/>
              <a:pathLst>
                <a:path extrusionOk="0" h="5168" w="9741">
                  <a:moveTo>
                    <a:pt x="4883" y="0"/>
                  </a:moveTo>
                  <a:cubicBezTo>
                    <a:pt x="3573" y="0"/>
                    <a:pt x="2358" y="500"/>
                    <a:pt x="1429" y="1405"/>
                  </a:cubicBezTo>
                  <a:cubicBezTo>
                    <a:pt x="501" y="2334"/>
                    <a:pt x="1" y="3549"/>
                    <a:pt x="1" y="4858"/>
                  </a:cubicBezTo>
                  <a:cubicBezTo>
                    <a:pt x="1" y="5025"/>
                    <a:pt x="144" y="5168"/>
                    <a:pt x="310" y="5168"/>
                  </a:cubicBezTo>
                  <a:cubicBezTo>
                    <a:pt x="501" y="5168"/>
                    <a:pt x="644" y="5025"/>
                    <a:pt x="644" y="4858"/>
                  </a:cubicBezTo>
                  <a:cubicBezTo>
                    <a:pt x="644" y="2525"/>
                    <a:pt x="2525" y="619"/>
                    <a:pt x="4883" y="619"/>
                  </a:cubicBezTo>
                  <a:cubicBezTo>
                    <a:pt x="7216" y="619"/>
                    <a:pt x="9098" y="2525"/>
                    <a:pt x="9098" y="4858"/>
                  </a:cubicBezTo>
                  <a:cubicBezTo>
                    <a:pt x="9098" y="5025"/>
                    <a:pt x="9241" y="5168"/>
                    <a:pt x="9431" y="5168"/>
                  </a:cubicBezTo>
                  <a:cubicBezTo>
                    <a:pt x="9598" y="5168"/>
                    <a:pt x="9741" y="5025"/>
                    <a:pt x="9741" y="4858"/>
                  </a:cubicBezTo>
                  <a:cubicBezTo>
                    <a:pt x="9741" y="3549"/>
                    <a:pt x="9241" y="2334"/>
                    <a:pt x="8312" y="1405"/>
                  </a:cubicBezTo>
                  <a:cubicBezTo>
                    <a:pt x="7383" y="500"/>
                    <a:pt x="6169" y="0"/>
                    <a:pt x="4883" y="0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9"/>
            <p:cNvSpPr/>
            <p:nvPr/>
          </p:nvSpPr>
          <p:spPr>
            <a:xfrm>
              <a:off x="1095136" y="1552158"/>
              <a:ext cx="161926" cy="172224"/>
            </a:xfrm>
            <a:custGeom>
              <a:rect b="b" l="l" r="r" t="t"/>
              <a:pathLst>
                <a:path extrusionOk="0" h="5168" w="4859">
                  <a:moveTo>
                    <a:pt x="1" y="0"/>
                  </a:moveTo>
                  <a:lnTo>
                    <a:pt x="1" y="619"/>
                  </a:lnTo>
                  <a:cubicBezTo>
                    <a:pt x="2334" y="619"/>
                    <a:pt x="4216" y="2525"/>
                    <a:pt x="4216" y="4858"/>
                  </a:cubicBezTo>
                  <a:cubicBezTo>
                    <a:pt x="4216" y="5025"/>
                    <a:pt x="4359" y="5168"/>
                    <a:pt x="4549" y="5168"/>
                  </a:cubicBezTo>
                  <a:cubicBezTo>
                    <a:pt x="4716" y="5168"/>
                    <a:pt x="4859" y="5025"/>
                    <a:pt x="4859" y="4858"/>
                  </a:cubicBezTo>
                  <a:cubicBezTo>
                    <a:pt x="4859" y="3549"/>
                    <a:pt x="4359" y="2334"/>
                    <a:pt x="3430" y="1405"/>
                  </a:cubicBezTo>
                  <a:cubicBezTo>
                    <a:pt x="2501" y="500"/>
                    <a:pt x="1287" y="0"/>
                    <a:pt x="1" y="0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915781" y="1691823"/>
              <a:ext cx="72249" cy="128601"/>
            </a:xfrm>
            <a:custGeom>
              <a:rect b="b" l="l" r="r" t="t"/>
              <a:pathLst>
                <a:path extrusionOk="0" h="3859" w="2168">
                  <a:moveTo>
                    <a:pt x="1167" y="1"/>
                  </a:moveTo>
                  <a:cubicBezTo>
                    <a:pt x="477" y="1"/>
                    <a:pt x="1" y="548"/>
                    <a:pt x="1" y="1287"/>
                  </a:cubicBezTo>
                  <a:lnTo>
                    <a:pt x="1" y="2572"/>
                  </a:lnTo>
                  <a:cubicBezTo>
                    <a:pt x="1" y="3311"/>
                    <a:pt x="477" y="3858"/>
                    <a:pt x="1167" y="3858"/>
                  </a:cubicBezTo>
                  <a:lnTo>
                    <a:pt x="1858" y="3858"/>
                  </a:lnTo>
                  <a:lnTo>
                    <a:pt x="1858" y="3835"/>
                  </a:lnTo>
                  <a:cubicBezTo>
                    <a:pt x="2025" y="3835"/>
                    <a:pt x="2168" y="3716"/>
                    <a:pt x="2168" y="3525"/>
                  </a:cubicBezTo>
                  <a:lnTo>
                    <a:pt x="2168" y="334"/>
                  </a:lnTo>
                  <a:cubicBezTo>
                    <a:pt x="2168" y="143"/>
                    <a:pt x="2025" y="1"/>
                    <a:pt x="1858" y="1"/>
                  </a:cubicBezTo>
                  <a:close/>
                </a:path>
              </a:pathLst>
            </a:custGeom>
            <a:solidFill>
              <a:srgbClr val="54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1201476" y="1692623"/>
              <a:ext cx="72249" cy="127801"/>
            </a:xfrm>
            <a:custGeom>
              <a:rect b="b" l="l" r="r" t="t"/>
              <a:pathLst>
                <a:path extrusionOk="0" h="3835" w="2168">
                  <a:moveTo>
                    <a:pt x="310" y="0"/>
                  </a:moveTo>
                  <a:cubicBezTo>
                    <a:pt x="144" y="0"/>
                    <a:pt x="1" y="119"/>
                    <a:pt x="1" y="310"/>
                  </a:cubicBezTo>
                  <a:lnTo>
                    <a:pt x="1" y="3501"/>
                  </a:lnTo>
                  <a:cubicBezTo>
                    <a:pt x="1" y="3692"/>
                    <a:pt x="144" y="3834"/>
                    <a:pt x="310" y="3834"/>
                  </a:cubicBezTo>
                  <a:lnTo>
                    <a:pt x="906" y="3834"/>
                  </a:lnTo>
                  <a:cubicBezTo>
                    <a:pt x="1596" y="3834"/>
                    <a:pt x="2168" y="3263"/>
                    <a:pt x="2168" y="2572"/>
                  </a:cubicBezTo>
                  <a:lnTo>
                    <a:pt x="2168" y="1263"/>
                  </a:lnTo>
                  <a:cubicBezTo>
                    <a:pt x="2168" y="548"/>
                    <a:pt x="1596" y="0"/>
                    <a:pt x="906" y="0"/>
                  </a:cubicBezTo>
                  <a:close/>
                </a:path>
              </a:pathLst>
            </a:custGeom>
            <a:solidFill>
              <a:srgbClr val="54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6" name="Google Shape;1846;p39"/>
          <p:cNvGrpSpPr/>
          <p:nvPr/>
        </p:nvGrpSpPr>
        <p:grpSpPr>
          <a:xfrm>
            <a:off x="4392631" y="1905675"/>
            <a:ext cx="358744" cy="358744"/>
            <a:chOff x="3226803" y="2127514"/>
            <a:chExt cx="358744" cy="358744"/>
          </a:xfrm>
        </p:grpSpPr>
        <p:sp>
          <p:nvSpPr>
            <p:cNvPr id="1847" name="Google Shape;1847;p39"/>
            <p:cNvSpPr/>
            <p:nvPr/>
          </p:nvSpPr>
          <p:spPr>
            <a:xfrm>
              <a:off x="3339475" y="2402912"/>
              <a:ext cx="134166" cy="82546"/>
            </a:xfrm>
            <a:custGeom>
              <a:rect b="b" l="l" r="r" t="t"/>
              <a:pathLst>
                <a:path extrusionOk="0" h="2477" w="4026">
                  <a:moveTo>
                    <a:pt x="834" y="0"/>
                  </a:moveTo>
                  <a:cubicBezTo>
                    <a:pt x="644" y="0"/>
                    <a:pt x="501" y="119"/>
                    <a:pt x="501" y="310"/>
                  </a:cubicBezTo>
                  <a:cubicBezTo>
                    <a:pt x="501" y="905"/>
                    <a:pt x="334" y="1501"/>
                    <a:pt x="49" y="2024"/>
                  </a:cubicBezTo>
                  <a:cubicBezTo>
                    <a:pt x="1" y="2120"/>
                    <a:pt x="1" y="2239"/>
                    <a:pt x="49" y="2334"/>
                  </a:cubicBezTo>
                  <a:cubicBezTo>
                    <a:pt x="96" y="2429"/>
                    <a:pt x="215" y="2477"/>
                    <a:pt x="311" y="2477"/>
                  </a:cubicBezTo>
                  <a:lnTo>
                    <a:pt x="3692" y="2477"/>
                  </a:lnTo>
                  <a:cubicBezTo>
                    <a:pt x="3787" y="2477"/>
                    <a:pt x="3907" y="2429"/>
                    <a:pt x="3954" y="2334"/>
                  </a:cubicBezTo>
                  <a:cubicBezTo>
                    <a:pt x="4026" y="2239"/>
                    <a:pt x="4026" y="2120"/>
                    <a:pt x="3954" y="2024"/>
                  </a:cubicBezTo>
                  <a:cubicBezTo>
                    <a:pt x="3645" y="1501"/>
                    <a:pt x="3502" y="905"/>
                    <a:pt x="3502" y="310"/>
                  </a:cubicBezTo>
                  <a:cubicBezTo>
                    <a:pt x="3502" y="143"/>
                    <a:pt x="3359" y="0"/>
                    <a:pt x="3168" y="0"/>
                  </a:cubicBezTo>
                  <a:close/>
                </a:path>
              </a:pathLst>
            </a:custGeom>
            <a:solidFill>
              <a:srgbClr val="54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9"/>
            <p:cNvSpPr/>
            <p:nvPr/>
          </p:nvSpPr>
          <p:spPr>
            <a:xfrm>
              <a:off x="3406158" y="2402112"/>
              <a:ext cx="67483" cy="83346"/>
            </a:xfrm>
            <a:custGeom>
              <a:rect b="b" l="l" r="r" t="t"/>
              <a:pathLst>
                <a:path extrusionOk="0" h="2501" w="2025">
                  <a:moveTo>
                    <a:pt x="0" y="0"/>
                  </a:moveTo>
                  <a:lnTo>
                    <a:pt x="0" y="2501"/>
                  </a:lnTo>
                  <a:lnTo>
                    <a:pt x="1691" y="2501"/>
                  </a:lnTo>
                  <a:cubicBezTo>
                    <a:pt x="1786" y="2501"/>
                    <a:pt x="1906" y="2453"/>
                    <a:pt x="1953" y="2358"/>
                  </a:cubicBezTo>
                  <a:cubicBezTo>
                    <a:pt x="2025" y="2263"/>
                    <a:pt x="2025" y="2144"/>
                    <a:pt x="1953" y="2025"/>
                  </a:cubicBezTo>
                  <a:cubicBezTo>
                    <a:pt x="1667" y="1525"/>
                    <a:pt x="1501" y="929"/>
                    <a:pt x="1501" y="334"/>
                  </a:cubicBezTo>
                  <a:cubicBezTo>
                    <a:pt x="1501" y="143"/>
                    <a:pt x="1358" y="0"/>
                    <a:pt x="1191" y="0"/>
                  </a:cubicBezTo>
                  <a:close/>
                </a:path>
              </a:pathLst>
            </a:custGeom>
            <a:solidFill>
              <a:srgbClr val="54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3311715" y="2464796"/>
              <a:ext cx="188919" cy="21461"/>
            </a:xfrm>
            <a:custGeom>
              <a:rect b="b" l="l" r="r" t="t"/>
              <a:pathLst>
                <a:path extrusionOk="0" h="644" w="5669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501"/>
                    <a:pt x="143" y="644"/>
                    <a:pt x="310" y="644"/>
                  </a:cubicBezTo>
                  <a:lnTo>
                    <a:pt x="5359" y="644"/>
                  </a:lnTo>
                  <a:cubicBezTo>
                    <a:pt x="5525" y="644"/>
                    <a:pt x="5668" y="501"/>
                    <a:pt x="5668" y="310"/>
                  </a:cubicBezTo>
                  <a:cubicBezTo>
                    <a:pt x="5668" y="144"/>
                    <a:pt x="5525" y="1"/>
                    <a:pt x="5359" y="1"/>
                  </a:cubicBezTo>
                  <a:close/>
                </a:path>
              </a:pathLst>
            </a:custGeom>
            <a:solidFill>
              <a:srgbClr val="54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3406158" y="2464796"/>
              <a:ext cx="94476" cy="21461"/>
            </a:xfrm>
            <a:custGeom>
              <a:rect b="b" l="l" r="r" t="t"/>
              <a:pathLst>
                <a:path extrusionOk="0" h="644" w="2835">
                  <a:moveTo>
                    <a:pt x="0" y="1"/>
                  </a:moveTo>
                  <a:lnTo>
                    <a:pt x="0" y="644"/>
                  </a:lnTo>
                  <a:lnTo>
                    <a:pt x="2525" y="644"/>
                  </a:lnTo>
                  <a:cubicBezTo>
                    <a:pt x="2691" y="644"/>
                    <a:pt x="2834" y="501"/>
                    <a:pt x="2834" y="310"/>
                  </a:cubicBezTo>
                  <a:cubicBezTo>
                    <a:pt x="2834" y="144"/>
                    <a:pt x="2691" y="1"/>
                    <a:pt x="2525" y="1"/>
                  </a:cubicBezTo>
                  <a:close/>
                </a:path>
              </a:pathLst>
            </a:custGeom>
            <a:solidFill>
              <a:srgbClr val="54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3237100" y="2137845"/>
              <a:ext cx="338115" cy="241273"/>
            </a:xfrm>
            <a:custGeom>
              <a:rect b="b" l="l" r="r" t="t"/>
              <a:pathLst>
                <a:path extrusionOk="0" h="7240" w="10146">
                  <a:moveTo>
                    <a:pt x="644" y="0"/>
                  </a:moveTo>
                  <a:cubicBezTo>
                    <a:pt x="287" y="0"/>
                    <a:pt x="1" y="286"/>
                    <a:pt x="1" y="619"/>
                  </a:cubicBezTo>
                  <a:lnTo>
                    <a:pt x="1" y="7240"/>
                  </a:lnTo>
                  <a:lnTo>
                    <a:pt x="10146" y="7240"/>
                  </a:lnTo>
                  <a:lnTo>
                    <a:pt x="10146" y="619"/>
                  </a:lnTo>
                  <a:cubicBezTo>
                    <a:pt x="10146" y="286"/>
                    <a:pt x="9860" y="0"/>
                    <a:pt x="9503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9"/>
            <p:cNvSpPr/>
            <p:nvPr/>
          </p:nvSpPr>
          <p:spPr>
            <a:xfrm>
              <a:off x="3406158" y="2137845"/>
              <a:ext cx="169058" cy="241273"/>
            </a:xfrm>
            <a:custGeom>
              <a:rect b="b" l="l" r="r" t="t"/>
              <a:pathLst>
                <a:path extrusionOk="0" h="7240" w="5073">
                  <a:moveTo>
                    <a:pt x="0" y="0"/>
                  </a:moveTo>
                  <a:lnTo>
                    <a:pt x="0" y="7240"/>
                  </a:lnTo>
                  <a:lnTo>
                    <a:pt x="5073" y="7240"/>
                  </a:lnTo>
                  <a:lnTo>
                    <a:pt x="5073" y="619"/>
                  </a:lnTo>
                  <a:cubicBezTo>
                    <a:pt x="5073" y="286"/>
                    <a:pt x="4787" y="0"/>
                    <a:pt x="4430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9"/>
            <p:cNvSpPr/>
            <p:nvPr/>
          </p:nvSpPr>
          <p:spPr>
            <a:xfrm>
              <a:off x="3226803" y="2127514"/>
              <a:ext cx="358744" cy="296059"/>
            </a:xfrm>
            <a:custGeom>
              <a:rect b="b" l="l" r="r" t="t"/>
              <a:pathLst>
                <a:path extrusionOk="0" h="8884" w="10765">
                  <a:moveTo>
                    <a:pt x="9812" y="620"/>
                  </a:moveTo>
                  <a:cubicBezTo>
                    <a:pt x="10002" y="620"/>
                    <a:pt x="10145" y="763"/>
                    <a:pt x="10145" y="929"/>
                  </a:cubicBezTo>
                  <a:lnTo>
                    <a:pt x="10145" y="7240"/>
                  </a:lnTo>
                  <a:lnTo>
                    <a:pt x="619" y="7240"/>
                  </a:lnTo>
                  <a:lnTo>
                    <a:pt x="619" y="929"/>
                  </a:lnTo>
                  <a:cubicBezTo>
                    <a:pt x="619" y="763"/>
                    <a:pt x="762" y="620"/>
                    <a:pt x="953" y="620"/>
                  </a:cubicBezTo>
                  <a:close/>
                  <a:moveTo>
                    <a:pt x="953" y="1"/>
                  </a:moveTo>
                  <a:cubicBezTo>
                    <a:pt x="429" y="1"/>
                    <a:pt x="0" y="405"/>
                    <a:pt x="0" y="929"/>
                  </a:cubicBezTo>
                  <a:lnTo>
                    <a:pt x="0" y="7931"/>
                  </a:lnTo>
                  <a:cubicBezTo>
                    <a:pt x="0" y="8455"/>
                    <a:pt x="429" y="8883"/>
                    <a:pt x="953" y="8883"/>
                  </a:cubicBezTo>
                  <a:lnTo>
                    <a:pt x="9812" y="8883"/>
                  </a:lnTo>
                  <a:cubicBezTo>
                    <a:pt x="10336" y="8883"/>
                    <a:pt x="10764" y="8455"/>
                    <a:pt x="10764" y="7931"/>
                  </a:cubicBezTo>
                  <a:lnTo>
                    <a:pt x="10764" y="929"/>
                  </a:lnTo>
                  <a:cubicBezTo>
                    <a:pt x="10764" y="405"/>
                    <a:pt x="10336" y="1"/>
                    <a:pt x="9812" y="1"/>
                  </a:cubicBezTo>
                  <a:close/>
                </a:path>
              </a:pathLst>
            </a:custGeom>
            <a:solidFill>
              <a:srgbClr val="54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406158" y="2127514"/>
              <a:ext cx="179388" cy="296059"/>
            </a:xfrm>
            <a:custGeom>
              <a:rect b="b" l="l" r="r" t="t"/>
              <a:pathLst>
                <a:path extrusionOk="0" h="8884" w="5383">
                  <a:moveTo>
                    <a:pt x="0" y="1"/>
                  </a:moveTo>
                  <a:lnTo>
                    <a:pt x="0" y="620"/>
                  </a:lnTo>
                  <a:lnTo>
                    <a:pt x="4430" y="620"/>
                  </a:lnTo>
                  <a:cubicBezTo>
                    <a:pt x="4620" y="620"/>
                    <a:pt x="4763" y="763"/>
                    <a:pt x="4763" y="929"/>
                  </a:cubicBezTo>
                  <a:lnTo>
                    <a:pt x="4763" y="7240"/>
                  </a:lnTo>
                  <a:lnTo>
                    <a:pt x="0" y="7240"/>
                  </a:lnTo>
                  <a:lnTo>
                    <a:pt x="0" y="8883"/>
                  </a:lnTo>
                  <a:lnTo>
                    <a:pt x="4430" y="8883"/>
                  </a:lnTo>
                  <a:cubicBezTo>
                    <a:pt x="4954" y="8883"/>
                    <a:pt x="5382" y="8455"/>
                    <a:pt x="5382" y="7931"/>
                  </a:cubicBezTo>
                  <a:lnTo>
                    <a:pt x="5382" y="929"/>
                  </a:lnTo>
                  <a:cubicBezTo>
                    <a:pt x="5382" y="405"/>
                    <a:pt x="4954" y="1"/>
                    <a:pt x="4430" y="1"/>
                  </a:cubicBezTo>
                  <a:close/>
                </a:path>
              </a:pathLst>
            </a:custGeom>
            <a:solidFill>
              <a:srgbClr val="54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440283" y="2306869"/>
              <a:ext cx="77014" cy="21461"/>
            </a:xfrm>
            <a:custGeom>
              <a:rect b="b" l="l" r="r" t="t"/>
              <a:pathLst>
                <a:path extrusionOk="0" h="644" w="2311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01"/>
                    <a:pt x="143" y="644"/>
                    <a:pt x="334" y="644"/>
                  </a:cubicBezTo>
                  <a:lnTo>
                    <a:pt x="2001" y="644"/>
                  </a:lnTo>
                  <a:cubicBezTo>
                    <a:pt x="2168" y="644"/>
                    <a:pt x="2310" y="501"/>
                    <a:pt x="2310" y="334"/>
                  </a:cubicBezTo>
                  <a:cubicBezTo>
                    <a:pt x="2310" y="144"/>
                    <a:pt x="2168" y="1"/>
                    <a:pt x="2001" y="1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440283" y="2262447"/>
              <a:ext cx="100042" cy="20662"/>
            </a:xfrm>
            <a:custGeom>
              <a:rect b="b" l="l" r="r" t="t"/>
              <a:pathLst>
                <a:path extrusionOk="0" h="620" w="3002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476"/>
                    <a:pt x="143" y="619"/>
                    <a:pt x="334" y="619"/>
                  </a:cubicBezTo>
                  <a:lnTo>
                    <a:pt x="2668" y="619"/>
                  </a:lnTo>
                  <a:cubicBezTo>
                    <a:pt x="2858" y="619"/>
                    <a:pt x="3001" y="476"/>
                    <a:pt x="3001" y="310"/>
                  </a:cubicBezTo>
                  <a:cubicBezTo>
                    <a:pt x="3001" y="143"/>
                    <a:pt x="2858" y="0"/>
                    <a:pt x="2668" y="0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440283" y="2217192"/>
              <a:ext cx="100042" cy="21461"/>
            </a:xfrm>
            <a:custGeom>
              <a:rect b="b" l="l" r="r" t="t"/>
              <a:pathLst>
                <a:path extrusionOk="0" h="644" w="3002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01"/>
                    <a:pt x="143" y="644"/>
                    <a:pt x="334" y="644"/>
                  </a:cubicBezTo>
                  <a:lnTo>
                    <a:pt x="2668" y="644"/>
                  </a:lnTo>
                  <a:cubicBezTo>
                    <a:pt x="2858" y="644"/>
                    <a:pt x="3001" y="501"/>
                    <a:pt x="3001" y="334"/>
                  </a:cubicBezTo>
                  <a:cubicBezTo>
                    <a:pt x="3001" y="144"/>
                    <a:pt x="2858" y="1"/>
                    <a:pt x="2668" y="1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440283" y="2172769"/>
              <a:ext cx="100042" cy="20662"/>
            </a:xfrm>
            <a:custGeom>
              <a:rect b="b" l="l" r="r" t="t"/>
              <a:pathLst>
                <a:path extrusionOk="0" h="620" w="3002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476"/>
                    <a:pt x="143" y="619"/>
                    <a:pt x="334" y="619"/>
                  </a:cubicBezTo>
                  <a:lnTo>
                    <a:pt x="2668" y="619"/>
                  </a:lnTo>
                  <a:cubicBezTo>
                    <a:pt x="2858" y="619"/>
                    <a:pt x="3001" y="476"/>
                    <a:pt x="3001" y="310"/>
                  </a:cubicBezTo>
                  <a:cubicBezTo>
                    <a:pt x="3001" y="143"/>
                    <a:pt x="2858" y="0"/>
                    <a:pt x="2668" y="0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272025" y="2306869"/>
              <a:ext cx="100042" cy="21461"/>
            </a:xfrm>
            <a:custGeom>
              <a:rect b="b" l="l" r="r" t="t"/>
              <a:pathLst>
                <a:path extrusionOk="0" h="644" w="3002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01"/>
                    <a:pt x="144" y="644"/>
                    <a:pt x="334" y="644"/>
                  </a:cubicBezTo>
                  <a:lnTo>
                    <a:pt x="2692" y="644"/>
                  </a:lnTo>
                  <a:cubicBezTo>
                    <a:pt x="2858" y="644"/>
                    <a:pt x="3001" y="501"/>
                    <a:pt x="3001" y="334"/>
                  </a:cubicBezTo>
                  <a:cubicBezTo>
                    <a:pt x="3001" y="144"/>
                    <a:pt x="2858" y="1"/>
                    <a:pt x="2692" y="1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272025" y="2262447"/>
              <a:ext cx="100042" cy="20662"/>
            </a:xfrm>
            <a:custGeom>
              <a:rect b="b" l="l" r="r" t="t"/>
              <a:pathLst>
                <a:path extrusionOk="0" h="620" w="3002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476"/>
                    <a:pt x="144" y="619"/>
                    <a:pt x="334" y="619"/>
                  </a:cubicBezTo>
                  <a:lnTo>
                    <a:pt x="2692" y="619"/>
                  </a:lnTo>
                  <a:cubicBezTo>
                    <a:pt x="2858" y="619"/>
                    <a:pt x="3001" y="476"/>
                    <a:pt x="3001" y="310"/>
                  </a:cubicBezTo>
                  <a:cubicBezTo>
                    <a:pt x="3001" y="143"/>
                    <a:pt x="2858" y="0"/>
                    <a:pt x="2692" y="0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328378" y="2217192"/>
              <a:ext cx="43689" cy="21461"/>
            </a:xfrm>
            <a:custGeom>
              <a:rect b="b" l="l" r="r" t="t"/>
              <a:pathLst>
                <a:path extrusionOk="0" h="644" w="1311">
                  <a:moveTo>
                    <a:pt x="310" y="1"/>
                  </a:moveTo>
                  <a:cubicBezTo>
                    <a:pt x="143" y="1"/>
                    <a:pt x="1" y="144"/>
                    <a:pt x="1" y="334"/>
                  </a:cubicBezTo>
                  <a:cubicBezTo>
                    <a:pt x="1" y="501"/>
                    <a:pt x="143" y="644"/>
                    <a:pt x="310" y="644"/>
                  </a:cubicBezTo>
                  <a:lnTo>
                    <a:pt x="1001" y="644"/>
                  </a:lnTo>
                  <a:cubicBezTo>
                    <a:pt x="1167" y="644"/>
                    <a:pt x="1310" y="501"/>
                    <a:pt x="1310" y="334"/>
                  </a:cubicBezTo>
                  <a:cubicBezTo>
                    <a:pt x="1310" y="144"/>
                    <a:pt x="1167" y="1"/>
                    <a:pt x="1001" y="1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272025" y="2172769"/>
              <a:ext cx="54786" cy="65884"/>
            </a:xfrm>
            <a:custGeom>
              <a:rect b="b" l="l" r="r" t="t"/>
              <a:pathLst>
                <a:path extrusionOk="0" h="1977" w="16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476"/>
                    <a:pt x="144" y="619"/>
                    <a:pt x="334" y="619"/>
                  </a:cubicBezTo>
                  <a:lnTo>
                    <a:pt x="525" y="619"/>
                  </a:lnTo>
                  <a:lnTo>
                    <a:pt x="525" y="1667"/>
                  </a:lnTo>
                  <a:cubicBezTo>
                    <a:pt x="525" y="1834"/>
                    <a:pt x="644" y="1977"/>
                    <a:pt x="834" y="1977"/>
                  </a:cubicBezTo>
                  <a:cubicBezTo>
                    <a:pt x="1001" y="1977"/>
                    <a:pt x="1144" y="1834"/>
                    <a:pt x="1144" y="1667"/>
                  </a:cubicBezTo>
                  <a:lnTo>
                    <a:pt x="1144" y="619"/>
                  </a:lnTo>
                  <a:lnTo>
                    <a:pt x="1334" y="619"/>
                  </a:lnTo>
                  <a:cubicBezTo>
                    <a:pt x="1501" y="619"/>
                    <a:pt x="1644" y="476"/>
                    <a:pt x="1644" y="310"/>
                  </a:cubicBezTo>
                  <a:cubicBezTo>
                    <a:pt x="1644" y="143"/>
                    <a:pt x="1501" y="0"/>
                    <a:pt x="1334" y="0"/>
                  </a:cubicBezTo>
                  <a:close/>
                </a:path>
              </a:pathLst>
            </a:custGeom>
            <a:solidFill>
              <a:srgbClr val="BF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40"/>
          <p:cNvSpPr txBox="1"/>
          <p:nvPr>
            <p:ph type="title"/>
          </p:nvPr>
        </p:nvSpPr>
        <p:spPr>
          <a:xfrm>
            <a:off x="2940455" y="255201"/>
            <a:ext cx="32631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grpSp>
        <p:nvGrpSpPr>
          <p:cNvPr id="1868" name="Google Shape;1868;p40"/>
          <p:cNvGrpSpPr/>
          <p:nvPr/>
        </p:nvGrpSpPr>
        <p:grpSpPr>
          <a:xfrm flipH="1" rot="201969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1869" name="Google Shape;1869;p40"/>
            <p:cNvSpPr/>
            <p:nvPr/>
          </p:nvSpPr>
          <p:spPr>
            <a:xfrm flipH="1" rot="286969">
              <a:off x="5001109" y="3330712"/>
              <a:ext cx="1175191" cy="1364717"/>
            </a:xfrm>
            <a:custGeom>
              <a:rect b="b" l="l" r="r" t="t"/>
              <a:pathLst>
                <a:path extrusionOk="0" h="13098" w="11279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 flipH="1" rot="286969">
              <a:off x="5376290" y="3317389"/>
              <a:ext cx="137430" cy="614842"/>
            </a:xfrm>
            <a:custGeom>
              <a:rect b="b" l="l" r="r" t="t"/>
              <a:pathLst>
                <a:path extrusionOk="0" h="5901" w="1319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 flipH="1" rot="286969">
              <a:off x="4997121" y="3896811"/>
              <a:ext cx="597963" cy="303826"/>
            </a:xfrm>
            <a:custGeom>
              <a:rect b="b" l="l" r="r" t="t"/>
              <a:pathLst>
                <a:path extrusionOk="0" h="2916" w="5739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 flipH="1" rot="286969">
              <a:off x="5073936" y="4301787"/>
              <a:ext cx="668814" cy="150142"/>
            </a:xfrm>
            <a:custGeom>
              <a:rect b="b" l="l" r="r" t="t"/>
              <a:pathLst>
                <a:path extrusionOk="0" h="1441" w="6419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 flipH="1" rot="286969">
              <a:off x="5407591" y="3540865"/>
              <a:ext cx="207969" cy="499917"/>
            </a:xfrm>
            <a:custGeom>
              <a:rect b="b" l="l" r="r" t="t"/>
              <a:pathLst>
                <a:path extrusionOk="0" h="4798" w="1996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 flipH="1" rot="286969">
              <a:off x="5687018" y="3723256"/>
              <a:ext cx="138576" cy="416042"/>
            </a:xfrm>
            <a:custGeom>
              <a:rect b="b" l="l" r="r" t="t"/>
              <a:pathLst>
                <a:path extrusionOk="0" h="3993" w="133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 flipH="1" rot="286969">
              <a:off x="5261266" y="3992485"/>
              <a:ext cx="359882" cy="179212"/>
            </a:xfrm>
            <a:custGeom>
              <a:rect b="b" l="l" r="r" t="t"/>
              <a:pathLst>
                <a:path extrusionOk="0" h="1720" w="3454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 flipH="1" rot="286969">
              <a:off x="5810405" y="4004026"/>
              <a:ext cx="133263" cy="339043"/>
            </a:xfrm>
            <a:custGeom>
              <a:rect b="b" l="l" r="r" t="t"/>
              <a:pathLst>
                <a:path extrusionOk="0" h="3254" w="1279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 flipH="1" rot="286969">
              <a:off x="5343168" y="4299204"/>
              <a:ext cx="406144" cy="86897"/>
            </a:xfrm>
            <a:custGeom>
              <a:rect b="b" l="l" r="r" t="t"/>
              <a:pathLst>
                <a:path extrusionOk="0" h="834" w="3898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8" name="Google Shape;1878;p40"/>
          <p:cNvSpPr/>
          <p:nvPr/>
        </p:nvSpPr>
        <p:spPr>
          <a:xfrm>
            <a:off x="1601992" y="4033929"/>
            <a:ext cx="662003" cy="566237"/>
          </a:xfrm>
          <a:custGeom>
            <a:rect b="b" l="l" r="r" t="t"/>
            <a:pathLst>
              <a:path extrusionOk="0" h="20115" w="20082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40"/>
          <p:cNvSpPr/>
          <p:nvPr/>
        </p:nvSpPr>
        <p:spPr>
          <a:xfrm>
            <a:off x="1601992" y="1849091"/>
            <a:ext cx="662003" cy="566237"/>
          </a:xfrm>
          <a:custGeom>
            <a:rect b="b" l="l" r="r" t="t"/>
            <a:pathLst>
              <a:path extrusionOk="0" h="20115" w="20082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40"/>
          <p:cNvSpPr txBox="1"/>
          <p:nvPr/>
        </p:nvSpPr>
        <p:spPr>
          <a:xfrm>
            <a:off x="3175156" y="1891250"/>
            <a:ext cx="1276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881" name="Google Shape;1881;p40"/>
          <p:cNvSpPr/>
          <p:nvPr/>
        </p:nvSpPr>
        <p:spPr>
          <a:xfrm>
            <a:off x="3265749" y="1851912"/>
            <a:ext cx="1095600" cy="560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882" name="Google Shape;1882;p40"/>
          <p:cNvSpPr/>
          <p:nvPr/>
        </p:nvSpPr>
        <p:spPr>
          <a:xfrm>
            <a:off x="3265749" y="2732731"/>
            <a:ext cx="1095600" cy="560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883" name="Google Shape;1883;p40"/>
          <p:cNvSpPr/>
          <p:nvPr/>
        </p:nvSpPr>
        <p:spPr>
          <a:xfrm>
            <a:off x="5182661" y="1851912"/>
            <a:ext cx="1095600" cy="560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884" name="Google Shape;1884;p40"/>
          <p:cNvSpPr/>
          <p:nvPr/>
        </p:nvSpPr>
        <p:spPr>
          <a:xfrm>
            <a:off x="5182661" y="2732731"/>
            <a:ext cx="1095600" cy="560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885" name="Google Shape;1885;p40"/>
          <p:cNvSpPr/>
          <p:nvPr/>
        </p:nvSpPr>
        <p:spPr>
          <a:xfrm>
            <a:off x="7099574" y="2732731"/>
            <a:ext cx="1095600" cy="560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886" name="Google Shape;1886;p40"/>
          <p:cNvSpPr/>
          <p:nvPr/>
        </p:nvSpPr>
        <p:spPr>
          <a:xfrm>
            <a:off x="7099574" y="4036750"/>
            <a:ext cx="1095600" cy="560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1887" name="Google Shape;1887;p40"/>
          <p:cNvCxnSpPr>
            <a:endCxn id="1881" idx="1"/>
          </p:cNvCxnSpPr>
          <p:nvPr/>
        </p:nvCxnSpPr>
        <p:spPr>
          <a:xfrm flipH="1" rot="10800000">
            <a:off x="2264049" y="2132112"/>
            <a:ext cx="1001700" cy="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8" name="Google Shape;1888;p40"/>
          <p:cNvCxnSpPr>
            <a:stCxn id="1886" idx="1"/>
          </p:cNvCxnSpPr>
          <p:nvPr/>
        </p:nvCxnSpPr>
        <p:spPr>
          <a:xfrm flipH="1">
            <a:off x="2284574" y="4316950"/>
            <a:ext cx="481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9" name="Google Shape;1889;p40"/>
          <p:cNvCxnSpPr>
            <a:stCxn id="1882" idx="3"/>
            <a:endCxn id="1884" idx="1"/>
          </p:cNvCxnSpPr>
          <p:nvPr/>
        </p:nvCxnSpPr>
        <p:spPr>
          <a:xfrm>
            <a:off x="4361349" y="3012931"/>
            <a:ext cx="821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Google Shape;1890;p40"/>
          <p:cNvCxnSpPr>
            <a:stCxn id="1884" idx="0"/>
            <a:endCxn id="1883" idx="2"/>
          </p:cNvCxnSpPr>
          <p:nvPr/>
        </p:nvCxnSpPr>
        <p:spPr>
          <a:xfrm rot="10800000">
            <a:off x="5730461" y="2412331"/>
            <a:ext cx="0" cy="32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1" name="Google Shape;1891;p40"/>
          <p:cNvCxnSpPr>
            <a:stCxn id="1884" idx="3"/>
            <a:endCxn id="1885" idx="1"/>
          </p:cNvCxnSpPr>
          <p:nvPr/>
        </p:nvCxnSpPr>
        <p:spPr>
          <a:xfrm>
            <a:off x="6278261" y="3012931"/>
            <a:ext cx="821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2" name="Google Shape;1892;p40"/>
          <p:cNvCxnSpPr/>
          <p:nvPr/>
        </p:nvCxnSpPr>
        <p:spPr>
          <a:xfrm flipH="1" rot="10800000">
            <a:off x="4341500" y="2366509"/>
            <a:ext cx="859200" cy="40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3" name="Google Shape;1893;p40"/>
          <p:cNvCxnSpPr>
            <a:endCxn id="1882" idx="0"/>
          </p:cNvCxnSpPr>
          <p:nvPr/>
        </p:nvCxnSpPr>
        <p:spPr>
          <a:xfrm>
            <a:off x="3813549" y="2412331"/>
            <a:ext cx="0" cy="32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4" name="Google Shape;1894;p40"/>
          <p:cNvCxnSpPr>
            <a:stCxn id="1885" idx="2"/>
            <a:endCxn id="1886" idx="0"/>
          </p:cNvCxnSpPr>
          <p:nvPr/>
        </p:nvCxnSpPr>
        <p:spPr>
          <a:xfrm>
            <a:off x="7647374" y="3293131"/>
            <a:ext cx="0" cy="7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5" name="Google Shape;1895;p40"/>
          <p:cNvCxnSpPr>
            <a:stCxn id="1885" idx="0"/>
            <a:endCxn id="1881" idx="0"/>
          </p:cNvCxnSpPr>
          <p:nvPr/>
        </p:nvCxnSpPr>
        <p:spPr>
          <a:xfrm flipH="1" rot="5400000">
            <a:off x="5290124" y="375481"/>
            <a:ext cx="880800" cy="3833700"/>
          </a:xfrm>
          <a:prstGeom prst="bentConnector3">
            <a:avLst>
              <a:gd fmla="val 13821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6" name="Google Shape;1896;p40"/>
          <p:cNvCxnSpPr>
            <a:endCxn id="1883" idx="0"/>
          </p:cNvCxnSpPr>
          <p:nvPr/>
        </p:nvCxnSpPr>
        <p:spPr>
          <a:xfrm rot="10800000">
            <a:off x="5730461" y="1851912"/>
            <a:ext cx="1645200" cy="884100"/>
          </a:xfrm>
          <a:prstGeom prst="bentConnector4">
            <a:avLst>
              <a:gd fmla="val -959" name="adj1"/>
              <a:gd fmla="val 12649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7" name="Google Shape;1897;p40"/>
          <p:cNvCxnSpPr>
            <a:endCxn id="1883" idx="0"/>
          </p:cNvCxnSpPr>
          <p:nvPr/>
        </p:nvCxnSpPr>
        <p:spPr>
          <a:xfrm flipH="1">
            <a:off x="5730461" y="1719612"/>
            <a:ext cx="600" cy="13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8" name="Google Shape;1898;p40"/>
          <p:cNvCxnSpPr/>
          <p:nvPr/>
        </p:nvCxnSpPr>
        <p:spPr>
          <a:xfrm flipH="1">
            <a:off x="3813290" y="1719762"/>
            <a:ext cx="600" cy="13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9" name="Google Shape;1899;p40"/>
          <p:cNvSpPr txBox="1"/>
          <p:nvPr/>
        </p:nvSpPr>
        <p:spPr>
          <a:xfrm>
            <a:off x="1640325" y="1923925"/>
            <a:ext cx="70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missioner"/>
                <a:ea typeface="Commissioner"/>
                <a:cs typeface="Commissioner"/>
                <a:sym typeface="Commissioner"/>
              </a:rPr>
              <a:t>Start</a:t>
            </a:r>
            <a:endParaRPr sz="13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900" name="Google Shape;1900;p40"/>
          <p:cNvSpPr txBox="1"/>
          <p:nvPr/>
        </p:nvSpPr>
        <p:spPr>
          <a:xfrm>
            <a:off x="1685650" y="4120975"/>
            <a:ext cx="49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missioner"/>
                <a:ea typeface="Commissioner"/>
                <a:cs typeface="Commissioner"/>
                <a:sym typeface="Commissioner"/>
              </a:rPr>
              <a:t>End</a:t>
            </a:r>
            <a:endParaRPr sz="13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901" name="Google Shape;1901;p40"/>
          <p:cNvSpPr txBox="1"/>
          <p:nvPr/>
        </p:nvSpPr>
        <p:spPr>
          <a:xfrm>
            <a:off x="3022800" y="1826263"/>
            <a:ext cx="158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Story 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Generation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902" name="Google Shape;1902;p40"/>
          <p:cNvSpPr txBox="1"/>
          <p:nvPr/>
        </p:nvSpPr>
        <p:spPr>
          <a:xfrm>
            <a:off x="3061450" y="2751400"/>
            <a:ext cx="150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Media Content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Generation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903" name="Google Shape;1903;p40"/>
          <p:cNvSpPr txBox="1"/>
          <p:nvPr/>
        </p:nvSpPr>
        <p:spPr>
          <a:xfrm>
            <a:off x="5136650" y="1870738"/>
            <a:ext cx="11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Backend 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Development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904" name="Google Shape;1904;p40"/>
          <p:cNvSpPr txBox="1"/>
          <p:nvPr/>
        </p:nvSpPr>
        <p:spPr>
          <a:xfrm>
            <a:off x="5229688" y="2751400"/>
            <a:ext cx="10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Frontend 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Design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905" name="Google Shape;1905;p40"/>
          <p:cNvSpPr txBox="1"/>
          <p:nvPr/>
        </p:nvSpPr>
        <p:spPr>
          <a:xfrm>
            <a:off x="7258575" y="2836000"/>
            <a:ext cx="7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Testing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906" name="Google Shape;1906;p40"/>
          <p:cNvSpPr txBox="1"/>
          <p:nvPr/>
        </p:nvSpPr>
        <p:spPr>
          <a:xfrm>
            <a:off x="7099575" y="4140000"/>
            <a:ext cx="109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missioner"/>
                <a:ea typeface="Commissioner"/>
                <a:cs typeface="Commissioner"/>
                <a:sym typeface="Commissioner"/>
              </a:rPr>
              <a:t>Deployment</a:t>
            </a:r>
            <a:endParaRPr sz="1100"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sp>
        <p:nvSpPr>
          <p:cNvPr id="1912" name="Google Shape;1912;p41"/>
          <p:cNvSpPr txBox="1"/>
          <p:nvPr>
            <p:ph idx="4294967295" type="subTitle"/>
          </p:nvPr>
        </p:nvSpPr>
        <p:spPr>
          <a:xfrm>
            <a:off x="735225" y="3161500"/>
            <a:ext cx="1866300" cy="116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Using LLMs (ChatGPT, Bard) to generate the book's story.</a:t>
            </a:r>
            <a:endParaRPr sz="1300"/>
          </a:p>
        </p:txBody>
      </p:sp>
      <p:sp>
        <p:nvSpPr>
          <p:cNvPr id="1913" name="Google Shape;1913;p41"/>
          <p:cNvSpPr txBox="1"/>
          <p:nvPr>
            <p:ph idx="4294967295" type="subTitle"/>
          </p:nvPr>
        </p:nvSpPr>
        <p:spPr>
          <a:xfrm>
            <a:off x="735225" y="2207275"/>
            <a:ext cx="1866300" cy="5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Story Generation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4" name="Google Shape;1914;p41"/>
          <p:cNvSpPr txBox="1"/>
          <p:nvPr>
            <p:ph idx="4294967295" type="subTitle"/>
          </p:nvPr>
        </p:nvSpPr>
        <p:spPr>
          <a:xfrm>
            <a:off x="2676050" y="3151763"/>
            <a:ext cx="1866300" cy="116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Utilizing AI tools such as DALL·E to generate images and media.</a:t>
            </a:r>
            <a:endParaRPr sz="1300"/>
          </a:p>
        </p:txBody>
      </p:sp>
      <p:sp>
        <p:nvSpPr>
          <p:cNvPr id="1915" name="Google Shape;1915;p41"/>
          <p:cNvSpPr txBox="1"/>
          <p:nvPr>
            <p:ph idx="4294967295" type="subTitle"/>
          </p:nvPr>
        </p:nvSpPr>
        <p:spPr>
          <a:xfrm>
            <a:off x="2676050" y="2197538"/>
            <a:ext cx="1866300" cy="5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Media Content Generation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6" name="Google Shape;1916;p41"/>
          <p:cNvSpPr txBox="1"/>
          <p:nvPr>
            <p:ph idx="4294967295" type="subTitle"/>
          </p:nvPr>
        </p:nvSpPr>
        <p:spPr>
          <a:xfrm>
            <a:off x="4616875" y="3151750"/>
            <a:ext cx="1866300" cy="116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Using Pygame for UI design and animating book pages.</a:t>
            </a:r>
            <a:endParaRPr sz="1300"/>
          </a:p>
        </p:txBody>
      </p:sp>
      <p:sp>
        <p:nvSpPr>
          <p:cNvPr id="1917" name="Google Shape;1917;p41"/>
          <p:cNvSpPr txBox="1"/>
          <p:nvPr>
            <p:ph idx="4294967295" type="subTitle"/>
          </p:nvPr>
        </p:nvSpPr>
        <p:spPr>
          <a:xfrm>
            <a:off x="4616875" y="2197525"/>
            <a:ext cx="1866300" cy="5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Frontend Design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8" name="Google Shape;1918;p41"/>
          <p:cNvSpPr txBox="1"/>
          <p:nvPr>
            <p:ph idx="4294967295" type="subTitle"/>
          </p:nvPr>
        </p:nvSpPr>
        <p:spPr>
          <a:xfrm>
            <a:off x="6557700" y="3151750"/>
            <a:ext cx="1866300" cy="116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Python backend for logic and AI content integration.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19" name="Google Shape;1919;p41"/>
          <p:cNvSpPr txBox="1"/>
          <p:nvPr>
            <p:ph idx="4294967295" type="subTitle"/>
          </p:nvPr>
        </p:nvSpPr>
        <p:spPr>
          <a:xfrm>
            <a:off x="6557700" y="2197525"/>
            <a:ext cx="1866300" cy="5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Backend Development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920" name="Google Shape;1920;p41"/>
          <p:cNvCxnSpPr>
            <a:stCxn id="1913" idx="2"/>
            <a:endCxn id="1912" idx="0"/>
          </p:cNvCxnSpPr>
          <p:nvPr/>
        </p:nvCxnSpPr>
        <p:spPr>
          <a:xfrm flipH="1" rot="-5400000">
            <a:off x="1444275" y="2936875"/>
            <a:ext cx="4488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921" name="Google Shape;1921;p41"/>
          <p:cNvCxnSpPr>
            <a:stCxn id="1915" idx="2"/>
            <a:endCxn id="1914" idx="0"/>
          </p:cNvCxnSpPr>
          <p:nvPr/>
        </p:nvCxnSpPr>
        <p:spPr>
          <a:xfrm flipH="1" rot="-5400000">
            <a:off x="3385100" y="2927138"/>
            <a:ext cx="4488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922" name="Google Shape;1922;p41"/>
          <p:cNvCxnSpPr>
            <a:stCxn id="1917" idx="2"/>
            <a:endCxn id="1916" idx="0"/>
          </p:cNvCxnSpPr>
          <p:nvPr/>
        </p:nvCxnSpPr>
        <p:spPr>
          <a:xfrm flipH="1" rot="-5400000">
            <a:off x="5325925" y="2927125"/>
            <a:ext cx="4488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923" name="Google Shape;1923;p41"/>
          <p:cNvCxnSpPr>
            <a:stCxn id="1919" idx="2"/>
            <a:endCxn id="1918" idx="0"/>
          </p:cNvCxnSpPr>
          <p:nvPr/>
        </p:nvCxnSpPr>
        <p:spPr>
          <a:xfrm flipH="1" rot="-5400000">
            <a:off x="7266750" y="2927125"/>
            <a:ext cx="4488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924" name="Google Shape;1924;p41"/>
          <p:cNvSpPr txBox="1"/>
          <p:nvPr/>
        </p:nvSpPr>
        <p:spPr>
          <a:xfrm>
            <a:off x="1301025" y="1425600"/>
            <a:ext cx="734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01</a:t>
            </a:r>
            <a:endParaRPr b="1" sz="3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25" name="Google Shape;1925;p41"/>
          <p:cNvSpPr txBox="1"/>
          <p:nvPr/>
        </p:nvSpPr>
        <p:spPr>
          <a:xfrm>
            <a:off x="3241850" y="1425600"/>
            <a:ext cx="734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02</a:t>
            </a:r>
            <a:endParaRPr b="1" sz="3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26" name="Google Shape;1926;p41"/>
          <p:cNvSpPr txBox="1"/>
          <p:nvPr/>
        </p:nvSpPr>
        <p:spPr>
          <a:xfrm>
            <a:off x="5182675" y="1425600"/>
            <a:ext cx="734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03</a:t>
            </a:r>
            <a:endParaRPr b="1" sz="3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27" name="Google Shape;1927;p41"/>
          <p:cNvSpPr txBox="1"/>
          <p:nvPr/>
        </p:nvSpPr>
        <p:spPr>
          <a:xfrm>
            <a:off x="7123500" y="1425600"/>
            <a:ext cx="734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04</a:t>
            </a:r>
            <a:endParaRPr b="1" sz="3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928" name="Google Shape;1928;p41"/>
          <p:cNvCxnSpPr>
            <a:stCxn id="1924" idx="2"/>
            <a:endCxn id="1913" idx="0"/>
          </p:cNvCxnSpPr>
          <p:nvPr/>
        </p:nvCxnSpPr>
        <p:spPr>
          <a:xfrm flipH="1" rot="-5400000">
            <a:off x="1540875" y="2079300"/>
            <a:ext cx="255600" cy="6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41"/>
          <p:cNvCxnSpPr>
            <a:stCxn id="1925" idx="2"/>
            <a:endCxn id="1915" idx="0"/>
          </p:cNvCxnSpPr>
          <p:nvPr/>
        </p:nvCxnSpPr>
        <p:spPr>
          <a:xfrm flipH="1" rot="-5400000">
            <a:off x="3486650" y="2074350"/>
            <a:ext cx="2457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41"/>
          <p:cNvCxnSpPr>
            <a:stCxn id="1926" idx="2"/>
            <a:endCxn id="1917" idx="0"/>
          </p:cNvCxnSpPr>
          <p:nvPr/>
        </p:nvCxnSpPr>
        <p:spPr>
          <a:xfrm flipH="1" rot="-5400000">
            <a:off x="5427475" y="2074350"/>
            <a:ext cx="2457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41"/>
          <p:cNvCxnSpPr>
            <a:stCxn id="1927" idx="2"/>
            <a:endCxn id="1919" idx="0"/>
          </p:cNvCxnSpPr>
          <p:nvPr/>
        </p:nvCxnSpPr>
        <p:spPr>
          <a:xfrm flipH="1" rot="-5400000">
            <a:off x="7368300" y="2074350"/>
            <a:ext cx="2457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2"/>
          <p:cNvSpPr txBox="1"/>
          <p:nvPr/>
        </p:nvSpPr>
        <p:spPr>
          <a:xfrm>
            <a:off x="716400" y="420200"/>
            <a:ext cx="7711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Task Decomposition</a:t>
            </a:r>
            <a:endParaRPr sz="35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37" name="Google Shape;1937;p42"/>
          <p:cNvSpPr txBox="1"/>
          <p:nvPr/>
        </p:nvSpPr>
        <p:spPr>
          <a:xfrm>
            <a:off x="716350" y="1717925"/>
            <a:ext cx="2294100" cy="52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Storyteller</a:t>
            </a:r>
            <a:endParaRPr b="1" sz="2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38" name="Google Shape;1938;p42"/>
          <p:cNvSpPr txBox="1"/>
          <p:nvPr/>
        </p:nvSpPr>
        <p:spPr>
          <a:xfrm>
            <a:off x="3421750" y="1717925"/>
            <a:ext cx="2300400" cy="52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Media Creator</a:t>
            </a:r>
            <a:endParaRPr b="1" sz="2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39" name="Google Shape;1939;p42"/>
          <p:cNvSpPr txBox="1"/>
          <p:nvPr/>
        </p:nvSpPr>
        <p:spPr>
          <a:xfrm>
            <a:off x="6133553" y="1717925"/>
            <a:ext cx="2294100" cy="52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Programmer</a:t>
            </a:r>
            <a:endParaRPr b="1" sz="2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40" name="Google Shape;1940;p42"/>
          <p:cNvSpPr txBox="1"/>
          <p:nvPr>
            <p:ph idx="4294967295" type="subTitle"/>
          </p:nvPr>
        </p:nvSpPr>
        <p:spPr>
          <a:xfrm>
            <a:off x="716350" y="2528025"/>
            <a:ext cx="2294100" cy="77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Develop a child-appropriate storyline with decision points.</a:t>
            </a:r>
            <a:endParaRPr sz="1300"/>
          </a:p>
        </p:txBody>
      </p:sp>
      <p:sp>
        <p:nvSpPr>
          <p:cNvPr id="1941" name="Google Shape;1941;p42"/>
          <p:cNvSpPr txBox="1"/>
          <p:nvPr>
            <p:ph idx="4294967295" type="subTitle"/>
          </p:nvPr>
        </p:nvSpPr>
        <p:spPr>
          <a:xfrm>
            <a:off x="3421750" y="2528025"/>
            <a:ext cx="2300400" cy="77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Generate story-aligned visual assets and design.</a:t>
            </a:r>
            <a:endParaRPr sz="1300"/>
          </a:p>
        </p:txBody>
      </p:sp>
      <p:sp>
        <p:nvSpPr>
          <p:cNvPr id="1942" name="Google Shape;1942;p42"/>
          <p:cNvSpPr txBox="1"/>
          <p:nvPr>
            <p:ph idx="4294967295" type="subTitle"/>
          </p:nvPr>
        </p:nvSpPr>
        <p:spPr>
          <a:xfrm>
            <a:off x="6133550" y="2528025"/>
            <a:ext cx="2294100" cy="77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 a Python backend integrating the story and visual assets.</a:t>
            </a:r>
            <a:endParaRPr sz="1200"/>
          </a:p>
        </p:txBody>
      </p:sp>
      <p:cxnSp>
        <p:nvCxnSpPr>
          <p:cNvPr id="1943" name="Google Shape;1943;p42"/>
          <p:cNvCxnSpPr>
            <a:stCxn id="1940" idx="0"/>
            <a:endCxn id="1937" idx="2"/>
          </p:cNvCxnSpPr>
          <p:nvPr/>
        </p:nvCxnSpPr>
        <p:spPr>
          <a:xfrm rot="-5400000">
            <a:off x="1721800" y="2385825"/>
            <a:ext cx="2838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944" name="Google Shape;1944;p42"/>
          <p:cNvCxnSpPr>
            <a:stCxn id="1941" idx="0"/>
            <a:endCxn id="1938" idx="2"/>
          </p:cNvCxnSpPr>
          <p:nvPr/>
        </p:nvCxnSpPr>
        <p:spPr>
          <a:xfrm rot="-5400000">
            <a:off x="4430350" y="2385825"/>
            <a:ext cx="2838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945" name="Google Shape;1945;p42"/>
          <p:cNvCxnSpPr>
            <a:stCxn id="1942" idx="0"/>
            <a:endCxn id="1939" idx="2"/>
          </p:cNvCxnSpPr>
          <p:nvPr/>
        </p:nvCxnSpPr>
        <p:spPr>
          <a:xfrm rot="-5400000">
            <a:off x="7139000" y="2385825"/>
            <a:ext cx="2838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946" name="Google Shape;1946;p42"/>
          <p:cNvCxnSpPr>
            <a:stCxn id="1937" idx="0"/>
            <a:endCxn id="1936" idx="2"/>
          </p:cNvCxnSpPr>
          <p:nvPr/>
        </p:nvCxnSpPr>
        <p:spPr>
          <a:xfrm rot="-5400000">
            <a:off x="2831950" y="-22225"/>
            <a:ext cx="771600" cy="2708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42"/>
          <p:cNvCxnSpPr>
            <a:stCxn id="1936" idx="2"/>
            <a:endCxn id="1939" idx="0"/>
          </p:cNvCxnSpPr>
          <p:nvPr/>
        </p:nvCxnSpPr>
        <p:spPr>
          <a:xfrm flipH="1" rot="-5400000">
            <a:off x="5540550" y="-22150"/>
            <a:ext cx="771600" cy="2708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42"/>
          <p:cNvCxnSpPr>
            <a:stCxn id="1936" idx="2"/>
            <a:endCxn id="1938" idx="0"/>
          </p:cNvCxnSpPr>
          <p:nvPr/>
        </p:nvCxnSpPr>
        <p:spPr>
          <a:xfrm flipH="1" rot="-5400000">
            <a:off x="4186500" y="1331900"/>
            <a:ext cx="7716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9" name="Google Shape;1949;p42"/>
          <p:cNvSpPr txBox="1"/>
          <p:nvPr/>
        </p:nvSpPr>
        <p:spPr>
          <a:xfrm>
            <a:off x="716650" y="3583525"/>
            <a:ext cx="2294100" cy="52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5D74"/>
                </a:solidFill>
                <a:latin typeface="Varela Round"/>
                <a:ea typeface="Varela Round"/>
                <a:cs typeface="Varela Round"/>
                <a:sym typeface="Varela Round"/>
              </a:rPr>
              <a:t>Maja Sofie KIRSCHNICK</a:t>
            </a:r>
            <a:endParaRPr b="1" sz="1200">
              <a:solidFill>
                <a:srgbClr val="435D7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5D74"/>
                </a:solidFill>
                <a:latin typeface="Varela Round"/>
                <a:ea typeface="Varela Round"/>
                <a:cs typeface="Varela Round"/>
                <a:sym typeface="Varela Round"/>
              </a:rPr>
              <a:t>You Jin KIM	</a:t>
            </a:r>
            <a:endParaRPr b="1" sz="1200">
              <a:solidFill>
                <a:srgbClr val="435D7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50" name="Google Shape;1950;p42"/>
          <p:cNvSpPr txBox="1"/>
          <p:nvPr/>
        </p:nvSpPr>
        <p:spPr>
          <a:xfrm>
            <a:off x="3424900" y="3583525"/>
            <a:ext cx="2294100" cy="52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5D74"/>
                </a:solidFill>
                <a:latin typeface="Varela Round"/>
                <a:ea typeface="Varela Round"/>
                <a:cs typeface="Varela Round"/>
                <a:sym typeface="Varela Round"/>
              </a:rPr>
              <a:t>You Jin KIM	</a:t>
            </a:r>
            <a:endParaRPr b="1" sz="1200">
              <a:solidFill>
                <a:srgbClr val="435D7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5D74"/>
                </a:solidFill>
                <a:latin typeface="Varela Round"/>
                <a:ea typeface="Varela Round"/>
                <a:cs typeface="Varela Round"/>
                <a:sym typeface="Varela Round"/>
              </a:rPr>
              <a:t>Agustina ROMERO RODAS</a:t>
            </a:r>
            <a:endParaRPr b="1" sz="1200">
              <a:solidFill>
                <a:srgbClr val="435D7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51" name="Google Shape;1951;p42"/>
          <p:cNvSpPr txBox="1"/>
          <p:nvPr/>
        </p:nvSpPr>
        <p:spPr>
          <a:xfrm>
            <a:off x="6133150" y="3583525"/>
            <a:ext cx="2294100" cy="52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5D74"/>
                </a:solidFill>
                <a:latin typeface="Varela Round"/>
                <a:ea typeface="Varela Round"/>
                <a:cs typeface="Varela Round"/>
                <a:sym typeface="Varela Round"/>
              </a:rPr>
              <a:t>Philipp PETER</a:t>
            </a:r>
            <a:endParaRPr b="1" sz="1200">
              <a:solidFill>
                <a:srgbClr val="435D7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5D74"/>
                </a:solidFill>
                <a:latin typeface="Varela Round"/>
                <a:ea typeface="Varela Round"/>
                <a:cs typeface="Varela Round"/>
                <a:sym typeface="Varela Round"/>
              </a:rPr>
              <a:t>Agustina ROMERO RODAS</a:t>
            </a:r>
            <a:endParaRPr b="1" sz="1200">
              <a:solidFill>
                <a:srgbClr val="435D7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ding Fluency and Expression - Language Arts - 3rd grade- by Slidesgo">
  <a:themeElements>
    <a:clrScheme name="Simple Light">
      <a:dk1>
        <a:srgbClr val="333333"/>
      </a:dk1>
      <a:lt1>
        <a:srgbClr val="FFF8EF"/>
      </a:lt1>
      <a:dk2>
        <a:srgbClr val="35B4AE"/>
      </a:dk2>
      <a:lt2>
        <a:srgbClr val="EB667B"/>
      </a:lt2>
      <a:accent1>
        <a:srgbClr val="A4B420"/>
      </a:accent1>
      <a:accent2>
        <a:srgbClr val="F49E29"/>
      </a:accent2>
      <a:accent3>
        <a:srgbClr val="FFE5CA"/>
      </a:accent3>
      <a:accent4>
        <a:srgbClr val="403B5F"/>
      </a:accent4>
      <a:accent5>
        <a:srgbClr val="BFD031"/>
      </a:accent5>
      <a:accent6>
        <a:srgbClr val="54DFD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