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312" r:id="rId3"/>
    <p:sldId id="313" r:id="rId4"/>
  </p:sldIdLst>
  <p:sldSz cx="9144000" cy="6858000" type="screen4x3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00"/>
    <a:srgbClr val="800000"/>
    <a:srgbClr val="A50021"/>
    <a:srgbClr val="641F00"/>
    <a:srgbClr val="802800"/>
    <a:srgbClr val="990000"/>
    <a:srgbClr val="FF6600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13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-1332" y="-96"/>
      </p:cViewPr>
      <p:guideLst>
        <p:guide orient="horz" pos="709"/>
        <p:guide pos="340"/>
        <p:guide pos="1111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7EE47-8614-45CE-9021-64ADF7FCABD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9" name="Line 70"/>
          <p:cNvSpPr>
            <a:spLocks noChangeShapeType="1"/>
          </p:cNvSpPr>
          <p:nvPr userDrawn="1"/>
        </p:nvSpPr>
        <p:spPr bwMode="auto">
          <a:xfrm>
            <a:off x="611560" y="332656"/>
            <a:ext cx="8137153" cy="24510"/>
          </a:xfrm>
          <a:prstGeom prst="line">
            <a:avLst/>
          </a:prstGeom>
          <a:noFill/>
          <a:ln w="190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1" name="Text Box 61"/>
          <p:cNvSpPr txBox="1">
            <a:spLocks noChangeArrowheads="1"/>
          </p:cNvSpPr>
          <p:nvPr userDrawn="1"/>
        </p:nvSpPr>
        <p:spPr bwMode="auto">
          <a:xfrm>
            <a:off x="468313" y="6497638"/>
            <a:ext cx="9220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smtClean="0">
                <a:latin typeface="Calibri" pitchFamily="34" charset="0"/>
              </a:rPr>
              <a:t>Seminararbeit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12" name="Line 62"/>
          <p:cNvSpPr>
            <a:spLocks noChangeShapeType="1"/>
          </p:cNvSpPr>
          <p:nvPr userDrawn="1"/>
        </p:nvSpPr>
        <p:spPr bwMode="auto">
          <a:xfrm>
            <a:off x="539750" y="6424613"/>
            <a:ext cx="8208963" cy="0"/>
          </a:xfrm>
          <a:prstGeom prst="line">
            <a:avLst/>
          </a:prstGeom>
          <a:noFill/>
          <a:ln w="19050">
            <a:solidFill>
              <a:srgbClr val="FF9933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3" name="Text Box 60"/>
          <p:cNvSpPr txBox="1">
            <a:spLocks noChangeArrowheads="1"/>
          </p:cNvSpPr>
          <p:nvPr userDrawn="1"/>
        </p:nvSpPr>
        <p:spPr bwMode="auto">
          <a:xfrm>
            <a:off x="7596188" y="6497638"/>
            <a:ext cx="6495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smtClean="0">
                <a:latin typeface="Calibri" pitchFamily="34" charset="0"/>
              </a:rPr>
              <a:t>WS</a:t>
            </a:r>
            <a:r>
              <a:rPr lang="de-DE" sz="1000" baseline="0" dirty="0" smtClean="0">
                <a:latin typeface="Calibri" pitchFamily="34" charset="0"/>
              </a:rPr>
              <a:t> 2011</a:t>
            </a:r>
            <a:endParaRPr lang="de-DE" sz="1000" dirty="0"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9A33E-300D-4E29-8C25-854B147835E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928B4-C55A-4EFE-93F6-90D107E51A5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01FB9-5F4A-4292-99CD-FE148FF1452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DDD2-F1FC-4BEF-93FD-C7D4CF6E15A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EACCA-E791-4C02-8004-4C3910A8511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10AA4-5DB9-4308-9962-8B32D7713F0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AD89F-B932-4E9E-A835-5EE09868714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7379B-59E4-4341-B196-6FB7916A0F0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B36D6-8D46-4B5E-A41C-11FC4A692D5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00FAD-AE74-42B5-BB95-04BFF3B7FC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2DD4477-AEE9-4347-9888-C6CA018824C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23528" y="1196752"/>
            <a:ext cx="864096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de-DE" dirty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  <a:buFont typeface="Wingdings" pitchFamily="2" charset="2"/>
              <a:buChar char="§"/>
            </a:pPr>
            <a:r>
              <a:rPr lang="de-DE" dirty="0" smtClean="0">
                <a:latin typeface="Calibri" pitchFamily="34" charset="0"/>
              </a:rPr>
              <a:t>Start des SAP GUI</a:t>
            </a:r>
          </a:p>
          <a:p>
            <a:pPr marL="182563" indent="-182563">
              <a:buClr>
                <a:srgbClr val="FF9933"/>
              </a:buClr>
              <a:buFont typeface="Wingdings" pitchFamily="2" charset="2"/>
              <a:buChar char="§"/>
            </a:pPr>
            <a:endParaRPr lang="de-DE" dirty="0" smtClean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  <a:buFont typeface="Wingdings" pitchFamily="2" charset="2"/>
              <a:buChar char="§"/>
            </a:pPr>
            <a:endParaRPr lang="de-DE" dirty="0" smtClean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</a:pPr>
            <a:endParaRPr lang="de-DE" dirty="0" smtClean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  <a:buFont typeface="Wingdings" pitchFamily="2" charset="2"/>
              <a:buChar char="§"/>
            </a:pPr>
            <a:endParaRPr lang="de-DE" dirty="0" smtClean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  <a:buFont typeface="Wingdings" pitchFamily="2" charset="2"/>
              <a:buChar char="§"/>
            </a:pPr>
            <a:endParaRPr lang="de-DE" dirty="0" smtClean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</a:pPr>
            <a:endParaRPr lang="de-DE" dirty="0" smtClean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  <a:buFont typeface="Wingdings" pitchFamily="2" charset="2"/>
              <a:buChar char="§"/>
            </a:pPr>
            <a:r>
              <a:rPr lang="de-DE" dirty="0" smtClean="0">
                <a:latin typeface="Calibri" pitchFamily="34" charset="0"/>
              </a:rPr>
              <a:t>Info zur Einstellung</a:t>
            </a:r>
          </a:p>
          <a:p>
            <a:pPr marL="182563" indent="-182563">
              <a:buClr>
                <a:srgbClr val="FF9933"/>
              </a:buClr>
            </a:pPr>
            <a:r>
              <a:rPr lang="de-DE" dirty="0" smtClean="0">
                <a:latin typeface="Calibri" pitchFamily="34" charset="0"/>
              </a:rPr>
              <a:t>	</a:t>
            </a:r>
            <a:r>
              <a:rPr lang="de-DE" dirty="0" smtClean="0">
                <a:latin typeface="Calibri" pitchFamily="34" charset="0"/>
              </a:rPr>
              <a:t>des System</a:t>
            </a:r>
            <a:endParaRPr lang="de-DE" dirty="0" smtClean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  <a:buFont typeface="Wingdings" pitchFamily="2" charset="2"/>
              <a:buChar char="§"/>
            </a:pPr>
            <a:endParaRPr lang="de-DE" dirty="0" smtClean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</a:pPr>
            <a:endParaRPr lang="de-DE" dirty="0" smtClean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</a:pPr>
            <a:endParaRPr lang="de-DE" dirty="0">
              <a:latin typeface="Calibri" pitchFamily="34" charset="0"/>
            </a:endParaRPr>
          </a:p>
          <a:p>
            <a:endParaRPr lang="de-DE" dirty="0">
              <a:latin typeface="Calibri" pitchFamily="34" charset="0"/>
            </a:endParaRPr>
          </a:p>
          <a:p>
            <a:endParaRPr lang="de-DE" dirty="0">
              <a:latin typeface="Calibri" pitchFamily="34" charset="0"/>
            </a:endParaRPr>
          </a:p>
          <a:p>
            <a:endParaRPr lang="de-DE" dirty="0">
              <a:latin typeface="Calibri" pitchFamily="34" charset="0"/>
            </a:endParaRPr>
          </a:p>
          <a:p>
            <a:endParaRPr lang="de-DE" dirty="0">
              <a:latin typeface="Calibri" pitchFamily="34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95536" y="476672"/>
            <a:ext cx="456907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800" b="1" i="1" dirty="0" smtClean="0">
                <a:solidFill>
                  <a:schemeClr val="bg2"/>
                </a:solidFill>
                <a:latin typeface="Calibri" pitchFamily="34" charset="0"/>
              </a:rPr>
              <a:t>Anmeldeprozedur an SAP R/3</a:t>
            </a:r>
            <a:endParaRPr lang="de-DE" sz="2800" b="1" dirty="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429000"/>
            <a:ext cx="3968130" cy="296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50000"/>
          <a:stretch>
            <a:fillRect/>
          </a:stretch>
        </p:blipFill>
        <p:spPr bwMode="auto">
          <a:xfrm>
            <a:off x="2483768" y="1268760"/>
            <a:ext cx="4305300" cy="190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/>
          <p:nvPr/>
        </p:nvSpPr>
        <p:spPr>
          <a:xfrm>
            <a:off x="4067944" y="2060848"/>
            <a:ext cx="1584176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Mit Maus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Doppelklick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Pfeil nach unten 6"/>
          <p:cNvSpPr/>
          <p:nvPr/>
        </p:nvSpPr>
        <p:spPr>
          <a:xfrm>
            <a:off x="4716016" y="2780928"/>
            <a:ext cx="7200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23528" y="1196752"/>
            <a:ext cx="864096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de-DE" dirty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  <a:buFont typeface="Wingdings" pitchFamily="2" charset="2"/>
              <a:buChar char="§"/>
            </a:pPr>
            <a:r>
              <a:rPr lang="de-DE" dirty="0" smtClean="0">
                <a:latin typeface="Calibri" pitchFamily="34" charset="0"/>
              </a:rPr>
              <a:t>Anmeldung an das SAP R/3-System</a:t>
            </a:r>
          </a:p>
          <a:p>
            <a:pPr marL="182563" indent="-182563">
              <a:buClr>
                <a:srgbClr val="FF9933"/>
              </a:buClr>
              <a:buFont typeface="Wingdings" pitchFamily="2" charset="2"/>
              <a:buChar char="§"/>
            </a:pPr>
            <a:endParaRPr lang="de-DE" dirty="0" smtClean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  <a:buFont typeface="Wingdings" pitchFamily="2" charset="2"/>
              <a:buChar char="§"/>
            </a:pPr>
            <a:endParaRPr lang="de-DE" dirty="0" smtClean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</a:pPr>
            <a:endParaRPr lang="de-DE" dirty="0" smtClean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  <a:buFont typeface="Wingdings" pitchFamily="2" charset="2"/>
              <a:buChar char="§"/>
            </a:pPr>
            <a:endParaRPr lang="de-DE" dirty="0" smtClean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  <a:buFont typeface="Wingdings" pitchFamily="2" charset="2"/>
              <a:buChar char="§"/>
            </a:pPr>
            <a:endParaRPr lang="de-DE" dirty="0" smtClean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</a:pPr>
            <a:endParaRPr lang="de-DE" dirty="0" smtClean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</a:pPr>
            <a:endParaRPr lang="de-DE" dirty="0">
              <a:latin typeface="Calibri" pitchFamily="34" charset="0"/>
            </a:endParaRPr>
          </a:p>
          <a:p>
            <a:endParaRPr lang="de-DE" dirty="0">
              <a:latin typeface="Calibri" pitchFamily="34" charset="0"/>
            </a:endParaRPr>
          </a:p>
          <a:p>
            <a:endParaRPr lang="de-DE" dirty="0">
              <a:latin typeface="Calibri" pitchFamily="34" charset="0"/>
            </a:endParaRPr>
          </a:p>
          <a:p>
            <a:endParaRPr lang="de-DE" dirty="0">
              <a:latin typeface="Calibri" pitchFamily="34" charset="0"/>
            </a:endParaRPr>
          </a:p>
          <a:p>
            <a:endParaRPr lang="de-DE" dirty="0">
              <a:latin typeface="Calibri" pitchFamily="34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95536" y="476672"/>
            <a:ext cx="456907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800" b="1" i="1" dirty="0" smtClean="0">
                <a:solidFill>
                  <a:schemeClr val="bg2"/>
                </a:solidFill>
                <a:latin typeface="Calibri" pitchFamily="34" charset="0"/>
              </a:rPr>
              <a:t>Anmeldeprozedur an SAP R/3</a:t>
            </a:r>
            <a:endParaRPr lang="de-DE" sz="2800" b="1" dirty="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82900" b="72194"/>
          <a:stretch>
            <a:fillRect/>
          </a:stretch>
        </p:blipFill>
        <p:spPr bwMode="auto">
          <a:xfrm>
            <a:off x="1187624" y="2060848"/>
            <a:ext cx="3024336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feld 8"/>
          <p:cNvSpPr txBox="1"/>
          <p:nvPr/>
        </p:nvSpPr>
        <p:spPr>
          <a:xfrm>
            <a:off x="4211960" y="381541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Benutzer: XX     Gruppennummer</a:t>
            </a:r>
          </a:p>
        </p:txBody>
      </p:sp>
      <p:sp>
        <p:nvSpPr>
          <p:cNvPr id="10" name="Pfeil nach rechts 9"/>
          <p:cNvSpPr/>
          <p:nvPr/>
        </p:nvSpPr>
        <p:spPr>
          <a:xfrm>
            <a:off x="5652120" y="3933056"/>
            <a:ext cx="216024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5013176"/>
            <a:ext cx="302433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feld 11"/>
          <p:cNvSpPr txBox="1"/>
          <p:nvPr/>
        </p:nvSpPr>
        <p:spPr>
          <a:xfrm>
            <a:off x="4211960" y="5201152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Kennwort: Neu vergeben und Wiederholen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13" name="Rechteck 12"/>
          <p:cNvSpPr/>
          <p:nvPr/>
        </p:nvSpPr>
        <p:spPr>
          <a:xfrm>
            <a:off x="3851920" y="6021288"/>
            <a:ext cx="2160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2267744" y="5301208"/>
            <a:ext cx="72008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4211960" y="3392160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Mandant: 904</a:t>
            </a:r>
            <a:endParaRPr lang="de-DE" dirty="0"/>
          </a:p>
        </p:txBody>
      </p:sp>
      <p:sp>
        <p:nvSpPr>
          <p:cNvPr id="16" name="Pfeil nach rechts 15"/>
          <p:cNvSpPr/>
          <p:nvPr/>
        </p:nvSpPr>
        <p:spPr>
          <a:xfrm>
            <a:off x="3419872" y="3573016"/>
            <a:ext cx="86409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3851920" y="3978688"/>
            <a:ext cx="4320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/>
          <p:cNvSpPr/>
          <p:nvPr/>
        </p:nvSpPr>
        <p:spPr>
          <a:xfrm>
            <a:off x="3851920" y="4166664"/>
            <a:ext cx="4320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211960" y="400506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Kennwort: wird mitgeteilt</a:t>
            </a:r>
          </a:p>
        </p:txBody>
      </p:sp>
      <p:sp>
        <p:nvSpPr>
          <p:cNvPr id="20" name="Pfeil nach rechts 19"/>
          <p:cNvSpPr/>
          <p:nvPr/>
        </p:nvSpPr>
        <p:spPr>
          <a:xfrm>
            <a:off x="3059832" y="5373216"/>
            <a:ext cx="1224136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/>
          <p:cNvSpPr txBox="1"/>
          <p:nvPr/>
        </p:nvSpPr>
        <p:spPr>
          <a:xfrm>
            <a:off x="4211960" y="6010824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Mit Haken bestätigen</a:t>
            </a:r>
            <a:endParaRPr lang="de-DE" dirty="0"/>
          </a:p>
        </p:txBody>
      </p:sp>
      <p:sp>
        <p:nvSpPr>
          <p:cNvPr id="22" name="Pfeil nach rechts 21"/>
          <p:cNvSpPr/>
          <p:nvPr/>
        </p:nvSpPr>
        <p:spPr>
          <a:xfrm>
            <a:off x="4211960" y="6165304"/>
            <a:ext cx="7200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23528" y="1196752"/>
            <a:ext cx="864096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de-DE" dirty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  <a:buFont typeface="Wingdings" pitchFamily="2" charset="2"/>
              <a:buChar char="§"/>
            </a:pPr>
            <a:r>
              <a:rPr lang="de-DE" dirty="0" smtClean="0">
                <a:latin typeface="Calibri" pitchFamily="34" charset="0"/>
              </a:rPr>
              <a:t>Überblick SAP R/3</a:t>
            </a:r>
          </a:p>
          <a:p>
            <a:pPr marL="182563" indent="-182563">
              <a:buClr>
                <a:srgbClr val="FF9933"/>
              </a:buClr>
              <a:buFont typeface="Wingdings" pitchFamily="2" charset="2"/>
              <a:buChar char="§"/>
            </a:pPr>
            <a:endParaRPr lang="de-DE" dirty="0" smtClean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  <a:buFont typeface="Wingdings" pitchFamily="2" charset="2"/>
              <a:buChar char="§"/>
            </a:pPr>
            <a:endParaRPr lang="de-DE" dirty="0" smtClean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</a:pPr>
            <a:endParaRPr lang="de-DE" dirty="0" smtClean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  <a:buFont typeface="Wingdings" pitchFamily="2" charset="2"/>
              <a:buChar char="§"/>
            </a:pPr>
            <a:endParaRPr lang="de-DE" dirty="0" smtClean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  <a:buFont typeface="Wingdings" pitchFamily="2" charset="2"/>
              <a:buChar char="§"/>
            </a:pPr>
            <a:endParaRPr lang="de-DE" dirty="0" smtClean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</a:pPr>
            <a:endParaRPr lang="de-DE" dirty="0" smtClean="0">
              <a:latin typeface="Calibri" pitchFamily="34" charset="0"/>
            </a:endParaRPr>
          </a:p>
          <a:p>
            <a:pPr marL="182563" indent="-182563">
              <a:buClr>
                <a:srgbClr val="FF9933"/>
              </a:buClr>
            </a:pPr>
            <a:endParaRPr lang="de-DE" dirty="0">
              <a:latin typeface="Calibri" pitchFamily="34" charset="0"/>
            </a:endParaRPr>
          </a:p>
          <a:p>
            <a:endParaRPr lang="de-DE" dirty="0">
              <a:latin typeface="Calibri" pitchFamily="34" charset="0"/>
            </a:endParaRPr>
          </a:p>
          <a:p>
            <a:endParaRPr lang="de-DE" dirty="0">
              <a:latin typeface="Calibri" pitchFamily="34" charset="0"/>
            </a:endParaRPr>
          </a:p>
          <a:p>
            <a:endParaRPr lang="de-DE" dirty="0">
              <a:latin typeface="Calibri" pitchFamily="34" charset="0"/>
            </a:endParaRPr>
          </a:p>
          <a:p>
            <a:endParaRPr lang="de-DE" dirty="0">
              <a:latin typeface="Calibri" pitchFamily="34" charset="0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95536" y="476672"/>
            <a:ext cx="456907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800" b="1" i="1" dirty="0" smtClean="0">
                <a:solidFill>
                  <a:schemeClr val="bg2"/>
                </a:solidFill>
                <a:latin typeface="Calibri" pitchFamily="34" charset="0"/>
              </a:rPr>
              <a:t>Anmeldeprozedur an SAP R/3</a:t>
            </a:r>
            <a:endParaRPr lang="de-DE" sz="2800" b="1" dirty="0">
              <a:solidFill>
                <a:schemeClr val="bg2"/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46679" b="57794"/>
          <a:stretch>
            <a:fillRect/>
          </a:stretch>
        </p:blipFill>
        <p:spPr bwMode="auto">
          <a:xfrm>
            <a:off x="323528" y="2060848"/>
            <a:ext cx="8532440" cy="42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Bildschirmpräsentation 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Default Design</vt:lpstr>
      <vt:lpstr>Folie 1</vt:lpstr>
      <vt:lpstr>Folie 2</vt:lpstr>
      <vt:lpstr>Folie 3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d034726</dc:creator>
  <cp:lastModifiedBy>Oliver Ossenbrink</cp:lastModifiedBy>
  <cp:revision>83</cp:revision>
  <dcterms:created xsi:type="dcterms:W3CDTF">2008-10-08T19:35:00Z</dcterms:created>
  <dcterms:modified xsi:type="dcterms:W3CDTF">2011-10-06T13:30:18Z</dcterms:modified>
</cp:coreProperties>
</file>