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C9186-9C8F-39BF-EAAE-F492835BE7CC}" v="224" dt="2024-12-12T18:01:04.199"/>
    <p1510:client id="{56D93571-14A2-42B4-B3EE-6B1898B2C2AE}" v="14" dt="2024-12-12T18:32:41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70" d="100"/>
          <a:sy n="70" d="100"/>
        </p:scale>
        <p:origin x="240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7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9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2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7" name="Rectangle 386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5665546" cy="2387600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OneNote2025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5665546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200" dirty="0" err="1">
                <a:solidFill>
                  <a:srgbClr val="FFFFFF"/>
                </a:solidFill>
              </a:rPr>
              <a:t>Girlboss</a:t>
            </a:r>
            <a:r>
              <a:rPr lang="de-DE" sz="2200" dirty="0">
                <a:solidFill>
                  <a:srgbClr val="FFFFFF"/>
                </a:solidFill>
              </a:rPr>
              <a:t> </a:t>
            </a:r>
            <a:r>
              <a:rPr lang="de-DE" sz="2200" dirty="0" err="1">
                <a:solidFill>
                  <a:srgbClr val="FFFFFF"/>
                </a:solidFill>
              </a:rPr>
              <a:t>your</a:t>
            </a:r>
            <a:r>
              <a:rPr lang="de-DE" sz="2200" dirty="0">
                <a:solidFill>
                  <a:srgbClr val="FFFFFF"/>
                </a:solidFill>
              </a:rPr>
              <a:t> </a:t>
            </a:r>
            <a:r>
              <a:rPr lang="de-DE" sz="2200" dirty="0" err="1">
                <a:solidFill>
                  <a:srgbClr val="FFFFFF"/>
                </a:solidFill>
              </a:rPr>
              <a:t>way</a:t>
            </a:r>
            <a:r>
              <a:rPr lang="de-DE" sz="2200" dirty="0">
                <a:solidFill>
                  <a:srgbClr val="FFFFFF"/>
                </a:solidFill>
              </a:rPr>
              <a:t> </a:t>
            </a:r>
            <a:r>
              <a:rPr lang="de-DE" sz="2200" dirty="0" err="1">
                <a:solidFill>
                  <a:srgbClr val="FFFFFF"/>
                </a:solidFill>
              </a:rPr>
              <a:t>through</a:t>
            </a:r>
            <a:r>
              <a:rPr lang="de-DE" sz="2200" dirty="0">
                <a:solidFill>
                  <a:srgbClr val="FFFFFF"/>
                </a:solidFill>
              </a:rPr>
              <a:t> 2025</a:t>
            </a:r>
          </a:p>
        </p:txBody>
      </p:sp>
      <p:pic>
        <p:nvPicPr>
          <p:cNvPr id="6" name="Grafik 5" descr="Ein Bild, das Text, Screenshot, Betriebssystem, Schrift enthält.&#10;&#10;Beschreibung automatisch generiert.">
            <a:extLst>
              <a:ext uri="{FF2B5EF4-FFF2-40B4-BE49-F238E27FC236}">
                <a16:creationId xmlns:a16="http://schemas.microsoft.com/office/drawing/2014/main" id="{57FE0F46-4730-893C-758D-A3C653304C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 l="1333" t="409" r="272" b="886"/>
          <a:stretch/>
        </p:blipFill>
        <p:spPr>
          <a:xfrm>
            <a:off x="9022957" y="502617"/>
            <a:ext cx="2688629" cy="58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CA289-2609-981D-7EA8-53F9763B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7162FE"/>
                </a:solidFill>
                <a:cs typeface="Sabon Next LT"/>
              </a:rPr>
              <a:t>Womit verbindest du "Notizen"?</a:t>
            </a:r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EAA746-AEA9-DC79-6417-48394F580F59}"/>
              </a:ext>
            </a:extLst>
          </p:cNvPr>
          <p:cNvSpPr/>
          <p:nvPr/>
        </p:nvSpPr>
        <p:spPr>
          <a:xfrm>
            <a:off x="1369540" y="2759675"/>
            <a:ext cx="1935891" cy="1606378"/>
          </a:xfrm>
          <a:custGeom>
            <a:avLst/>
            <a:gdLst>
              <a:gd name="connsiteX0" fmla="*/ 0 w 1935891"/>
              <a:gd name="connsiteY0" fmla="*/ 803189 h 1606378"/>
              <a:gd name="connsiteX1" fmla="*/ 967946 w 1935891"/>
              <a:gd name="connsiteY1" fmla="*/ 0 h 1606378"/>
              <a:gd name="connsiteX2" fmla="*/ 1935892 w 1935891"/>
              <a:gd name="connsiteY2" fmla="*/ 803189 h 1606378"/>
              <a:gd name="connsiteX3" fmla="*/ 967946 w 1935891"/>
              <a:gd name="connsiteY3" fmla="*/ 1606378 h 1606378"/>
              <a:gd name="connsiteX4" fmla="*/ 0 w 1935891"/>
              <a:gd name="connsiteY4" fmla="*/ 803189 h 160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891" h="1606378" fill="none" extrusionOk="0">
                <a:moveTo>
                  <a:pt x="0" y="803189"/>
                </a:moveTo>
                <a:cubicBezTo>
                  <a:pt x="77550" y="365957"/>
                  <a:pt x="406381" y="32411"/>
                  <a:pt x="967946" y="0"/>
                </a:cubicBezTo>
                <a:cubicBezTo>
                  <a:pt x="1559088" y="88464"/>
                  <a:pt x="1914225" y="290488"/>
                  <a:pt x="1935892" y="803189"/>
                </a:cubicBezTo>
                <a:cubicBezTo>
                  <a:pt x="1831133" y="1132501"/>
                  <a:pt x="1531381" y="1604885"/>
                  <a:pt x="967946" y="1606378"/>
                </a:cubicBezTo>
                <a:cubicBezTo>
                  <a:pt x="429441" y="1618484"/>
                  <a:pt x="70528" y="1336652"/>
                  <a:pt x="0" y="803189"/>
                </a:cubicBezTo>
                <a:close/>
              </a:path>
              <a:path w="1935891" h="1606378" stroke="0" extrusionOk="0">
                <a:moveTo>
                  <a:pt x="0" y="803189"/>
                </a:moveTo>
                <a:cubicBezTo>
                  <a:pt x="-85354" y="410149"/>
                  <a:pt x="504644" y="77003"/>
                  <a:pt x="967946" y="0"/>
                </a:cubicBezTo>
                <a:cubicBezTo>
                  <a:pt x="1556457" y="-64459"/>
                  <a:pt x="1898434" y="341615"/>
                  <a:pt x="1935892" y="803189"/>
                </a:cubicBezTo>
                <a:cubicBezTo>
                  <a:pt x="1875374" y="1333408"/>
                  <a:pt x="1554059" y="1586792"/>
                  <a:pt x="967946" y="1606378"/>
                </a:cubicBezTo>
                <a:cubicBezTo>
                  <a:pt x="442607" y="1607760"/>
                  <a:pt x="-28223" y="1251882"/>
                  <a:pt x="0" y="8031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Geradlinig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4F344EA-1B49-DB70-5CD2-EDC9E745E8CC}"/>
              </a:ext>
            </a:extLst>
          </p:cNvPr>
          <p:cNvSpPr/>
          <p:nvPr/>
        </p:nvSpPr>
        <p:spPr>
          <a:xfrm>
            <a:off x="7819325" y="3567031"/>
            <a:ext cx="2044748" cy="1606378"/>
          </a:xfrm>
          <a:custGeom>
            <a:avLst/>
            <a:gdLst>
              <a:gd name="connsiteX0" fmla="*/ 0 w 2044748"/>
              <a:gd name="connsiteY0" fmla="*/ 803189 h 1606378"/>
              <a:gd name="connsiteX1" fmla="*/ 1022374 w 2044748"/>
              <a:gd name="connsiteY1" fmla="*/ 0 h 1606378"/>
              <a:gd name="connsiteX2" fmla="*/ 2044748 w 2044748"/>
              <a:gd name="connsiteY2" fmla="*/ 803189 h 1606378"/>
              <a:gd name="connsiteX3" fmla="*/ 1022374 w 2044748"/>
              <a:gd name="connsiteY3" fmla="*/ 1606378 h 1606378"/>
              <a:gd name="connsiteX4" fmla="*/ 0 w 2044748"/>
              <a:gd name="connsiteY4" fmla="*/ 803189 h 160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4748" h="1606378" fill="none" extrusionOk="0">
                <a:moveTo>
                  <a:pt x="0" y="803189"/>
                </a:moveTo>
                <a:cubicBezTo>
                  <a:pt x="67432" y="365128"/>
                  <a:pt x="442572" y="18209"/>
                  <a:pt x="1022374" y="0"/>
                </a:cubicBezTo>
                <a:cubicBezTo>
                  <a:pt x="1643576" y="88464"/>
                  <a:pt x="2023081" y="290488"/>
                  <a:pt x="2044748" y="803189"/>
                </a:cubicBezTo>
                <a:cubicBezTo>
                  <a:pt x="1957788" y="1151918"/>
                  <a:pt x="1641448" y="1603561"/>
                  <a:pt x="1022374" y="1606378"/>
                </a:cubicBezTo>
                <a:cubicBezTo>
                  <a:pt x="453809" y="1618484"/>
                  <a:pt x="70528" y="1336652"/>
                  <a:pt x="0" y="803189"/>
                </a:cubicBezTo>
                <a:close/>
              </a:path>
              <a:path w="2044748" h="1606378" stroke="0" extrusionOk="0">
                <a:moveTo>
                  <a:pt x="0" y="803189"/>
                </a:moveTo>
                <a:cubicBezTo>
                  <a:pt x="-30612" y="377729"/>
                  <a:pt x="557488" y="107767"/>
                  <a:pt x="1022374" y="0"/>
                </a:cubicBezTo>
                <a:cubicBezTo>
                  <a:pt x="1640945" y="-64459"/>
                  <a:pt x="2007290" y="341615"/>
                  <a:pt x="2044748" y="803189"/>
                </a:cubicBezTo>
                <a:cubicBezTo>
                  <a:pt x="1989500" y="1325865"/>
                  <a:pt x="1710267" y="1559532"/>
                  <a:pt x="1022374" y="1606378"/>
                </a:cubicBezTo>
                <a:cubicBezTo>
                  <a:pt x="466975" y="1607760"/>
                  <a:pt x="-28223" y="1251882"/>
                  <a:pt x="0" y="8031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Langeweile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5C73188-58F2-DF91-B490-7F97F164675D}"/>
              </a:ext>
            </a:extLst>
          </p:cNvPr>
          <p:cNvSpPr/>
          <p:nvPr/>
        </p:nvSpPr>
        <p:spPr>
          <a:xfrm>
            <a:off x="4163538" y="4573959"/>
            <a:ext cx="1935891" cy="1606378"/>
          </a:xfrm>
          <a:custGeom>
            <a:avLst/>
            <a:gdLst>
              <a:gd name="connsiteX0" fmla="*/ 0 w 1935891"/>
              <a:gd name="connsiteY0" fmla="*/ 803189 h 1606378"/>
              <a:gd name="connsiteX1" fmla="*/ 967946 w 1935891"/>
              <a:gd name="connsiteY1" fmla="*/ 0 h 1606378"/>
              <a:gd name="connsiteX2" fmla="*/ 1935892 w 1935891"/>
              <a:gd name="connsiteY2" fmla="*/ 803189 h 1606378"/>
              <a:gd name="connsiteX3" fmla="*/ 967946 w 1935891"/>
              <a:gd name="connsiteY3" fmla="*/ 1606378 h 1606378"/>
              <a:gd name="connsiteX4" fmla="*/ 0 w 1935891"/>
              <a:gd name="connsiteY4" fmla="*/ 803189 h 160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891" h="1606378" fill="none" extrusionOk="0">
                <a:moveTo>
                  <a:pt x="0" y="803189"/>
                </a:moveTo>
                <a:cubicBezTo>
                  <a:pt x="77550" y="365957"/>
                  <a:pt x="406381" y="32411"/>
                  <a:pt x="967946" y="0"/>
                </a:cubicBezTo>
                <a:cubicBezTo>
                  <a:pt x="1559088" y="88464"/>
                  <a:pt x="1914225" y="290488"/>
                  <a:pt x="1935892" y="803189"/>
                </a:cubicBezTo>
                <a:cubicBezTo>
                  <a:pt x="1831133" y="1132501"/>
                  <a:pt x="1531381" y="1604885"/>
                  <a:pt x="967946" y="1606378"/>
                </a:cubicBezTo>
                <a:cubicBezTo>
                  <a:pt x="429441" y="1618484"/>
                  <a:pt x="70528" y="1336652"/>
                  <a:pt x="0" y="803189"/>
                </a:cubicBezTo>
                <a:close/>
              </a:path>
              <a:path w="1935891" h="1606378" stroke="0" extrusionOk="0">
                <a:moveTo>
                  <a:pt x="0" y="803189"/>
                </a:moveTo>
                <a:cubicBezTo>
                  <a:pt x="-85354" y="410149"/>
                  <a:pt x="504644" y="77003"/>
                  <a:pt x="967946" y="0"/>
                </a:cubicBezTo>
                <a:cubicBezTo>
                  <a:pt x="1556457" y="-64459"/>
                  <a:pt x="1898434" y="341615"/>
                  <a:pt x="1935892" y="803189"/>
                </a:cubicBezTo>
                <a:cubicBezTo>
                  <a:pt x="1875374" y="1333408"/>
                  <a:pt x="1554059" y="1586792"/>
                  <a:pt x="967946" y="1606378"/>
                </a:cubicBezTo>
                <a:cubicBezTo>
                  <a:pt x="442607" y="1607760"/>
                  <a:pt x="-28223" y="1251882"/>
                  <a:pt x="0" y="8031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ToDo's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8F05A5D-AFD9-2FE7-D354-42F045C4022D}"/>
              </a:ext>
            </a:extLst>
          </p:cNvPr>
          <p:cNvSpPr/>
          <p:nvPr/>
        </p:nvSpPr>
        <p:spPr>
          <a:xfrm>
            <a:off x="5732894" y="2006744"/>
            <a:ext cx="1935891" cy="1606378"/>
          </a:xfrm>
          <a:custGeom>
            <a:avLst/>
            <a:gdLst>
              <a:gd name="connsiteX0" fmla="*/ 0 w 1935891"/>
              <a:gd name="connsiteY0" fmla="*/ 803189 h 1606378"/>
              <a:gd name="connsiteX1" fmla="*/ 967946 w 1935891"/>
              <a:gd name="connsiteY1" fmla="*/ 0 h 1606378"/>
              <a:gd name="connsiteX2" fmla="*/ 1935892 w 1935891"/>
              <a:gd name="connsiteY2" fmla="*/ 803189 h 1606378"/>
              <a:gd name="connsiteX3" fmla="*/ 967946 w 1935891"/>
              <a:gd name="connsiteY3" fmla="*/ 1606378 h 1606378"/>
              <a:gd name="connsiteX4" fmla="*/ 0 w 1935891"/>
              <a:gd name="connsiteY4" fmla="*/ 803189 h 160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891" h="1606378" fill="none" extrusionOk="0">
                <a:moveTo>
                  <a:pt x="0" y="803189"/>
                </a:moveTo>
                <a:cubicBezTo>
                  <a:pt x="77550" y="365957"/>
                  <a:pt x="406381" y="32411"/>
                  <a:pt x="967946" y="0"/>
                </a:cubicBezTo>
                <a:cubicBezTo>
                  <a:pt x="1559088" y="88464"/>
                  <a:pt x="1914225" y="290488"/>
                  <a:pt x="1935892" y="803189"/>
                </a:cubicBezTo>
                <a:cubicBezTo>
                  <a:pt x="1831133" y="1132501"/>
                  <a:pt x="1531381" y="1604885"/>
                  <a:pt x="967946" y="1606378"/>
                </a:cubicBezTo>
                <a:cubicBezTo>
                  <a:pt x="429441" y="1618484"/>
                  <a:pt x="70528" y="1336652"/>
                  <a:pt x="0" y="803189"/>
                </a:cubicBezTo>
                <a:close/>
              </a:path>
              <a:path w="1935891" h="1606378" stroke="0" extrusionOk="0">
                <a:moveTo>
                  <a:pt x="0" y="803189"/>
                </a:moveTo>
                <a:cubicBezTo>
                  <a:pt x="-85354" y="410149"/>
                  <a:pt x="504644" y="77003"/>
                  <a:pt x="967946" y="0"/>
                </a:cubicBezTo>
                <a:cubicBezTo>
                  <a:pt x="1556457" y="-64459"/>
                  <a:pt x="1898434" y="341615"/>
                  <a:pt x="1935892" y="803189"/>
                </a:cubicBezTo>
                <a:cubicBezTo>
                  <a:pt x="1875374" y="1333408"/>
                  <a:pt x="1554059" y="1586792"/>
                  <a:pt x="967946" y="1606378"/>
                </a:cubicBezTo>
                <a:cubicBezTo>
                  <a:pt x="442607" y="1607760"/>
                  <a:pt x="-28223" y="1251882"/>
                  <a:pt x="0" y="8031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Business</a:t>
            </a:r>
          </a:p>
        </p:txBody>
      </p:sp>
      <p:pic>
        <p:nvPicPr>
          <p:cNvPr id="14" name="Grafik 13" descr="Ein Bild, das Text, Screenshot, Betriebssystem, Schrift enthält.&#10;&#10;Beschreibung automatisch generiert.">
            <a:extLst>
              <a:ext uri="{FF2B5EF4-FFF2-40B4-BE49-F238E27FC236}">
                <a16:creationId xmlns:a16="http://schemas.microsoft.com/office/drawing/2014/main" id="{F235CE59-E426-1355-0C30-0B6948B499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 l="1333" t="409" r="272" b="886"/>
          <a:stretch/>
        </p:blipFill>
        <p:spPr>
          <a:xfrm>
            <a:off x="8904371" y="962845"/>
            <a:ext cx="2285341" cy="4983784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A40D263-27BB-5148-16DD-980A96A11369}"/>
              </a:ext>
            </a:extLst>
          </p:cNvPr>
          <p:cNvSpPr txBox="1">
            <a:spLocks/>
          </p:cNvSpPr>
          <p:nvPr/>
        </p:nvSpPr>
        <p:spPr>
          <a:xfrm>
            <a:off x="1164772" y="7141174"/>
            <a:ext cx="4328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de-DE">
                <a:solidFill>
                  <a:srgbClr val="7162FE"/>
                </a:solidFill>
                <a:cs typeface="Sabon Next LT"/>
              </a:rPr>
              <a:t>Muss das sein?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212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CA289-2609-981D-7EA8-53F9763B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2" y="4155395"/>
            <a:ext cx="4328887" cy="1325563"/>
          </a:xfrm>
        </p:spPr>
        <p:txBody>
          <a:bodyPr/>
          <a:lstStyle/>
          <a:p>
            <a:r>
              <a:rPr lang="de-DE" dirty="0">
                <a:solidFill>
                  <a:srgbClr val="7162FE"/>
                </a:solidFill>
                <a:cs typeface="Sabon Next LT"/>
              </a:rPr>
              <a:t>Muss das sein?</a:t>
            </a:r>
            <a:endParaRPr lang="de-DE" dirty="0"/>
          </a:p>
        </p:txBody>
      </p:sp>
      <p:pic>
        <p:nvPicPr>
          <p:cNvPr id="3" name="Grafik 2" descr="Ein Bild, das Text, Screenshot, Betriebssystem, Schrift enthält.&#10;&#10;Beschreibung automatisch generiert.">
            <a:extLst>
              <a:ext uri="{FF2B5EF4-FFF2-40B4-BE49-F238E27FC236}">
                <a16:creationId xmlns:a16="http://schemas.microsoft.com/office/drawing/2014/main" id="{C2AF3507-AEF6-C612-595E-7C8E9C01D2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 l="1333" t="409" r="272" b="886"/>
          <a:stretch/>
        </p:blipFill>
        <p:spPr>
          <a:xfrm>
            <a:off x="8904371" y="962845"/>
            <a:ext cx="2285341" cy="4983784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2E1B658B-F3C0-F18F-C1E1-7AA9F373E46D}"/>
              </a:ext>
            </a:extLst>
          </p:cNvPr>
          <p:cNvSpPr txBox="1">
            <a:spLocks/>
          </p:cNvSpPr>
          <p:nvPr/>
        </p:nvSpPr>
        <p:spPr>
          <a:xfrm>
            <a:off x="-7855424" y="681037"/>
            <a:ext cx="8066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de-DE">
                <a:solidFill>
                  <a:srgbClr val="7162FE"/>
                </a:solidFill>
                <a:cs typeface="Sabon Next LT"/>
              </a:rPr>
              <a:t>Slay while you stay on track</a:t>
            </a:r>
            <a:endParaRPr lang="de-DE">
              <a:solidFill>
                <a:srgbClr val="7162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01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Betriebssystem, Schrift enthält.&#10;&#10;Beschreibung automatisch generiert.">
            <a:extLst>
              <a:ext uri="{FF2B5EF4-FFF2-40B4-BE49-F238E27FC236}">
                <a16:creationId xmlns:a16="http://schemas.microsoft.com/office/drawing/2014/main" id="{E25202FD-5ADB-D00F-8DCF-94FFCAD674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 l="1333" t="409" r="272" b="886"/>
          <a:stretch/>
        </p:blipFill>
        <p:spPr>
          <a:xfrm>
            <a:off x="8904371" y="962845"/>
            <a:ext cx="2285341" cy="4983784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9CA289-2609-981D-7EA8-53F9763B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8066171" cy="1325563"/>
          </a:xfrm>
        </p:spPr>
        <p:txBody>
          <a:bodyPr/>
          <a:lstStyle/>
          <a:p>
            <a:r>
              <a:rPr lang="de-DE" dirty="0">
                <a:solidFill>
                  <a:srgbClr val="7162FE"/>
                </a:solidFill>
                <a:cs typeface="Sabon Next LT"/>
              </a:rPr>
              <a:t>Slay </a:t>
            </a:r>
            <a:r>
              <a:rPr lang="de-DE" dirty="0" err="1">
                <a:solidFill>
                  <a:srgbClr val="7162FE"/>
                </a:solidFill>
                <a:cs typeface="Sabon Next LT"/>
              </a:rPr>
              <a:t>while</a:t>
            </a:r>
            <a:r>
              <a:rPr lang="de-DE" dirty="0">
                <a:solidFill>
                  <a:srgbClr val="7162FE"/>
                </a:solidFill>
                <a:cs typeface="Sabon Next LT"/>
              </a:rPr>
              <a:t> </a:t>
            </a:r>
            <a:r>
              <a:rPr lang="de-DE" dirty="0" err="1">
                <a:solidFill>
                  <a:srgbClr val="7162FE"/>
                </a:solidFill>
                <a:cs typeface="Sabon Next LT"/>
              </a:rPr>
              <a:t>you</a:t>
            </a:r>
            <a:r>
              <a:rPr lang="de-DE" dirty="0">
                <a:solidFill>
                  <a:srgbClr val="7162FE"/>
                </a:solidFill>
                <a:cs typeface="Sabon Next LT"/>
              </a:rPr>
              <a:t> </a:t>
            </a:r>
            <a:r>
              <a:rPr lang="de-DE" dirty="0" err="1">
                <a:solidFill>
                  <a:srgbClr val="7162FE"/>
                </a:solidFill>
                <a:cs typeface="Sabon Next LT"/>
              </a:rPr>
              <a:t>stay</a:t>
            </a:r>
            <a:r>
              <a:rPr lang="de-DE" dirty="0">
                <a:solidFill>
                  <a:srgbClr val="7162FE"/>
                </a:solidFill>
                <a:cs typeface="Sabon Next LT"/>
              </a:rPr>
              <a:t> on track</a:t>
            </a:r>
            <a:endParaRPr lang="de-DE" dirty="0">
              <a:solidFill>
                <a:srgbClr val="7162FE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6E69796-4F17-000F-FD7E-E2A1ED5520CC}"/>
              </a:ext>
            </a:extLst>
          </p:cNvPr>
          <p:cNvSpPr txBox="1">
            <a:spLocks/>
          </p:cNvSpPr>
          <p:nvPr/>
        </p:nvSpPr>
        <p:spPr>
          <a:xfrm>
            <a:off x="1164772" y="6840538"/>
            <a:ext cx="4328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de-DE">
                <a:solidFill>
                  <a:srgbClr val="7162FE"/>
                </a:solidFill>
                <a:cs typeface="Sabon Next LT"/>
              </a:rPr>
              <a:t>Muss das sein?</a:t>
            </a:r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9C4BF53-FF43-71B9-ABB1-61EEB7EFB734}"/>
              </a:ext>
            </a:extLst>
          </p:cNvPr>
          <p:cNvSpPr/>
          <p:nvPr/>
        </p:nvSpPr>
        <p:spPr>
          <a:xfrm>
            <a:off x="1369540" y="2759675"/>
            <a:ext cx="1935891" cy="1606378"/>
          </a:xfrm>
          <a:custGeom>
            <a:avLst/>
            <a:gdLst>
              <a:gd name="connsiteX0" fmla="*/ 0 w 1935891"/>
              <a:gd name="connsiteY0" fmla="*/ 803189 h 1606378"/>
              <a:gd name="connsiteX1" fmla="*/ 967946 w 1935891"/>
              <a:gd name="connsiteY1" fmla="*/ 0 h 1606378"/>
              <a:gd name="connsiteX2" fmla="*/ 1935892 w 1935891"/>
              <a:gd name="connsiteY2" fmla="*/ 803189 h 1606378"/>
              <a:gd name="connsiteX3" fmla="*/ 967946 w 1935891"/>
              <a:gd name="connsiteY3" fmla="*/ 1606378 h 1606378"/>
              <a:gd name="connsiteX4" fmla="*/ 0 w 1935891"/>
              <a:gd name="connsiteY4" fmla="*/ 803189 h 160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891" h="1606378" fill="none" extrusionOk="0">
                <a:moveTo>
                  <a:pt x="0" y="803189"/>
                </a:moveTo>
                <a:cubicBezTo>
                  <a:pt x="77550" y="365957"/>
                  <a:pt x="406381" y="32411"/>
                  <a:pt x="967946" y="0"/>
                </a:cubicBezTo>
                <a:cubicBezTo>
                  <a:pt x="1559088" y="88464"/>
                  <a:pt x="1914225" y="290488"/>
                  <a:pt x="1935892" y="803189"/>
                </a:cubicBezTo>
                <a:cubicBezTo>
                  <a:pt x="1831133" y="1132501"/>
                  <a:pt x="1531381" y="1604885"/>
                  <a:pt x="967946" y="1606378"/>
                </a:cubicBezTo>
                <a:cubicBezTo>
                  <a:pt x="429441" y="1618484"/>
                  <a:pt x="70528" y="1336652"/>
                  <a:pt x="0" y="803189"/>
                </a:cubicBezTo>
                <a:close/>
              </a:path>
              <a:path w="1935891" h="1606378" stroke="0" extrusionOk="0">
                <a:moveTo>
                  <a:pt x="0" y="803189"/>
                </a:moveTo>
                <a:cubicBezTo>
                  <a:pt x="-85354" y="410149"/>
                  <a:pt x="504644" y="77003"/>
                  <a:pt x="967946" y="0"/>
                </a:cubicBezTo>
                <a:cubicBezTo>
                  <a:pt x="1556457" y="-64459"/>
                  <a:pt x="1898434" y="341615"/>
                  <a:pt x="1935892" y="803189"/>
                </a:cubicBezTo>
                <a:cubicBezTo>
                  <a:pt x="1875374" y="1333408"/>
                  <a:pt x="1554059" y="1586792"/>
                  <a:pt x="967946" y="1606378"/>
                </a:cubicBezTo>
                <a:cubicBezTo>
                  <a:pt x="442607" y="1607760"/>
                  <a:pt x="-28223" y="1251882"/>
                  <a:pt x="0" y="803189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Feminin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2771688-ECD5-0F5B-5829-7B0B52232DCF}"/>
              </a:ext>
            </a:extLst>
          </p:cNvPr>
          <p:cNvSpPr/>
          <p:nvPr/>
        </p:nvSpPr>
        <p:spPr>
          <a:xfrm>
            <a:off x="7819325" y="3567031"/>
            <a:ext cx="2044748" cy="1606378"/>
          </a:xfrm>
          <a:custGeom>
            <a:avLst/>
            <a:gdLst>
              <a:gd name="connsiteX0" fmla="*/ 0 w 2044748"/>
              <a:gd name="connsiteY0" fmla="*/ 803189 h 1606378"/>
              <a:gd name="connsiteX1" fmla="*/ 1022374 w 2044748"/>
              <a:gd name="connsiteY1" fmla="*/ 0 h 1606378"/>
              <a:gd name="connsiteX2" fmla="*/ 2044748 w 2044748"/>
              <a:gd name="connsiteY2" fmla="*/ 803189 h 1606378"/>
              <a:gd name="connsiteX3" fmla="*/ 1022374 w 2044748"/>
              <a:gd name="connsiteY3" fmla="*/ 1606378 h 1606378"/>
              <a:gd name="connsiteX4" fmla="*/ 0 w 2044748"/>
              <a:gd name="connsiteY4" fmla="*/ 803189 h 160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4748" h="1606378" fill="none" extrusionOk="0">
                <a:moveTo>
                  <a:pt x="0" y="803189"/>
                </a:moveTo>
                <a:cubicBezTo>
                  <a:pt x="67432" y="365128"/>
                  <a:pt x="442572" y="18209"/>
                  <a:pt x="1022374" y="0"/>
                </a:cubicBezTo>
                <a:cubicBezTo>
                  <a:pt x="1643576" y="88464"/>
                  <a:pt x="2023081" y="290488"/>
                  <a:pt x="2044748" y="803189"/>
                </a:cubicBezTo>
                <a:cubicBezTo>
                  <a:pt x="1957788" y="1151918"/>
                  <a:pt x="1641448" y="1603561"/>
                  <a:pt x="1022374" y="1606378"/>
                </a:cubicBezTo>
                <a:cubicBezTo>
                  <a:pt x="453809" y="1618484"/>
                  <a:pt x="70528" y="1336652"/>
                  <a:pt x="0" y="803189"/>
                </a:cubicBezTo>
                <a:close/>
              </a:path>
              <a:path w="2044748" h="1606378" stroke="0" extrusionOk="0">
                <a:moveTo>
                  <a:pt x="0" y="803189"/>
                </a:moveTo>
                <a:cubicBezTo>
                  <a:pt x="-30612" y="377729"/>
                  <a:pt x="557488" y="107767"/>
                  <a:pt x="1022374" y="0"/>
                </a:cubicBezTo>
                <a:cubicBezTo>
                  <a:pt x="1640945" y="-64459"/>
                  <a:pt x="2007290" y="341615"/>
                  <a:pt x="2044748" y="803189"/>
                </a:cubicBezTo>
                <a:cubicBezTo>
                  <a:pt x="1989500" y="1325865"/>
                  <a:pt x="1710267" y="1559532"/>
                  <a:pt x="1022374" y="1606378"/>
                </a:cubicBezTo>
                <a:cubicBezTo>
                  <a:pt x="466975" y="1607760"/>
                  <a:pt x="-28223" y="1251882"/>
                  <a:pt x="0" y="803189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Aufregend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CD3CD0C-671F-3A32-A65F-378D535EB8DF}"/>
              </a:ext>
            </a:extLst>
          </p:cNvPr>
          <p:cNvSpPr/>
          <p:nvPr/>
        </p:nvSpPr>
        <p:spPr>
          <a:xfrm>
            <a:off x="4163538" y="4573959"/>
            <a:ext cx="1935891" cy="1606378"/>
          </a:xfrm>
          <a:custGeom>
            <a:avLst/>
            <a:gdLst>
              <a:gd name="connsiteX0" fmla="*/ 0 w 1935891"/>
              <a:gd name="connsiteY0" fmla="*/ 803189 h 1606378"/>
              <a:gd name="connsiteX1" fmla="*/ 967946 w 1935891"/>
              <a:gd name="connsiteY1" fmla="*/ 0 h 1606378"/>
              <a:gd name="connsiteX2" fmla="*/ 1935892 w 1935891"/>
              <a:gd name="connsiteY2" fmla="*/ 803189 h 1606378"/>
              <a:gd name="connsiteX3" fmla="*/ 967946 w 1935891"/>
              <a:gd name="connsiteY3" fmla="*/ 1606378 h 1606378"/>
              <a:gd name="connsiteX4" fmla="*/ 0 w 1935891"/>
              <a:gd name="connsiteY4" fmla="*/ 803189 h 160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891" h="1606378" fill="none" extrusionOk="0">
                <a:moveTo>
                  <a:pt x="0" y="803189"/>
                </a:moveTo>
                <a:cubicBezTo>
                  <a:pt x="77550" y="365957"/>
                  <a:pt x="406381" y="32411"/>
                  <a:pt x="967946" y="0"/>
                </a:cubicBezTo>
                <a:cubicBezTo>
                  <a:pt x="1559088" y="88464"/>
                  <a:pt x="1914225" y="290488"/>
                  <a:pt x="1935892" y="803189"/>
                </a:cubicBezTo>
                <a:cubicBezTo>
                  <a:pt x="1831133" y="1132501"/>
                  <a:pt x="1531381" y="1604885"/>
                  <a:pt x="967946" y="1606378"/>
                </a:cubicBezTo>
                <a:cubicBezTo>
                  <a:pt x="429441" y="1618484"/>
                  <a:pt x="70528" y="1336652"/>
                  <a:pt x="0" y="803189"/>
                </a:cubicBezTo>
                <a:close/>
              </a:path>
              <a:path w="1935891" h="1606378" stroke="0" extrusionOk="0">
                <a:moveTo>
                  <a:pt x="0" y="803189"/>
                </a:moveTo>
                <a:cubicBezTo>
                  <a:pt x="-85354" y="410149"/>
                  <a:pt x="504644" y="77003"/>
                  <a:pt x="967946" y="0"/>
                </a:cubicBezTo>
                <a:cubicBezTo>
                  <a:pt x="1556457" y="-64459"/>
                  <a:pt x="1898434" y="341615"/>
                  <a:pt x="1935892" y="803189"/>
                </a:cubicBezTo>
                <a:cubicBezTo>
                  <a:pt x="1875374" y="1333408"/>
                  <a:pt x="1554059" y="1586792"/>
                  <a:pt x="967946" y="1606378"/>
                </a:cubicBezTo>
                <a:cubicBezTo>
                  <a:pt x="442607" y="1607760"/>
                  <a:pt x="-28223" y="1251882"/>
                  <a:pt x="0" y="803189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Erfolge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A261A77-8AF0-F225-8634-A0FF4543FF8A}"/>
              </a:ext>
            </a:extLst>
          </p:cNvPr>
          <p:cNvSpPr/>
          <p:nvPr/>
        </p:nvSpPr>
        <p:spPr>
          <a:xfrm>
            <a:off x="5732894" y="2006744"/>
            <a:ext cx="1935891" cy="1606378"/>
          </a:xfrm>
          <a:custGeom>
            <a:avLst/>
            <a:gdLst>
              <a:gd name="connsiteX0" fmla="*/ 0 w 1935891"/>
              <a:gd name="connsiteY0" fmla="*/ 803189 h 1606378"/>
              <a:gd name="connsiteX1" fmla="*/ 967946 w 1935891"/>
              <a:gd name="connsiteY1" fmla="*/ 0 h 1606378"/>
              <a:gd name="connsiteX2" fmla="*/ 1935892 w 1935891"/>
              <a:gd name="connsiteY2" fmla="*/ 803189 h 1606378"/>
              <a:gd name="connsiteX3" fmla="*/ 967946 w 1935891"/>
              <a:gd name="connsiteY3" fmla="*/ 1606378 h 1606378"/>
              <a:gd name="connsiteX4" fmla="*/ 0 w 1935891"/>
              <a:gd name="connsiteY4" fmla="*/ 803189 h 160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891" h="1606378" fill="none" extrusionOk="0">
                <a:moveTo>
                  <a:pt x="0" y="803189"/>
                </a:moveTo>
                <a:cubicBezTo>
                  <a:pt x="77550" y="365957"/>
                  <a:pt x="406381" y="32411"/>
                  <a:pt x="967946" y="0"/>
                </a:cubicBezTo>
                <a:cubicBezTo>
                  <a:pt x="1559088" y="88464"/>
                  <a:pt x="1914225" y="290488"/>
                  <a:pt x="1935892" y="803189"/>
                </a:cubicBezTo>
                <a:cubicBezTo>
                  <a:pt x="1831133" y="1132501"/>
                  <a:pt x="1531381" y="1604885"/>
                  <a:pt x="967946" y="1606378"/>
                </a:cubicBezTo>
                <a:cubicBezTo>
                  <a:pt x="429441" y="1618484"/>
                  <a:pt x="70528" y="1336652"/>
                  <a:pt x="0" y="803189"/>
                </a:cubicBezTo>
                <a:close/>
              </a:path>
              <a:path w="1935891" h="1606378" stroke="0" extrusionOk="0">
                <a:moveTo>
                  <a:pt x="0" y="803189"/>
                </a:moveTo>
                <a:cubicBezTo>
                  <a:pt x="-85354" y="410149"/>
                  <a:pt x="504644" y="77003"/>
                  <a:pt x="967946" y="0"/>
                </a:cubicBezTo>
                <a:cubicBezTo>
                  <a:pt x="1556457" y="-64459"/>
                  <a:pt x="1898434" y="341615"/>
                  <a:pt x="1935892" y="803189"/>
                </a:cubicBezTo>
                <a:cubicBezTo>
                  <a:pt x="1875374" y="1333408"/>
                  <a:pt x="1554059" y="1586792"/>
                  <a:pt x="967946" y="1606378"/>
                </a:cubicBezTo>
                <a:cubicBezTo>
                  <a:pt x="442607" y="1607760"/>
                  <a:pt x="-28223" y="1251882"/>
                  <a:pt x="0" y="803189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Kreativ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2B1FEF-9212-1337-32F9-9D35C1671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0" y="7078125"/>
            <a:ext cx="3004892" cy="664641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DEBE91-08EC-C802-6B8E-1E4C92235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280477" y="-6381772"/>
            <a:ext cx="2856931" cy="62056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544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536C7-D45C-7568-0C1F-08FEECCEE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Betriebssystem, Schrift enthält.&#10;&#10;Beschreibung automatisch generiert.">
            <a:extLst>
              <a:ext uri="{FF2B5EF4-FFF2-40B4-BE49-F238E27FC236}">
                <a16:creationId xmlns:a16="http://schemas.microsoft.com/office/drawing/2014/main" id="{69F9A512-DB4E-2175-80E1-E67DACE22A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 l="1333" t="409" r="272" b="886"/>
          <a:stretch/>
        </p:blipFill>
        <p:spPr>
          <a:xfrm>
            <a:off x="8904371" y="962845"/>
            <a:ext cx="2285341" cy="4983784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41FA18-6E9C-1ABB-6886-3A87D40E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556" y="549203"/>
            <a:ext cx="4328887" cy="1325563"/>
          </a:xfrm>
        </p:spPr>
        <p:txBody>
          <a:bodyPr/>
          <a:lstStyle/>
          <a:p>
            <a:r>
              <a:rPr lang="de-DE" dirty="0">
                <a:solidFill>
                  <a:srgbClr val="7162FE"/>
                </a:solidFill>
                <a:cs typeface="Sabon Next LT"/>
              </a:rPr>
              <a:t>OneNote2025</a:t>
            </a:r>
            <a:endParaRPr lang="de-DE" dirty="0">
              <a:solidFill>
                <a:srgbClr val="7162FE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41DA8B4-5879-928C-CD72-A195B0B7719D}"/>
              </a:ext>
            </a:extLst>
          </p:cNvPr>
          <p:cNvSpPr txBox="1">
            <a:spLocks/>
          </p:cNvSpPr>
          <p:nvPr/>
        </p:nvSpPr>
        <p:spPr>
          <a:xfrm>
            <a:off x="1164772" y="6840538"/>
            <a:ext cx="4328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de-DE">
                <a:solidFill>
                  <a:srgbClr val="7162FE"/>
                </a:solidFill>
                <a:cs typeface="Sabon Next LT"/>
              </a:rPr>
              <a:t>Muss das sein?</a:t>
            </a:r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C5BFE9E-586E-DC21-4BBA-4AE5FFFDE41D}"/>
              </a:ext>
            </a:extLst>
          </p:cNvPr>
          <p:cNvSpPr/>
          <p:nvPr/>
        </p:nvSpPr>
        <p:spPr>
          <a:xfrm>
            <a:off x="3604984" y="1551907"/>
            <a:ext cx="2423663" cy="2011125"/>
          </a:xfrm>
          <a:custGeom>
            <a:avLst/>
            <a:gdLst>
              <a:gd name="connsiteX0" fmla="*/ 0 w 2423663"/>
              <a:gd name="connsiteY0" fmla="*/ 1005563 h 2011125"/>
              <a:gd name="connsiteX1" fmla="*/ 1211832 w 2423663"/>
              <a:gd name="connsiteY1" fmla="*/ 0 h 2011125"/>
              <a:gd name="connsiteX2" fmla="*/ 2423664 w 2423663"/>
              <a:gd name="connsiteY2" fmla="*/ 1005563 h 2011125"/>
              <a:gd name="connsiteX3" fmla="*/ 1211832 w 2423663"/>
              <a:gd name="connsiteY3" fmla="*/ 2011126 h 2011125"/>
              <a:gd name="connsiteX4" fmla="*/ 0 w 2423663"/>
              <a:gd name="connsiteY4" fmla="*/ 1005563 h 20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663" h="2011125" fill="none" extrusionOk="0">
                <a:moveTo>
                  <a:pt x="0" y="1005563"/>
                </a:moveTo>
                <a:cubicBezTo>
                  <a:pt x="76993" y="456518"/>
                  <a:pt x="484498" y="69737"/>
                  <a:pt x="1211832" y="0"/>
                </a:cubicBezTo>
                <a:cubicBezTo>
                  <a:pt x="1939877" y="91920"/>
                  <a:pt x="2391925" y="348965"/>
                  <a:pt x="2423664" y="1005563"/>
                </a:cubicBezTo>
                <a:cubicBezTo>
                  <a:pt x="2370942" y="1503408"/>
                  <a:pt x="1909543" y="2009655"/>
                  <a:pt x="1211832" y="2011126"/>
                </a:cubicBezTo>
                <a:cubicBezTo>
                  <a:pt x="531266" y="2045971"/>
                  <a:pt x="91617" y="1677668"/>
                  <a:pt x="0" y="1005563"/>
                </a:cubicBezTo>
                <a:close/>
              </a:path>
              <a:path w="2423663" h="2011125" stroke="0" extrusionOk="0">
                <a:moveTo>
                  <a:pt x="0" y="1005563"/>
                </a:moveTo>
                <a:cubicBezTo>
                  <a:pt x="-172274" y="552231"/>
                  <a:pt x="675728" y="143865"/>
                  <a:pt x="1211832" y="0"/>
                </a:cubicBezTo>
                <a:cubicBezTo>
                  <a:pt x="1943205" y="-74223"/>
                  <a:pt x="2365880" y="422462"/>
                  <a:pt x="2423664" y="1005563"/>
                </a:cubicBezTo>
                <a:cubicBezTo>
                  <a:pt x="2385048" y="1616197"/>
                  <a:pt x="1968203" y="1978022"/>
                  <a:pt x="1211832" y="2011126"/>
                </a:cubicBezTo>
                <a:cubicBezTo>
                  <a:pt x="599229" y="2019598"/>
                  <a:pt x="-47041" y="1569427"/>
                  <a:pt x="0" y="1005563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rgbClr val="FFFFFF"/>
                </a:solidFill>
              </a:rPr>
              <a:t>Speichere deine fantastischen Ideen immer &amp; überall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DF5F24A-16CC-FA54-A656-212BDA03E58D}"/>
              </a:ext>
            </a:extLst>
          </p:cNvPr>
          <p:cNvSpPr/>
          <p:nvPr/>
        </p:nvSpPr>
        <p:spPr>
          <a:xfrm>
            <a:off x="6215695" y="3681678"/>
            <a:ext cx="2559948" cy="2011125"/>
          </a:xfrm>
          <a:custGeom>
            <a:avLst/>
            <a:gdLst>
              <a:gd name="connsiteX0" fmla="*/ 0 w 2559948"/>
              <a:gd name="connsiteY0" fmla="*/ 1005563 h 2011125"/>
              <a:gd name="connsiteX1" fmla="*/ 1279974 w 2559948"/>
              <a:gd name="connsiteY1" fmla="*/ 0 h 2011125"/>
              <a:gd name="connsiteX2" fmla="*/ 2559948 w 2559948"/>
              <a:gd name="connsiteY2" fmla="*/ 1005563 h 2011125"/>
              <a:gd name="connsiteX3" fmla="*/ 1279974 w 2559948"/>
              <a:gd name="connsiteY3" fmla="*/ 2011126 h 2011125"/>
              <a:gd name="connsiteX4" fmla="*/ 0 w 2559948"/>
              <a:gd name="connsiteY4" fmla="*/ 1005563 h 20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948" h="2011125" fill="none" extrusionOk="0">
                <a:moveTo>
                  <a:pt x="0" y="1005563"/>
                </a:moveTo>
                <a:cubicBezTo>
                  <a:pt x="98647" y="458293"/>
                  <a:pt x="456142" y="140441"/>
                  <a:pt x="1279974" y="0"/>
                </a:cubicBezTo>
                <a:cubicBezTo>
                  <a:pt x="2045653" y="91920"/>
                  <a:pt x="2528209" y="348965"/>
                  <a:pt x="2559948" y="1005563"/>
                </a:cubicBezTo>
                <a:cubicBezTo>
                  <a:pt x="2501130" y="1496758"/>
                  <a:pt x="2133239" y="2003552"/>
                  <a:pt x="1279974" y="2011126"/>
                </a:cubicBezTo>
                <a:cubicBezTo>
                  <a:pt x="561774" y="2045971"/>
                  <a:pt x="91617" y="1677668"/>
                  <a:pt x="0" y="1005563"/>
                </a:cubicBezTo>
                <a:close/>
              </a:path>
              <a:path w="2559948" h="2011125" stroke="0" extrusionOk="0">
                <a:moveTo>
                  <a:pt x="0" y="1005563"/>
                </a:moveTo>
                <a:cubicBezTo>
                  <a:pt x="-83892" y="499889"/>
                  <a:pt x="619870" y="50565"/>
                  <a:pt x="1279974" y="0"/>
                </a:cubicBezTo>
                <a:cubicBezTo>
                  <a:pt x="2048981" y="-74223"/>
                  <a:pt x="2502164" y="422462"/>
                  <a:pt x="2559948" y="1005563"/>
                </a:cubicBezTo>
                <a:cubicBezTo>
                  <a:pt x="2462420" y="1700528"/>
                  <a:pt x="2175364" y="1939488"/>
                  <a:pt x="1279974" y="2011126"/>
                </a:cubicBezTo>
                <a:cubicBezTo>
                  <a:pt x="629737" y="2019598"/>
                  <a:pt x="-47041" y="1569427"/>
                  <a:pt x="0" y="1005563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rgbClr val="FFFFFF"/>
                </a:solidFill>
              </a:rPr>
              <a:t>Mit </a:t>
            </a:r>
            <a:r>
              <a:rPr lang="de-DE" sz="1600" dirty="0" err="1">
                <a:solidFill>
                  <a:srgbClr val="FFFFFF"/>
                </a:solidFill>
              </a:rPr>
              <a:t>Darkmode</a:t>
            </a:r>
            <a:r>
              <a:rPr lang="de-DE" sz="1600" dirty="0">
                <a:solidFill>
                  <a:srgbClr val="FFFFFF"/>
                </a:solidFill>
              </a:rPr>
              <a:t> – damit auch im dunkeln weiterhin </a:t>
            </a:r>
            <a:r>
              <a:rPr lang="de-DE" sz="1600" dirty="0" err="1">
                <a:solidFill>
                  <a:srgbClr val="FFFFFF"/>
                </a:solidFill>
              </a:rPr>
              <a:t>geslayed</a:t>
            </a:r>
            <a:r>
              <a:rPr lang="de-DE" sz="1600" dirty="0">
                <a:solidFill>
                  <a:srgbClr val="FFFFFF"/>
                </a:solidFill>
              </a:rPr>
              <a:t> wird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5FA0A6E-AA47-9AAD-F5E5-DB426ED0D9E8}"/>
              </a:ext>
            </a:extLst>
          </p:cNvPr>
          <p:cNvSpPr/>
          <p:nvPr/>
        </p:nvSpPr>
        <p:spPr>
          <a:xfrm>
            <a:off x="3604983" y="3681678"/>
            <a:ext cx="2423663" cy="2011125"/>
          </a:xfrm>
          <a:custGeom>
            <a:avLst/>
            <a:gdLst>
              <a:gd name="connsiteX0" fmla="*/ 0 w 2423663"/>
              <a:gd name="connsiteY0" fmla="*/ 1005563 h 2011125"/>
              <a:gd name="connsiteX1" fmla="*/ 1211832 w 2423663"/>
              <a:gd name="connsiteY1" fmla="*/ 0 h 2011125"/>
              <a:gd name="connsiteX2" fmla="*/ 2423664 w 2423663"/>
              <a:gd name="connsiteY2" fmla="*/ 1005563 h 2011125"/>
              <a:gd name="connsiteX3" fmla="*/ 1211832 w 2423663"/>
              <a:gd name="connsiteY3" fmla="*/ 2011126 h 2011125"/>
              <a:gd name="connsiteX4" fmla="*/ 0 w 2423663"/>
              <a:gd name="connsiteY4" fmla="*/ 1005563 h 20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663" h="2011125" fill="none" extrusionOk="0">
                <a:moveTo>
                  <a:pt x="0" y="1005563"/>
                </a:moveTo>
                <a:cubicBezTo>
                  <a:pt x="76993" y="456518"/>
                  <a:pt x="484498" y="69737"/>
                  <a:pt x="1211832" y="0"/>
                </a:cubicBezTo>
                <a:cubicBezTo>
                  <a:pt x="1939877" y="91920"/>
                  <a:pt x="2391925" y="348965"/>
                  <a:pt x="2423664" y="1005563"/>
                </a:cubicBezTo>
                <a:cubicBezTo>
                  <a:pt x="2370942" y="1503408"/>
                  <a:pt x="1909543" y="2009655"/>
                  <a:pt x="1211832" y="2011126"/>
                </a:cubicBezTo>
                <a:cubicBezTo>
                  <a:pt x="531266" y="2045971"/>
                  <a:pt x="91617" y="1677668"/>
                  <a:pt x="0" y="1005563"/>
                </a:cubicBezTo>
                <a:close/>
              </a:path>
              <a:path w="2423663" h="2011125" stroke="0" extrusionOk="0">
                <a:moveTo>
                  <a:pt x="0" y="1005563"/>
                </a:moveTo>
                <a:cubicBezTo>
                  <a:pt x="-172274" y="552231"/>
                  <a:pt x="675728" y="143865"/>
                  <a:pt x="1211832" y="0"/>
                </a:cubicBezTo>
                <a:cubicBezTo>
                  <a:pt x="1943205" y="-74223"/>
                  <a:pt x="2365880" y="422462"/>
                  <a:pt x="2423664" y="1005563"/>
                </a:cubicBezTo>
                <a:cubicBezTo>
                  <a:pt x="2385048" y="1616197"/>
                  <a:pt x="1968203" y="1978022"/>
                  <a:pt x="1211832" y="2011126"/>
                </a:cubicBezTo>
                <a:cubicBezTo>
                  <a:pt x="599229" y="2019598"/>
                  <a:pt x="-47041" y="1569427"/>
                  <a:pt x="0" y="1005563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rgbClr val="FFFFFF"/>
                </a:solidFill>
              </a:rPr>
              <a:t>Was &amp; Wo speichere den Standort um zu lernen wo deine kreativen Säfte am besten fließen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1B06286-5F4D-DFEC-D416-E2DB32E6D51D}"/>
              </a:ext>
            </a:extLst>
          </p:cNvPr>
          <p:cNvSpPr/>
          <p:nvPr/>
        </p:nvSpPr>
        <p:spPr>
          <a:xfrm>
            <a:off x="6324552" y="1551907"/>
            <a:ext cx="2423663" cy="2011125"/>
          </a:xfrm>
          <a:custGeom>
            <a:avLst/>
            <a:gdLst>
              <a:gd name="connsiteX0" fmla="*/ 0 w 2423663"/>
              <a:gd name="connsiteY0" fmla="*/ 1005563 h 2011125"/>
              <a:gd name="connsiteX1" fmla="*/ 1211832 w 2423663"/>
              <a:gd name="connsiteY1" fmla="*/ 0 h 2011125"/>
              <a:gd name="connsiteX2" fmla="*/ 2423664 w 2423663"/>
              <a:gd name="connsiteY2" fmla="*/ 1005563 h 2011125"/>
              <a:gd name="connsiteX3" fmla="*/ 1211832 w 2423663"/>
              <a:gd name="connsiteY3" fmla="*/ 2011126 h 2011125"/>
              <a:gd name="connsiteX4" fmla="*/ 0 w 2423663"/>
              <a:gd name="connsiteY4" fmla="*/ 1005563 h 20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663" h="2011125" fill="none" extrusionOk="0">
                <a:moveTo>
                  <a:pt x="0" y="1005563"/>
                </a:moveTo>
                <a:cubicBezTo>
                  <a:pt x="76993" y="456518"/>
                  <a:pt x="484498" y="69737"/>
                  <a:pt x="1211832" y="0"/>
                </a:cubicBezTo>
                <a:cubicBezTo>
                  <a:pt x="1939877" y="91920"/>
                  <a:pt x="2391925" y="348965"/>
                  <a:pt x="2423664" y="1005563"/>
                </a:cubicBezTo>
                <a:cubicBezTo>
                  <a:pt x="2370942" y="1503408"/>
                  <a:pt x="1909543" y="2009655"/>
                  <a:pt x="1211832" y="2011126"/>
                </a:cubicBezTo>
                <a:cubicBezTo>
                  <a:pt x="531266" y="2045971"/>
                  <a:pt x="91617" y="1677668"/>
                  <a:pt x="0" y="1005563"/>
                </a:cubicBezTo>
                <a:close/>
              </a:path>
              <a:path w="2423663" h="2011125" stroke="0" extrusionOk="0">
                <a:moveTo>
                  <a:pt x="0" y="1005563"/>
                </a:moveTo>
                <a:cubicBezTo>
                  <a:pt x="-172274" y="552231"/>
                  <a:pt x="675728" y="143865"/>
                  <a:pt x="1211832" y="0"/>
                </a:cubicBezTo>
                <a:cubicBezTo>
                  <a:pt x="1943205" y="-74223"/>
                  <a:pt x="2365880" y="422462"/>
                  <a:pt x="2423664" y="1005563"/>
                </a:cubicBezTo>
                <a:cubicBezTo>
                  <a:pt x="2385048" y="1616197"/>
                  <a:pt x="1968203" y="1978022"/>
                  <a:pt x="1211832" y="2011126"/>
                </a:cubicBezTo>
                <a:cubicBezTo>
                  <a:pt x="599229" y="2019598"/>
                  <a:pt x="-47041" y="1569427"/>
                  <a:pt x="0" y="1005563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rgbClr val="FFFFFF"/>
                </a:solidFill>
              </a:rPr>
              <a:t>Füge Bilder zu deinen einzigartigen Gedanken hinzu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584B36-77DF-A46B-3ED8-32A47F565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0" y="2766950"/>
            <a:ext cx="2559948" cy="566225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D1E32C7-68A2-C696-EBF6-F147A0BA5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614069" y="-649713"/>
            <a:ext cx="2523337" cy="54810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6021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A67DF-1567-408F-9375-5A6E8207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Betriebssystem, Schrift enthält.&#10;&#10;Beschreibung automatisch generiert.">
            <a:extLst>
              <a:ext uri="{FF2B5EF4-FFF2-40B4-BE49-F238E27FC236}">
                <a16:creationId xmlns:a16="http://schemas.microsoft.com/office/drawing/2014/main" id="{6EB42A80-AD5D-FEAF-6EEB-F656117478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 l="1333" t="409" r="272" b="886"/>
          <a:stretch/>
        </p:blipFill>
        <p:spPr>
          <a:xfrm>
            <a:off x="8904371" y="962845"/>
            <a:ext cx="2285341" cy="4983784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0C16305-ED71-CC5B-B25F-CDEB08CA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556" y="549203"/>
            <a:ext cx="4328887" cy="1325563"/>
          </a:xfrm>
        </p:spPr>
        <p:txBody>
          <a:bodyPr/>
          <a:lstStyle/>
          <a:p>
            <a:r>
              <a:rPr lang="de-DE" dirty="0" err="1">
                <a:solidFill>
                  <a:srgbClr val="7162FE"/>
                </a:solidFill>
                <a:cs typeface="Sabon Next LT"/>
              </a:rPr>
              <a:t>Thanks</a:t>
            </a:r>
            <a:r>
              <a:rPr lang="de-DE" dirty="0">
                <a:solidFill>
                  <a:srgbClr val="7162FE"/>
                </a:solidFill>
                <a:cs typeface="Sabon Next LT"/>
              </a:rPr>
              <a:t> Queen</a:t>
            </a:r>
            <a:endParaRPr lang="de-DE" dirty="0">
              <a:solidFill>
                <a:srgbClr val="7162FE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03A9898-20D2-5FD6-243F-EC4165C40811}"/>
              </a:ext>
            </a:extLst>
          </p:cNvPr>
          <p:cNvSpPr/>
          <p:nvPr/>
        </p:nvSpPr>
        <p:spPr>
          <a:xfrm>
            <a:off x="-2710273" y="1551907"/>
            <a:ext cx="2423663" cy="2011125"/>
          </a:xfrm>
          <a:custGeom>
            <a:avLst/>
            <a:gdLst>
              <a:gd name="connsiteX0" fmla="*/ 0 w 2423663"/>
              <a:gd name="connsiteY0" fmla="*/ 1005563 h 2011125"/>
              <a:gd name="connsiteX1" fmla="*/ 1211832 w 2423663"/>
              <a:gd name="connsiteY1" fmla="*/ 0 h 2011125"/>
              <a:gd name="connsiteX2" fmla="*/ 2423664 w 2423663"/>
              <a:gd name="connsiteY2" fmla="*/ 1005563 h 2011125"/>
              <a:gd name="connsiteX3" fmla="*/ 1211832 w 2423663"/>
              <a:gd name="connsiteY3" fmla="*/ 2011126 h 2011125"/>
              <a:gd name="connsiteX4" fmla="*/ 0 w 2423663"/>
              <a:gd name="connsiteY4" fmla="*/ 1005563 h 20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663" h="2011125" fill="none" extrusionOk="0">
                <a:moveTo>
                  <a:pt x="0" y="1005563"/>
                </a:moveTo>
                <a:cubicBezTo>
                  <a:pt x="76993" y="456518"/>
                  <a:pt x="484498" y="69737"/>
                  <a:pt x="1211832" y="0"/>
                </a:cubicBezTo>
                <a:cubicBezTo>
                  <a:pt x="1939877" y="91920"/>
                  <a:pt x="2391925" y="348965"/>
                  <a:pt x="2423664" y="1005563"/>
                </a:cubicBezTo>
                <a:cubicBezTo>
                  <a:pt x="2370942" y="1503408"/>
                  <a:pt x="1909543" y="2009655"/>
                  <a:pt x="1211832" y="2011126"/>
                </a:cubicBezTo>
                <a:cubicBezTo>
                  <a:pt x="531266" y="2045971"/>
                  <a:pt x="91617" y="1677668"/>
                  <a:pt x="0" y="1005563"/>
                </a:cubicBezTo>
                <a:close/>
              </a:path>
              <a:path w="2423663" h="2011125" stroke="0" extrusionOk="0">
                <a:moveTo>
                  <a:pt x="0" y="1005563"/>
                </a:moveTo>
                <a:cubicBezTo>
                  <a:pt x="-172274" y="552231"/>
                  <a:pt x="675728" y="143865"/>
                  <a:pt x="1211832" y="0"/>
                </a:cubicBezTo>
                <a:cubicBezTo>
                  <a:pt x="1943205" y="-74223"/>
                  <a:pt x="2365880" y="422462"/>
                  <a:pt x="2423664" y="1005563"/>
                </a:cubicBezTo>
                <a:cubicBezTo>
                  <a:pt x="2385048" y="1616197"/>
                  <a:pt x="1968203" y="1978022"/>
                  <a:pt x="1211832" y="2011126"/>
                </a:cubicBezTo>
                <a:cubicBezTo>
                  <a:pt x="599229" y="2019598"/>
                  <a:pt x="-47041" y="1569427"/>
                  <a:pt x="0" y="1005563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rgbClr val="FFFFFF"/>
                </a:solidFill>
              </a:rPr>
              <a:t>Speichere deine fantastischen Ideen immer &amp; überall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AA10DE9-1804-6DAC-0D6B-E8BBBE9CF116}"/>
              </a:ext>
            </a:extLst>
          </p:cNvPr>
          <p:cNvSpPr/>
          <p:nvPr/>
        </p:nvSpPr>
        <p:spPr>
          <a:xfrm>
            <a:off x="12543338" y="3681678"/>
            <a:ext cx="2559948" cy="2011125"/>
          </a:xfrm>
          <a:custGeom>
            <a:avLst/>
            <a:gdLst>
              <a:gd name="connsiteX0" fmla="*/ 0 w 2559948"/>
              <a:gd name="connsiteY0" fmla="*/ 1005563 h 2011125"/>
              <a:gd name="connsiteX1" fmla="*/ 1279974 w 2559948"/>
              <a:gd name="connsiteY1" fmla="*/ 0 h 2011125"/>
              <a:gd name="connsiteX2" fmla="*/ 2559948 w 2559948"/>
              <a:gd name="connsiteY2" fmla="*/ 1005563 h 2011125"/>
              <a:gd name="connsiteX3" fmla="*/ 1279974 w 2559948"/>
              <a:gd name="connsiteY3" fmla="*/ 2011126 h 2011125"/>
              <a:gd name="connsiteX4" fmla="*/ 0 w 2559948"/>
              <a:gd name="connsiteY4" fmla="*/ 1005563 h 20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948" h="2011125" fill="none" extrusionOk="0">
                <a:moveTo>
                  <a:pt x="0" y="1005563"/>
                </a:moveTo>
                <a:cubicBezTo>
                  <a:pt x="98647" y="458293"/>
                  <a:pt x="456142" y="140441"/>
                  <a:pt x="1279974" y="0"/>
                </a:cubicBezTo>
                <a:cubicBezTo>
                  <a:pt x="2045653" y="91920"/>
                  <a:pt x="2528209" y="348965"/>
                  <a:pt x="2559948" y="1005563"/>
                </a:cubicBezTo>
                <a:cubicBezTo>
                  <a:pt x="2501130" y="1496758"/>
                  <a:pt x="2133239" y="2003552"/>
                  <a:pt x="1279974" y="2011126"/>
                </a:cubicBezTo>
                <a:cubicBezTo>
                  <a:pt x="561774" y="2045971"/>
                  <a:pt x="91617" y="1677668"/>
                  <a:pt x="0" y="1005563"/>
                </a:cubicBezTo>
                <a:close/>
              </a:path>
              <a:path w="2559948" h="2011125" stroke="0" extrusionOk="0">
                <a:moveTo>
                  <a:pt x="0" y="1005563"/>
                </a:moveTo>
                <a:cubicBezTo>
                  <a:pt x="-83892" y="499889"/>
                  <a:pt x="619870" y="50565"/>
                  <a:pt x="1279974" y="0"/>
                </a:cubicBezTo>
                <a:cubicBezTo>
                  <a:pt x="2048981" y="-74223"/>
                  <a:pt x="2502164" y="422462"/>
                  <a:pt x="2559948" y="1005563"/>
                </a:cubicBezTo>
                <a:cubicBezTo>
                  <a:pt x="2462420" y="1700528"/>
                  <a:pt x="2175364" y="1939488"/>
                  <a:pt x="1279974" y="2011126"/>
                </a:cubicBezTo>
                <a:cubicBezTo>
                  <a:pt x="629737" y="2019598"/>
                  <a:pt x="-47041" y="1569427"/>
                  <a:pt x="0" y="1005563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rgbClr val="FFFFFF"/>
                </a:solidFill>
              </a:rPr>
              <a:t>Mit </a:t>
            </a:r>
            <a:r>
              <a:rPr lang="de-DE" sz="1600" dirty="0" err="1">
                <a:solidFill>
                  <a:srgbClr val="FFFFFF"/>
                </a:solidFill>
              </a:rPr>
              <a:t>Darkmode</a:t>
            </a:r>
            <a:r>
              <a:rPr lang="de-DE" sz="1600" dirty="0">
                <a:solidFill>
                  <a:srgbClr val="FFFFFF"/>
                </a:solidFill>
              </a:rPr>
              <a:t> – damit auch im dunkeln weiterhin </a:t>
            </a:r>
            <a:r>
              <a:rPr lang="de-DE" sz="1600" dirty="0" err="1">
                <a:solidFill>
                  <a:srgbClr val="FFFFFF"/>
                </a:solidFill>
              </a:rPr>
              <a:t>geslayed</a:t>
            </a:r>
            <a:r>
              <a:rPr lang="de-DE" sz="1600" dirty="0">
                <a:solidFill>
                  <a:srgbClr val="FFFFFF"/>
                </a:solidFill>
              </a:rPr>
              <a:t> wird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A2C198-463D-40D0-DD76-0E58EE36904B}"/>
              </a:ext>
            </a:extLst>
          </p:cNvPr>
          <p:cNvSpPr/>
          <p:nvPr/>
        </p:nvSpPr>
        <p:spPr>
          <a:xfrm>
            <a:off x="-2710274" y="3681678"/>
            <a:ext cx="2423663" cy="2011125"/>
          </a:xfrm>
          <a:custGeom>
            <a:avLst/>
            <a:gdLst>
              <a:gd name="connsiteX0" fmla="*/ 0 w 2423663"/>
              <a:gd name="connsiteY0" fmla="*/ 1005563 h 2011125"/>
              <a:gd name="connsiteX1" fmla="*/ 1211832 w 2423663"/>
              <a:gd name="connsiteY1" fmla="*/ 0 h 2011125"/>
              <a:gd name="connsiteX2" fmla="*/ 2423664 w 2423663"/>
              <a:gd name="connsiteY2" fmla="*/ 1005563 h 2011125"/>
              <a:gd name="connsiteX3" fmla="*/ 1211832 w 2423663"/>
              <a:gd name="connsiteY3" fmla="*/ 2011126 h 2011125"/>
              <a:gd name="connsiteX4" fmla="*/ 0 w 2423663"/>
              <a:gd name="connsiteY4" fmla="*/ 1005563 h 20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663" h="2011125" fill="none" extrusionOk="0">
                <a:moveTo>
                  <a:pt x="0" y="1005563"/>
                </a:moveTo>
                <a:cubicBezTo>
                  <a:pt x="76993" y="456518"/>
                  <a:pt x="484498" y="69737"/>
                  <a:pt x="1211832" y="0"/>
                </a:cubicBezTo>
                <a:cubicBezTo>
                  <a:pt x="1939877" y="91920"/>
                  <a:pt x="2391925" y="348965"/>
                  <a:pt x="2423664" y="1005563"/>
                </a:cubicBezTo>
                <a:cubicBezTo>
                  <a:pt x="2370942" y="1503408"/>
                  <a:pt x="1909543" y="2009655"/>
                  <a:pt x="1211832" y="2011126"/>
                </a:cubicBezTo>
                <a:cubicBezTo>
                  <a:pt x="531266" y="2045971"/>
                  <a:pt x="91617" y="1677668"/>
                  <a:pt x="0" y="1005563"/>
                </a:cubicBezTo>
                <a:close/>
              </a:path>
              <a:path w="2423663" h="2011125" stroke="0" extrusionOk="0">
                <a:moveTo>
                  <a:pt x="0" y="1005563"/>
                </a:moveTo>
                <a:cubicBezTo>
                  <a:pt x="-172274" y="552231"/>
                  <a:pt x="675728" y="143865"/>
                  <a:pt x="1211832" y="0"/>
                </a:cubicBezTo>
                <a:cubicBezTo>
                  <a:pt x="1943205" y="-74223"/>
                  <a:pt x="2365880" y="422462"/>
                  <a:pt x="2423664" y="1005563"/>
                </a:cubicBezTo>
                <a:cubicBezTo>
                  <a:pt x="2385048" y="1616197"/>
                  <a:pt x="1968203" y="1978022"/>
                  <a:pt x="1211832" y="2011126"/>
                </a:cubicBezTo>
                <a:cubicBezTo>
                  <a:pt x="599229" y="2019598"/>
                  <a:pt x="-47041" y="1569427"/>
                  <a:pt x="0" y="1005563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rgbClr val="FFFFFF"/>
                </a:solidFill>
              </a:rPr>
              <a:t>Was &amp; Wo speichere den Standort um zu lernen wo deine kreativen Säfte am besten fließen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35AC5AE-D7B3-785C-C2CF-139B60B6052A}"/>
              </a:ext>
            </a:extLst>
          </p:cNvPr>
          <p:cNvSpPr/>
          <p:nvPr/>
        </p:nvSpPr>
        <p:spPr>
          <a:xfrm>
            <a:off x="12652195" y="1551907"/>
            <a:ext cx="2423663" cy="2011125"/>
          </a:xfrm>
          <a:custGeom>
            <a:avLst/>
            <a:gdLst>
              <a:gd name="connsiteX0" fmla="*/ 0 w 2423663"/>
              <a:gd name="connsiteY0" fmla="*/ 1005563 h 2011125"/>
              <a:gd name="connsiteX1" fmla="*/ 1211832 w 2423663"/>
              <a:gd name="connsiteY1" fmla="*/ 0 h 2011125"/>
              <a:gd name="connsiteX2" fmla="*/ 2423664 w 2423663"/>
              <a:gd name="connsiteY2" fmla="*/ 1005563 h 2011125"/>
              <a:gd name="connsiteX3" fmla="*/ 1211832 w 2423663"/>
              <a:gd name="connsiteY3" fmla="*/ 2011126 h 2011125"/>
              <a:gd name="connsiteX4" fmla="*/ 0 w 2423663"/>
              <a:gd name="connsiteY4" fmla="*/ 1005563 h 20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663" h="2011125" fill="none" extrusionOk="0">
                <a:moveTo>
                  <a:pt x="0" y="1005563"/>
                </a:moveTo>
                <a:cubicBezTo>
                  <a:pt x="76993" y="456518"/>
                  <a:pt x="484498" y="69737"/>
                  <a:pt x="1211832" y="0"/>
                </a:cubicBezTo>
                <a:cubicBezTo>
                  <a:pt x="1939877" y="91920"/>
                  <a:pt x="2391925" y="348965"/>
                  <a:pt x="2423664" y="1005563"/>
                </a:cubicBezTo>
                <a:cubicBezTo>
                  <a:pt x="2370942" y="1503408"/>
                  <a:pt x="1909543" y="2009655"/>
                  <a:pt x="1211832" y="2011126"/>
                </a:cubicBezTo>
                <a:cubicBezTo>
                  <a:pt x="531266" y="2045971"/>
                  <a:pt x="91617" y="1677668"/>
                  <a:pt x="0" y="1005563"/>
                </a:cubicBezTo>
                <a:close/>
              </a:path>
              <a:path w="2423663" h="2011125" stroke="0" extrusionOk="0">
                <a:moveTo>
                  <a:pt x="0" y="1005563"/>
                </a:moveTo>
                <a:cubicBezTo>
                  <a:pt x="-172274" y="552231"/>
                  <a:pt x="675728" y="143865"/>
                  <a:pt x="1211832" y="0"/>
                </a:cubicBezTo>
                <a:cubicBezTo>
                  <a:pt x="1943205" y="-74223"/>
                  <a:pt x="2365880" y="422462"/>
                  <a:pt x="2423664" y="1005563"/>
                </a:cubicBezTo>
                <a:cubicBezTo>
                  <a:pt x="2385048" y="1616197"/>
                  <a:pt x="1968203" y="1978022"/>
                  <a:pt x="1211832" y="2011126"/>
                </a:cubicBezTo>
                <a:cubicBezTo>
                  <a:pt x="599229" y="2019598"/>
                  <a:pt x="-47041" y="1569427"/>
                  <a:pt x="0" y="1005563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600" dirty="0">
                <a:solidFill>
                  <a:srgbClr val="FFFFFF"/>
                </a:solidFill>
              </a:rPr>
              <a:t>Füge Bilder zu deinen einzigartigen Gedanken hinzu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4B880A-1EE0-7716-A1E7-3C7916AAE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556" y="1999756"/>
            <a:ext cx="1413537" cy="312655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102E8DC-143E-003C-2850-2AB65B708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30" y="1999756"/>
            <a:ext cx="1439393" cy="312655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0CC4BE7C-42B0-D26A-BCE2-38AF8A07088F}"/>
              </a:ext>
            </a:extLst>
          </p:cNvPr>
          <p:cNvSpPr/>
          <p:nvPr/>
        </p:nvSpPr>
        <p:spPr>
          <a:xfrm>
            <a:off x="1026820" y="962846"/>
            <a:ext cx="2423663" cy="5178648"/>
          </a:xfrm>
          <a:custGeom>
            <a:avLst/>
            <a:gdLst>
              <a:gd name="connsiteX0" fmla="*/ 0 w 2423663"/>
              <a:gd name="connsiteY0" fmla="*/ 2589324 h 5178648"/>
              <a:gd name="connsiteX1" fmla="*/ 1211832 w 2423663"/>
              <a:gd name="connsiteY1" fmla="*/ 0 h 5178648"/>
              <a:gd name="connsiteX2" fmla="*/ 2423664 w 2423663"/>
              <a:gd name="connsiteY2" fmla="*/ 2589324 h 5178648"/>
              <a:gd name="connsiteX3" fmla="*/ 1211832 w 2423663"/>
              <a:gd name="connsiteY3" fmla="*/ 5178648 h 5178648"/>
              <a:gd name="connsiteX4" fmla="*/ 0 w 2423663"/>
              <a:gd name="connsiteY4" fmla="*/ 2589324 h 517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663" h="5178648" fill="none" extrusionOk="0">
                <a:moveTo>
                  <a:pt x="0" y="2589324"/>
                </a:moveTo>
                <a:cubicBezTo>
                  <a:pt x="76993" y="1165592"/>
                  <a:pt x="484498" y="69737"/>
                  <a:pt x="1211832" y="0"/>
                </a:cubicBezTo>
                <a:cubicBezTo>
                  <a:pt x="1971734" y="141747"/>
                  <a:pt x="2379826" y="1019444"/>
                  <a:pt x="2423664" y="2589324"/>
                </a:cubicBezTo>
                <a:cubicBezTo>
                  <a:pt x="2370942" y="3961856"/>
                  <a:pt x="1909543" y="5177177"/>
                  <a:pt x="1211832" y="5178648"/>
                </a:cubicBezTo>
                <a:cubicBezTo>
                  <a:pt x="461536" y="5428702"/>
                  <a:pt x="75972" y="4116180"/>
                  <a:pt x="0" y="2589324"/>
                </a:cubicBezTo>
                <a:close/>
              </a:path>
              <a:path w="2423663" h="5178648" stroke="0" extrusionOk="0">
                <a:moveTo>
                  <a:pt x="0" y="2589324"/>
                </a:moveTo>
                <a:cubicBezTo>
                  <a:pt x="-172274" y="1261305"/>
                  <a:pt x="675728" y="143865"/>
                  <a:pt x="1211832" y="0"/>
                </a:cubicBezTo>
                <a:cubicBezTo>
                  <a:pt x="1998698" y="-140552"/>
                  <a:pt x="2304670" y="1102147"/>
                  <a:pt x="2423664" y="2589324"/>
                </a:cubicBezTo>
                <a:cubicBezTo>
                  <a:pt x="2385048" y="4074645"/>
                  <a:pt x="1968203" y="5145544"/>
                  <a:pt x="1211832" y="5178648"/>
                </a:cubicBezTo>
                <a:cubicBezTo>
                  <a:pt x="671484" y="5197921"/>
                  <a:pt x="-309564" y="4075347"/>
                  <a:pt x="0" y="2589324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 dirty="0" err="1">
                <a:solidFill>
                  <a:srgbClr val="FFFFFF"/>
                </a:solidFill>
              </a:rPr>
              <a:t>Girlboss</a:t>
            </a:r>
            <a:r>
              <a:rPr lang="de-DE" sz="3000" dirty="0">
                <a:solidFill>
                  <a:srgbClr val="FFFFFF"/>
                </a:solidFill>
              </a:rPr>
              <a:t> </a:t>
            </a:r>
            <a:r>
              <a:rPr lang="de-DE" sz="3000" dirty="0" err="1">
                <a:solidFill>
                  <a:srgbClr val="FFFFFF"/>
                </a:solidFill>
              </a:rPr>
              <a:t>your</a:t>
            </a:r>
            <a:r>
              <a:rPr lang="de-DE" sz="3000" dirty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de-DE" sz="3000" dirty="0" err="1">
                <a:solidFill>
                  <a:srgbClr val="FFFFFF"/>
                </a:solidFill>
              </a:rPr>
              <a:t>way</a:t>
            </a:r>
            <a:r>
              <a:rPr lang="de-DE" sz="3000" dirty="0">
                <a:solidFill>
                  <a:srgbClr val="FFFFFF"/>
                </a:solidFill>
              </a:rPr>
              <a:t> </a:t>
            </a:r>
            <a:r>
              <a:rPr lang="de-DE" sz="3000" dirty="0" err="1">
                <a:solidFill>
                  <a:srgbClr val="FFFFFF"/>
                </a:solidFill>
              </a:rPr>
              <a:t>through</a:t>
            </a:r>
            <a:r>
              <a:rPr lang="de-DE" sz="3000" dirty="0">
                <a:solidFill>
                  <a:srgbClr val="FFFFFF"/>
                </a:solidFill>
              </a:rPr>
              <a:t> 2025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D85D60F-71DC-0B0B-CA2C-65E5386EA4C4}"/>
              </a:ext>
            </a:extLst>
          </p:cNvPr>
          <p:cNvSpPr/>
          <p:nvPr/>
        </p:nvSpPr>
        <p:spPr>
          <a:xfrm>
            <a:off x="8741516" y="716507"/>
            <a:ext cx="2423663" cy="5178648"/>
          </a:xfrm>
          <a:custGeom>
            <a:avLst/>
            <a:gdLst>
              <a:gd name="connsiteX0" fmla="*/ 0 w 2423663"/>
              <a:gd name="connsiteY0" fmla="*/ 2589324 h 5178648"/>
              <a:gd name="connsiteX1" fmla="*/ 1211832 w 2423663"/>
              <a:gd name="connsiteY1" fmla="*/ 0 h 5178648"/>
              <a:gd name="connsiteX2" fmla="*/ 2423664 w 2423663"/>
              <a:gd name="connsiteY2" fmla="*/ 2589324 h 5178648"/>
              <a:gd name="connsiteX3" fmla="*/ 1211832 w 2423663"/>
              <a:gd name="connsiteY3" fmla="*/ 5178648 h 5178648"/>
              <a:gd name="connsiteX4" fmla="*/ 0 w 2423663"/>
              <a:gd name="connsiteY4" fmla="*/ 2589324 h 517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663" h="5178648" fill="none" extrusionOk="0">
                <a:moveTo>
                  <a:pt x="0" y="2589324"/>
                </a:moveTo>
                <a:cubicBezTo>
                  <a:pt x="76993" y="1165592"/>
                  <a:pt x="484498" y="69737"/>
                  <a:pt x="1211832" y="0"/>
                </a:cubicBezTo>
                <a:cubicBezTo>
                  <a:pt x="1971734" y="141747"/>
                  <a:pt x="2379826" y="1019444"/>
                  <a:pt x="2423664" y="2589324"/>
                </a:cubicBezTo>
                <a:cubicBezTo>
                  <a:pt x="2370942" y="3961856"/>
                  <a:pt x="1909543" y="5177177"/>
                  <a:pt x="1211832" y="5178648"/>
                </a:cubicBezTo>
                <a:cubicBezTo>
                  <a:pt x="461536" y="5428702"/>
                  <a:pt x="75972" y="4116180"/>
                  <a:pt x="0" y="2589324"/>
                </a:cubicBezTo>
                <a:close/>
              </a:path>
              <a:path w="2423663" h="5178648" stroke="0" extrusionOk="0">
                <a:moveTo>
                  <a:pt x="0" y="2589324"/>
                </a:moveTo>
                <a:cubicBezTo>
                  <a:pt x="-172274" y="1261305"/>
                  <a:pt x="675728" y="143865"/>
                  <a:pt x="1211832" y="0"/>
                </a:cubicBezTo>
                <a:cubicBezTo>
                  <a:pt x="1998698" y="-140552"/>
                  <a:pt x="2304670" y="1102147"/>
                  <a:pt x="2423664" y="2589324"/>
                </a:cubicBezTo>
                <a:cubicBezTo>
                  <a:pt x="2385048" y="4074645"/>
                  <a:pt x="1968203" y="5145544"/>
                  <a:pt x="1211832" y="5178648"/>
                </a:cubicBezTo>
                <a:cubicBezTo>
                  <a:pt x="671484" y="5197921"/>
                  <a:pt x="-309564" y="4075347"/>
                  <a:pt x="0" y="2589324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Slay while you </a:t>
            </a:r>
          </a:p>
          <a:p>
            <a:pPr algn="ctr"/>
            <a:r>
              <a:rPr lang="en-US" sz="3000" dirty="0">
                <a:solidFill>
                  <a:srgbClr val="FFFFFF"/>
                </a:solidFill>
              </a:rPr>
              <a:t>stay </a:t>
            </a:r>
          </a:p>
          <a:p>
            <a:pPr algn="ctr"/>
            <a:r>
              <a:rPr lang="en-US" sz="3000" dirty="0">
                <a:solidFill>
                  <a:srgbClr val="FFFFFF"/>
                </a:solidFill>
              </a:rPr>
              <a:t>on </a:t>
            </a:r>
          </a:p>
          <a:p>
            <a:pPr algn="ctr"/>
            <a:r>
              <a:rPr lang="en-US" sz="3000" dirty="0">
                <a:solidFill>
                  <a:srgbClr val="FFFFFF"/>
                </a:solidFill>
              </a:rPr>
              <a:t>track</a:t>
            </a:r>
            <a:endParaRPr lang="de-DE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6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Sabon Next LT</vt:lpstr>
      <vt:lpstr>Wingdings</vt:lpstr>
      <vt:lpstr>LuminousVTI</vt:lpstr>
      <vt:lpstr>OneNote2025</vt:lpstr>
      <vt:lpstr>Womit verbindest du "Notizen"?</vt:lpstr>
      <vt:lpstr>Muss das sein?</vt:lpstr>
      <vt:lpstr>Slay while you stay on track</vt:lpstr>
      <vt:lpstr>OneNote2025</vt:lpstr>
      <vt:lpstr>Thanks Queen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</dc:creator>
  <cp:lastModifiedBy>HAUER Miriam</cp:lastModifiedBy>
  <cp:revision>89</cp:revision>
  <dcterms:created xsi:type="dcterms:W3CDTF">2024-12-12T17:29:21Z</dcterms:created>
  <dcterms:modified xsi:type="dcterms:W3CDTF">2024-12-12T18:36:20Z</dcterms:modified>
</cp:coreProperties>
</file>