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65" r:id="rId5"/>
    <p:sldId id="266" r:id="rId6"/>
    <p:sldId id="267" r:id="rId7"/>
    <p:sldId id="268" r:id="rId8"/>
    <p:sldId id="269" r:id="rId9"/>
    <p:sldId id="649" r:id="rId10"/>
    <p:sldId id="650" r:id="rId11"/>
    <p:sldId id="651" r:id="rId12"/>
    <p:sldId id="652" r:id="rId13"/>
  </p:sldIdLst>
  <p:sldSz cx="9144000" cy="5143500" type="screen16x9"/>
  <p:notesSz cx="6858000" cy="9144000"/>
  <p:defaultTextStyle>
    <a:defPPr>
      <a:defRPr lang="en-US"/>
    </a:defPPr>
    <a:lvl1pPr marL="0" algn="l" defTabSz="171426" rtl="0" eaLnBrk="1" latinLnBrk="0" hangingPunct="1">
      <a:defRPr sz="675" kern="1200">
        <a:solidFill>
          <a:schemeClr val="tx1"/>
        </a:solidFill>
        <a:latin typeface="+mn-lt"/>
        <a:ea typeface="+mn-ea"/>
        <a:cs typeface="+mn-cs"/>
      </a:defRPr>
    </a:lvl1pPr>
    <a:lvl2pPr marL="171426" algn="l" defTabSz="171426" rtl="0" eaLnBrk="1" latinLnBrk="0" hangingPunct="1">
      <a:defRPr sz="675" kern="1200">
        <a:solidFill>
          <a:schemeClr val="tx1"/>
        </a:solidFill>
        <a:latin typeface="+mn-lt"/>
        <a:ea typeface="+mn-ea"/>
        <a:cs typeface="+mn-cs"/>
      </a:defRPr>
    </a:lvl2pPr>
    <a:lvl3pPr marL="342853" algn="l" defTabSz="171426" rtl="0" eaLnBrk="1" latinLnBrk="0" hangingPunct="1">
      <a:defRPr sz="675" kern="1200">
        <a:solidFill>
          <a:schemeClr val="tx1"/>
        </a:solidFill>
        <a:latin typeface="+mn-lt"/>
        <a:ea typeface="+mn-ea"/>
        <a:cs typeface="+mn-cs"/>
      </a:defRPr>
    </a:lvl3pPr>
    <a:lvl4pPr marL="514279" algn="l" defTabSz="171426" rtl="0" eaLnBrk="1" latinLnBrk="0" hangingPunct="1">
      <a:defRPr sz="675" kern="1200">
        <a:solidFill>
          <a:schemeClr val="tx1"/>
        </a:solidFill>
        <a:latin typeface="+mn-lt"/>
        <a:ea typeface="+mn-ea"/>
        <a:cs typeface="+mn-cs"/>
      </a:defRPr>
    </a:lvl4pPr>
    <a:lvl5pPr marL="685706" algn="l" defTabSz="171426" rtl="0" eaLnBrk="1" latinLnBrk="0" hangingPunct="1">
      <a:defRPr sz="675" kern="1200">
        <a:solidFill>
          <a:schemeClr val="tx1"/>
        </a:solidFill>
        <a:latin typeface="+mn-lt"/>
        <a:ea typeface="+mn-ea"/>
        <a:cs typeface="+mn-cs"/>
      </a:defRPr>
    </a:lvl5pPr>
    <a:lvl6pPr marL="857132" algn="l" defTabSz="171426" rtl="0" eaLnBrk="1" latinLnBrk="0" hangingPunct="1">
      <a:defRPr sz="675" kern="1200">
        <a:solidFill>
          <a:schemeClr val="tx1"/>
        </a:solidFill>
        <a:latin typeface="+mn-lt"/>
        <a:ea typeface="+mn-ea"/>
        <a:cs typeface="+mn-cs"/>
      </a:defRPr>
    </a:lvl6pPr>
    <a:lvl7pPr marL="1028559" algn="l" defTabSz="171426" rtl="0" eaLnBrk="1" latinLnBrk="0" hangingPunct="1">
      <a:defRPr sz="675" kern="1200">
        <a:solidFill>
          <a:schemeClr val="tx1"/>
        </a:solidFill>
        <a:latin typeface="+mn-lt"/>
        <a:ea typeface="+mn-ea"/>
        <a:cs typeface="+mn-cs"/>
      </a:defRPr>
    </a:lvl7pPr>
    <a:lvl8pPr marL="1199985" algn="l" defTabSz="171426" rtl="0" eaLnBrk="1" latinLnBrk="0" hangingPunct="1">
      <a:defRPr sz="675" kern="1200">
        <a:solidFill>
          <a:schemeClr val="tx1"/>
        </a:solidFill>
        <a:latin typeface="+mn-lt"/>
        <a:ea typeface="+mn-ea"/>
        <a:cs typeface="+mn-cs"/>
      </a:defRPr>
    </a:lvl8pPr>
    <a:lvl9pPr marL="1371411" algn="l" defTabSz="171426" rtl="0" eaLnBrk="1" latinLnBrk="0" hangingPunct="1">
      <a:defRPr sz="67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3D9"/>
    <a:srgbClr val="66FF99"/>
    <a:srgbClr val="99FFCC"/>
    <a:srgbClr val="094E5D"/>
    <a:srgbClr val="404042"/>
    <a:srgbClr val="404040"/>
    <a:srgbClr val="FF6B4D"/>
    <a:srgbClr val="03242E"/>
    <a:srgbClr val="0C22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C7B375-13F3-41AA-826E-EAA010C50AFC}" v="353" dt="2021-01-04T11:41:15.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84" autoAdjust="0"/>
  </p:normalViewPr>
  <p:slideViewPr>
    <p:cSldViewPr snapToGrid="0">
      <p:cViewPr>
        <p:scale>
          <a:sx n="140" d="100"/>
          <a:sy n="140" d="100"/>
        </p:scale>
        <p:origin x="774" y="21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Tham" userId="63ca418a-bd29-4ad0-9cdd-32deaff611f6" providerId="ADAL" clId="{575AE9F4-FF13-4C38-BCA9-88549DCF6727}"/>
    <pc:docChg chg="undo custSel addSld delSld modSld">
      <pc:chgData name="Peter Tham" userId="63ca418a-bd29-4ad0-9cdd-32deaff611f6" providerId="ADAL" clId="{575AE9F4-FF13-4C38-BCA9-88549DCF6727}" dt="2021-01-04T11:43:11.236" v="3566" actId="1035"/>
      <pc:docMkLst>
        <pc:docMk/>
      </pc:docMkLst>
      <pc:sldChg chg="del">
        <pc:chgData name="Peter Tham" userId="63ca418a-bd29-4ad0-9cdd-32deaff611f6" providerId="ADAL" clId="{575AE9F4-FF13-4C38-BCA9-88549DCF6727}" dt="2021-01-03T16:35:08.780" v="0" actId="2696"/>
        <pc:sldMkLst>
          <pc:docMk/>
          <pc:sldMk cId="816819689" sldId="264"/>
        </pc:sldMkLst>
      </pc:sldChg>
      <pc:sldChg chg="modNotesTx">
        <pc:chgData name="Peter Tham" userId="63ca418a-bd29-4ad0-9cdd-32deaff611f6" providerId="ADAL" clId="{575AE9F4-FF13-4C38-BCA9-88549DCF6727}" dt="2021-01-04T06:38:18.715" v="2133" actId="20577"/>
        <pc:sldMkLst>
          <pc:docMk/>
          <pc:sldMk cId="1799479311" sldId="266"/>
        </pc:sldMkLst>
      </pc:sldChg>
      <pc:sldChg chg="del">
        <pc:chgData name="Peter Tham" userId="63ca418a-bd29-4ad0-9cdd-32deaff611f6" providerId="ADAL" clId="{575AE9F4-FF13-4C38-BCA9-88549DCF6727}" dt="2021-01-03T16:35:11.844" v="1" actId="2696"/>
        <pc:sldMkLst>
          <pc:docMk/>
          <pc:sldMk cId="277797804" sldId="270"/>
        </pc:sldMkLst>
      </pc:sldChg>
      <pc:sldChg chg="del">
        <pc:chgData name="Peter Tham" userId="63ca418a-bd29-4ad0-9cdd-32deaff611f6" providerId="ADAL" clId="{575AE9F4-FF13-4C38-BCA9-88549DCF6727}" dt="2021-01-03T16:35:46.438" v="3" actId="2696"/>
        <pc:sldMkLst>
          <pc:docMk/>
          <pc:sldMk cId="1334058173" sldId="273"/>
        </pc:sldMkLst>
      </pc:sldChg>
      <pc:sldChg chg="del">
        <pc:chgData name="Peter Tham" userId="63ca418a-bd29-4ad0-9cdd-32deaff611f6" providerId="ADAL" clId="{575AE9F4-FF13-4C38-BCA9-88549DCF6727}" dt="2021-01-03T16:36:10.351" v="4" actId="2696"/>
        <pc:sldMkLst>
          <pc:docMk/>
          <pc:sldMk cId="243976963" sldId="639"/>
        </pc:sldMkLst>
      </pc:sldChg>
      <pc:sldChg chg="del mod modShow">
        <pc:chgData name="Peter Tham" userId="63ca418a-bd29-4ad0-9cdd-32deaff611f6" providerId="ADAL" clId="{575AE9F4-FF13-4C38-BCA9-88549DCF6727}" dt="2021-01-03T16:36:13.992" v="5" actId="2696"/>
        <pc:sldMkLst>
          <pc:docMk/>
          <pc:sldMk cId="2529186561" sldId="642"/>
        </pc:sldMkLst>
      </pc:sldChg>
      <pc:sldChg chg="addSp delSp modSp del mod">
        <pc:chgData name="Peter Tham" userId="63ca418a-bd29-4ad0-9cdd-32deaff611f6" providerId="ADAL" clId="{575AE9F4-FF13-4C38-BCA9-88549DCF6727}" dt="2021-01-04T06:26:51.836" v="1494" actId="2696"/>
        <pc:sldMkLst>
          <pc:docMk/>
          <pc:sldMk cId="4220340094" sldId="643"/>
        </pc:sldMkLst>
        <pc:spChg chg="del">
          <ac:chgData name="Peter Tham" userId="63ca418a-bd29-4ad0-9cdd-32deaff611f6" providerId="ADAL" clId="{575AE9F4-FF13-4C38-BCA9-88549DCF6727}" dt="2021-01-03T17:31:19.923" v="335" actId="478"/>
          <ac:spMkLst>
            <pc:docMk/>
            <pc:sldMk cId="4220340094" sldId="643"/>
            <ac:spMk id="2" creationId="{EAC3FF6E-0D37-4C94-BBCA-51B9C7CDD44A}"/>
          </ac:spMkLst>
        </pc:spChg>
        <pc:spChg chg="del">
          <ac:chgData name="Peter Tham" userId="63ca418a-bd29-4ad0-9cdd-32deaff611f6" providerId="ADAL" clId="{575AE9F4-FF13-4C38-BCA9-88549DCF6727}" dt="2021-01-03T17:31:19.923" v="335" actId="478"/>
          <ac:spMkLst>
            <pc:docMk/>
            <pc:sldMk cId="4220340094" sldId="643"/>
            <ac:spMk id="4" creationId="{AB35A89A-DAD4-421B-BD6D-204813C113ED}"/>
          </ac:spMkLst>
        </pc:spChg>
        <pc:spChg chg="del mod">
          <ac:chgData name="Peter Tham" userId="63ca418a-bd29-4ad0-9cdd-32deaff611f6" providerId="ADAL" clId="{575AE9F4-FF13-4C38-BCA9-88549DCF6727}" dt="2021-01-03T17:28:26.909" v="302" actId="478"/>
          <ac:spMkLst>
            <pc:docMk/>
            <pc:sldMk cId="4220340094" sldId="643"/>
            <ac:spMk id="5" creationId="{3CE98F02-D3F4-4F7A-8D20-429DE2C4BFF2}"/>
          </ac:spMkLst>
        </pc:spChg>
        <pc:spChg chg="del mod">
          <ac:chgData name="Peter Tham" userId="63ca418a-bd29-4ad0-9cdd-32deaff611f6" providerId="ADAL" clId="{575AE9F4-FF13-4C38-BCA9-88549DCF6727}" dt="2021-01-03T17:28:02.794" v="280" actId="478"/>
          <ac:spMkLst>
            <pc:docMk/>
            <pc:sldMk cId="4220340094" sldId="643"/>
            <ac:spMk id="6" creationId="{AE488B13-EB55-4D0E-8C3E-6894E0559D44}"/>
          </ac:spMkLst>
        </pc:spChg>
        <pc:spChg chg="del mod">
          <ac:chgData name="Peter Tham" userId="63ca418a-bd29-4ad0-9cdd-32deaff611f6" providerId="ADAL" clId="{575AE9F4-FF13-4C38-BCA9-88549DCF6727}" dt="2021-01-03T17:30:05.993" v="312" actId="478"/>
          <ac:spMkLst>
            <pc:docMk/>
            <pc:sldMk cId="4220340094" sldId="643"/>
            <ac:spMk id="7" creationId="{17ED6E7F-22AA-4D1B-95FF-F525A732A075}"/>
          </ac:spMkLst>
        </pc:spChg>
        <pc:spChg chg="mod">
          <ac:chgData name="Peter Tham" userId="63ca418a-bd29-4ad0-9cdd-32deaff611f6" providerId="ADAL" clId="{575AE9F4-FF13-4C38-BCA9-88549DCF6727}" dt="2021-01-03T17:30:28.316" v="329" actId="1038"/>
          <ac:spMkLst>
            <pc:docMk/>
            <pc:sldMk cId="4220340094" sldId="643"/>
            <ac:spMk id="8" creationId="{0FB0068A-125A-4189-B164-5551357549CA}"/>
          </ac:spMkLst>
        </pc:spChg>
        <pc:spChg chg="mod">
          <ac:chgData name="Peter Tham" userId="63ca418a-bd29-4ad0-9cdd-32deaff611f6" providerId="ADAL" clId="{575AE9F4-FF13-4C38-BCA9-88549DCF6727}" dt="2021-01-03T17:30:37.230" v="333" actId="1038"/>
          <ac:spMkLst>
            <pc:docMk/>
            <pc:sldMk cId="4220340094" sldId="643"/>
            <ac:spMk id="9" creationId="{DE782FC5-01BF-4DBE-827C-8B300245FB44}"/>
          </ac:spMkLst>
        </pc:spChg>
        <pc:spChg chg="mod">
          <ac:chgData name="Peter Tham" userId="63ca418a-bd29-4ad0-9cdd-32deaff611f6" providerId="ADAL" clId="{575AE9F4-FF13-4C38-BCA9-88549DCF6727}" dt="2021-01-03T17:33:18.488" v="375" actId="1076"/>
          <ac:spMkLst>
            <pc:docMk/>
            <pc:sldMk cId="4220340094" sldId="643"/>
            <ac:spMk id="10" creationId="{759B9729-BBCC-4619-9D3F-39EE7DFD4CD5}"/>
          </ac:spMkLst>
        </pc:spChg>
        <pc:spChg chg="mod">
          <ac:chgData name="Peter Tham" userId="63ca418a-bd29-4ad0-9cdd-32deaff611f6" providerId="ADAL" clId="{575AE9F4-FF13-4C38-BCA9-88549DCF6727}" dt="2021-01-03T18:19:17.155" v="444" actId="20577"/>
          <ac:spMkLst>
            <pc:docMk/>
            <pc:sldMk cId="4220340094" sldId="643"/>
            <ac:spMk id="11" creationId="{8EB37B1C-8A31-47F5-AF34-5BEBE0F29D67}"/>
          </ac:spMkLst>
        </pc:spChg>
        <pc:spChg chg="add mod">
          <ac:chgData name="Peter Tham" userId="63ca418a-bd29-4ad0-9cdd-32deaff611f6" providerId="ADAL" clId="{575AE9F4-FF13-4C38-BCA9-88549DCF6727}" dt="2021-01-03T17:32:02.216" v="373" actId="20577"/>
          <ac:spMkLst>
            <pc:docMk/>
            <pc:sldMk cId="4220340094" sldId="643"/>
            <ac:spMk id="17" creationId="{EA7EEA17-3DA7-42FC-A2D7-D6DE3CB55D89}"/>
          </ac:spMkLst>
        </pc:spChg>
        <pc:picChg chg="add del mod">
          <ac:chgData name="Peter Tham" userId="63ca418a-bd29-4ad0-9cdd-32deaff611f6" providerId="ADAL" clId="{575AE9F4-FF13-4C38-BCA9-88549DCF6727}" dt="2021-01-03T17:17:27.628" v="236" actId="478"/>
          <ac:picMkLst>
            <pc:docMk/>
            <pc:sldMk cId="4220340094" sldId="643"/>
            <ac:picMk id="3" creationId="{DE54677C-C3AF-4438-B014-71AB9FDDD28D}"/>
          </ac:picMkLst>
        </pc:picChg>
        <pc:picChg chg="add del">
          <ac:chgData name="Peter Tham" userId="63ca418a-bd29-4ad0-9cdd-32deaff611f6" providerId="ADAL" clId="{575AE9F4-FF13-4C38-BCA9-88549DCF6727}" dt="2021-01-03T17:08:12.081" v="11" actId="478"/>
          <ac:picMkLst>
            <pc:docMk/>
            <pc:sldMk cId="4220340094" sldId="643"/>
            <ac:picMk id="12" creationId="{F3DA0DEC-8DED-4449-BD26-712A85CA42F9}"/>
          </ac:picMkLst>
        </pc:picChg>
        <pc:picChg chg="add mod">
          <ac:chgData name="Peter Tham" userId="63ca418a-bd29-4ad0-9cdd-32deaff611f6" providerId="ADAL" clId="{575AE9F4-FF13-4C38-BCA9-88549DCF6727}" dt="2021-01-03T17:30:42.155" v="334" actId="1076"/>
          <ac:picMkLst>
            <pc:docMk/>
            <pc:sldMk cId="4220340094" sldId="643"/>
            <ac:picMk id="13" creationId="{DE55E9F2-2406-4226-B480-1DE71D9A8B24}"/>
          </ac:picMkLst>
        </pc:picChg>
        <pc:picChg chg="add mod">
          <ac:chgData name="Peter Tham" userId="63ca418a-bd29-4ad0-9cdd-32deaff611f6" providerId="ADAL" clId="{575AE9F4-FF13-4C38-BCA9-88549DCF6727}" dt="2021-01-03T17:30:28.316" v="329" actId="1038"/>
          <ac:picMkLst>
            <pc:docMk/>
            <pc:sldMk cId="4220340094" sldId="643"/>
            <ac:picMk id="14" creationId="{AFC447C4-C77B-4F4B-9AC2-8C06FE9E4F14}"/>
          </ac:picMkLst>
        </pc:picChg>
        <pc:picChg chg="add del mod">
          <ac:chgData name="Peter Tham" userId="63ca418a-bd29-4ad0-9cdd-32deaff611f6" providerId="ADAL" clId="{575AE9F4-FF13-4C38-BCA9-88549DCF6727}" dt="2021-01-03T17:19:50.197" v="243" actId="478"/>
          <ac:picMkLst>
            <pc:docMk/>
            <pc:sldMk cId="4220340094" sldId="643"/>
            <ac:picMk id="15" creationId="{0CFFD2B9-2F8B-45F6-A740-2CD33FED5EBB}"/>
          </ac:picMkLst>
        </pc:picChg>
        <pc:picChg chg="add">
          <ac:chgData name="Peter Tham" userId="63ca418a-bd29-4ad0-9cdd-32deaff611f6" providerId="ADAL" clId="{575AE9F4-FF13-4C38-BCA9-88549DCF6727}" dt="2021-01-03T17:31:40.772" v="336"/>
          <ac:picMkLst>
            <pc:docMk/>
            <pc:sldMk cId="4220340094" sldId="643"/>
            <ac:picMk id="16" creationId="{938EE49C-0503-4C73-99FC-854DF12A6DB5}"/>
          </ac:picMkLst>
        </pc:picChg>
        <pc:picChg chg="add del mod ord">
          <ac:chgData name="Peter Tham" userId="63ca418a-bd29-4ad0-9cdd-32deaff611f6" providerId="ADAL" clId="{575AE9F4-FF13-4C38-BCA9-88549DCF6727}" dt="2021-01-03T17:35:17.379" v="387" actId="478"/>
          <ac:picMkLst>
            <pc:docMk/>
            <pc:sldMk cId="4220340094" sldId="643"/>
            <ac:picMk id="19" creationId="{DCBE487A-B04C-453D-BFC5-70A6AE374120}"/>
          </ac:picMkLst>
        </pc:picChg>
        <pc:cxnChg chg="add">
          <ac:chgData name="Peter Tham" userId="63ca418a-bd29-4ad0-9cdd-32deaff611f6" providerId="ADAL" clId="{575AE9F4-FF13-4C38-BCA9-88549DCF6727}" dt="2021-01-03T17:31:40.772" v="336"/>
          <ac:cxnSpMkLst>
            <pc:docMk/>
            <pc:sldMk cId="4220340094" sldId="643"/>
            <ac:cxnSpMk id="18" creationId="{92AED597-9CE1-4237-9713-54B252EA2316}"/>
          </ac:cxnSpMkLst>
        </pc:cxnChg>
      </pc:sldChg>
      <pc:sldChg chg="del">
        <pc:chgData name="Peter Tham" userId="63ca418a-bd29-4ad0-9cdd-32deaff611f6" providerId="ADAL" clId="{575AE9F4-FF13-4C38-BCA9-88549DCF6727}" dt="2021-01-04T10:13:13.272" v="2948" actId="47"/>
        <pc:sldMkLst>
          <pc:docMk/>
          <pc:sldMk cId="681875982" sldId="644"/>
        </pc:sldMkLst>
      </pc:sldChg>
      <pc:sldChg chg="delSp del mod">
        <pc:chgData name="Peter Tham" userId="63ca418a-bd29-4ad0-9cdd-32deaff611f6" providerId="ADAL" clId="{575AE9F4-FF13-4C38-BCA9-88549DCF6727}" dt="2021-01-03T19:09:02.570" v="447" actId="47"/>
        <pc:sldMkLst>
          <pc:docMk/>
          <pc:sldMk cId="3020510852" sldId="645"/>
        </pc:sldMkLst>
        <pc:spChg chg="del">
          <ac:chgData name="Peter Tham" userId="63ca418a-bd29-4ad0-9cdd-32deaff611f6" providerId="ADAL" clId="{575AE9F4-FF13-4C38-BCA9-88549DCF6727}" dt="2021-01-03T19:08:54.032" v="445" actId="478"/>
          <ac:spMkLst>
            <pc:docMk/>
            <pc:sldMk cId="3020510852" sldId="645"/>
            <ac:spMk id="2" creationId="{AE8C60E3-D920-4BF7-AFE0-542CAEA63649}"/>
          </ac:spMkLst>
        </pc:spChg>
        <pc:spChg chg="del">
          <ac:chgData name="Peter Tham" userId="63ca418a-bd29-4ad0-9cdd-32deaff611f6" providerId="ADAL" clId="{575AE9F4-FF13-4C38-BCA9-88549DCF6727}" dt="2021-01-03T19:08:54.032" v="445" actId="478"/>
          <ac:spMkLst>
            <pc:docMk/>
            <pc:sldMk cId="3020510852" sldId="645"/>
            <ac:spMk id="4" creationId="{BE5B41E8-5D4B-42F0-8C38-A9AE66EECDE7}"/>
          </ac:spMkLst>
        </pc:spChg>
      </pc:sldChg>
      <pc:sldChg chg="modSp del mod">
        <pc:chgData name="Peter Tham" userId="63ca418a-bd29-4ad0-9cdd-32deaff611f6" providerId="ADAL" clId="{575AE9F4-FF13-4C38-BCA9-88549DCF6727}" dt="2021-01-04T10:13:09.528" v="2946" actId="47"/>
        <pc:sldMkLst>
          <pc:docMk/>
          <pc:sldMk cId="1659830948" sldId="646"/>
        </pc:sldMkLst>
        <pc:picChg chg="mod">
          <ac:chgData name="Peter Tham" userId="63ca418a-bd29-4ad0-9cdd-32deaff611f6" providerId="ADAL" clId="{575AE9F4-FF13-4C38-BCA9-88549DCF6727}" dt="2021-01-04T06:27:27.539" v="1497" actId="1076"/>
          <ac:picMkLst>
            <pc:docMk/>
            <pc:sldMk cId="1659830948" sldId="646"/>
            <ac:picMk id="5" creationId="{45A1B86E-B826-4EE8-895A-F18A9ACA1AB6}"/>
          </ac:picMkLst>
        </pc:picChg>
      </pc:sldChg>
      <pc:sldChg chg="del">
        <pc:chgData name="Peter Tham" userId="63ca418a-bd29-4ad0-9cdd-32deaff611f6" providerId="ADAL" clId="{575AE9F4-FF13-4C38-BCA9-88549DCF6727}" dt="2021-01-04T10:13:12.130" v="2947" actId="47"/>
        <pc:sldMkLst>
          <pc:docMk/>
          <pc:sldMk cId="2448511567" sldId="647"/>
        </pc:sldMkLst>
      </pc:sldChg>
      <pc:sldChg chg="del">
        <pc:chgData name="Peter Tham" userId="63ca418a-bd29-4ad0-9cdd-32deaff611f6" providerId="ADAL" clId="{575AE9F4-FF13-4C38-BCA9-88549DCF6727}" dt="2021-01-04T06:27:06.516" v="1495" actId="2696"/>
        <pc:sldMkLst>
          <pc:docMk/>
          <pc:sldMk cId="3786116848" sldId="648"/>
        </pc:sldMkLst>
      </pc:sldChg>
      <pc:sldChg chg="addSp delSp modSp add mod modNotesTx">
        <pc:chgData name="Peter Tham" userId="63ca418a-bd29-4ad0-9cdd-32deaff611f6" providerId="ADAL" clId="{575AE9F4-FF13-4C38-BCA9-88549DCF6727}" dt="2021-01-04T10:14:29.786" v="2963" actId="20577"/>
        <pc:sldMkLst>
          <pc:docMk/>
          <pc:sldMk cId="2832253806" sldId="649"/>
        </pc:sldMkLst>
        <pc:spChg chg="del">
          <ac:chgData name="Peter Tham" userId="63ca418a-bd29-4ad0-9cdd-32deaff611f6" providerId="ADAL" clId="{575AE9F4-FF13-4C38-BCA9-88549DCF6727}" dt="2021-01-03T19:09:54.044" v="448" actId="478"/>
          <ac:spMkLst>
            <pc:docMk/>
            <pc:sldMk cId="2832253806" sldId="649"/>
            <ac:spMk id="8" creationId="{0FB0068A-125A-4189-B164-5551357549CA}"/>
          </ac:spMkLst>
        </pc:spChg>
        <pc:spChg chg="del">
          <ac:chgData name="Peter Tham" userId="63ca418a-bd29-4ad0-9cdd-32deaff611f6" providerId="ADAL" clId="{575AE9F4-FF13-4C38-BCA9-88549DCF6727}" dt="2021-01-03T19:09:54.044" v="448" actId="478"/>
          <ac:spMkLst>
            <pc:docMk/>
            <pc:sldMk cId="2832253806" sldId="649"/>
            <ac:spMk id="9" creationId="{DE782FC5-01BF-4DBE-827C-8B300245FB44}"/>
          </ac:spMkLst>
        </pc:spChg>
        <pc:spChg chg="del">
          <ac:chgData name="Peter Tham" userId="63ca418a-bd29-4ad0-9cdd-32deaff611f6" providerId="ADAL" clId="{575AE9F4-FF13-4C38-BCA9-88549DCF6727}" dt="2021-01-03T19:09:54.044" v="448" actId="478"/>
          <ac:spMkLst>
            <pc:docMk/>
            <pc:sldMk cId="2832253806" sldId="649"/>
            <ac:spMk id="10" creationId="{759B9729-BBCC-4619-9D3F-39EE7DFD4CD5}"/>
          </ac:spMkLst>
        </pc:spChg>
        <pc:spChg chg="del">
          <ac:chgData name="Peter Tham" userId="63ca418a-bd29-4ad0-9cdd-32deaff611f6" providerId="ADAL" clId="{575AE9F4-FF13-4C38-BCA9-88549DCF6727}" dt="2021-01-03T19:09:54.044" v="448" actId="478"/>
          <ac:spMkLst>
            <pc:docMk/>
            <pc:sldMk cId="2832253806" sldId="649"/>
            <ac:spMk id="11" creationId="{8EB37B1C-8A31-47F5-AF34-5BEBE0F29D67}"/>
          </ac:spMkLst>
        </pc:spChg>
        <pc:graphicFrameChg chg="add mod modGraphic">
          <ac:chgData name="Peter Tham" userId="63ca418a-bd29-4ad0-9cdd-32deaff611f6" providerId="ADAL" clId="{575AE9F4-FF13-4C38-BCA9-88549DCF6727}" dt="2021-01-04T10:14:29.786" v="2963" actId="20577"/>
          <ac:graphicFrameMkLst>
            <pc:docMk/>
            <pc:sldMk cId="2832253806" sldId="649"/>
            <ac:graphicFrameMk id="12" creationId="{26ED1E1C-2235-4153-9614-1B9FA2CDA263}"/>
          </ac:graphicFrameMkLst>
        </pc:graphicFrameChg>
        <pc:picChg chg="del">
          <ac:chgData name="Peter Tham" userId="63ca418a-bd29-4ad0-9cdd-32deaff611f6" providerId="ADAL" clId="{575AE9F4-FF13-4C38-BCA9-88549DCF6727}" dt="2021-01-03T19:09:54.044" v="448" actId="478"/>
          <ac:picMkLst>
            <pc:docMk/>
            <pc:sldMk cId="2832253806" sldId="649"/>
            <ac:picMk id="13" creationId="{DE55E9F2-2406-4226-B480-1DE71D9A8B24}"/>
          </ac:picMkLst>
        </pc:picChg>
        <pc:picChg chg="del">
          <ac:chgData name="Peter Tham" userId="63ca418a-bd29-4ad0-9cdd-32deaff611f6" providerId="ADAL" clId="{575AE9F4-FF13-4C38-BCA9-88549DCF6727}" dt="2021-01-03T19:09:54.044" v="448" actId="478"/>
          <ac:picMkLst>
            <pc:docMk/>
            <pc:sldMk cId="2832253806" sldId="649"/>
            <ac:picMk id="14" creationId="{AFC447C4-C77B-4F4B-9AC2-8C06FE9E4F14}"/>
          </ac:picMkLst>
        </pc:picChg>
        <pc:picChg chg="add mod">
          <ac:chgData name="Peter Tham" userId="63ca418a-bd29-4ad0-9cdd-32deaff611f6" providerId="ADAL" clId="{575AE9F4-FF13-4C38-BCA9-88549DCF6727}" dt="2021-01-04T08:25:09.289" v="2384" actId="1035"/>
          <ac:picMkLst>
            <pc:docMk/>
            <pc:sldMk cId="2832253806" sldId="649"/>
            <ac:picMk id="15" creationId="{FEA6E60C-6227-4687-B844-45EFD7397988}"/>
          </ac:picMkLst>
        </pc:picChg>
        <pc:picChg chg="add mod">
          <ac:chgData name="Peter Tham" userId="63ca418a-bd29-4ad0-9cdd-32deaff611f6" providerId="ADAL" clId="{575AE9F4-FF13-4C38-BCA9-88549DCF6727}" dt="2021-01-04T08:25:09.289" v="2384" actId="1035"/>
          <ac:picMkLst>
            <pc:docMk/>
            <pc:sldMk cId="2832253806" sldId="649"/>
            <ac:picMk id="19" creationId="{5A287D02-0112-418C-95C5-EA6A73C7AD3B}"/>
          </ac:picMkLst>
        </pc:picChg>
      </pc:sldChg>
      <pc:sldChg chg="addSp delSp modSp new mod modShow">
        <pc:chgData name="Peter Tham" userId="63ca418a-bd29-4ad0-9cdd-32deaff611f6" providerId="ADAL" clId="{575AE9F4-FF13-4C38-BCA9-88549DCF6727}" dt="2021-01-04T10:13:17.431" v="2949" actId="729"/>
        <pc:sldMkLst>
          <pc:docMk/>
          <pc:sldMk cId="3797086851" sldId="650"/>
        </pc:sldMkLst>
        <pc:spChg chg="del">
          <ac:chgData name="Peter Tham" userId="63ca418a-bd29-4ad0-9cdd-32deaff611f6" providerId="ADAL" clId="{575AE9F4-FF13-4C38-BCA9-88549DCF6727}" dt="2021-01-04T08:18:54.127" v="2264" actId="478"/>
          <ac:spMkLst>
            <pc:docMk/>
            <pc:sldMk cId="3797086851" sldId="650"/>
            <ac:spMk id="2" creationId="{EDD9B214-446D-4209-8E9D-C1DAD047DE45}"/>
          </ac:spMkLst>
        </pc:spChg>
        <pc:spChg chg="del">
          <ac:chgData name="Peter Tham" userId="63ca418a-bd29-4ad0-9cdd-32deaff611f6" providerId="ADAL" clId="{575AE9F4-FF13-4C38-BCA9-88549DCF6727}" dt="2021-01-04T08:18:54.127" v="2264" actId="478"/>
          <ac:spMkLst>
            <pc:docMk/>
            <pc:sldMk cId="3797086851" sldId="650"/>
            <ac:spMk id="3" creationId="{B0061C7B-DC5E-4A64-A212-5D023F321C5C}"/>
          </ac:spMkLst>
        </pc:spChg>
        <pc:spChg chg="del">
          <ac:chgData name="Peter Tham" userId="63ca418a-bd29-4ad0-9cdd-32deaff611f6" providerId="ADAL" clId="{575AE9F4-FF13-4C38-BCA9-88549DCF6727}" dt="2021-01-04T08:18:54.127" v="2264" actId="478"/>
          <ac:spMkLst>
            <pc:docMk/>
            <pc:sldMk cId="3797086851" sldId="650"/>
            <ac:spMk id="4" creationId="{D47E7D30-9205-41F3-B7EE-DC116C020443}"/>
          </ac:spMkLst>
        </pc:spChg>
        <pc:spChg chg="add mod">
          <ac:chgData name="Peter Tham" userId="63ca418a-bd29-4ad0-9cdd-32deaff611f6" providerId="ADAL" clId="{575AE9F4-FF13-4C38-BCA9-88549DCF6727}" dt="2021-01-04T08:19:25.464" v="2288" actId="20577"/>
          <ac:spMkLst>
            <pc:docMk/>
            <pc:sldMk cId="3797086851" sldId="650"/>
            <ac:spMk id="6" creationId="{8E3A5748-550A-41BB-B615-04D6D998D2BC}"/>
          </ac:spMkLst>
        </pc:spChg>
        <pc:picChg chg="add mod">
          <ac:chgData name="Peter Tham" userId="63ca418a-bd29-4ad0-9cdd-32deaff611f6" providerId="ADAL" clId="{575AE9F4-FF13-4C38-BCA9-88549DCF6727}" dt="2021-01-04T10:12:12.936" v="2943"/>
          <ac:picMkLst>
            <pc:docMk/>
            <pc:sldMk cId="3797086851" sldId="650"/>
            <ac:picMk id="5" creationId="{EAF9A368-3BF2-4C41-AED7-7007A0F46677}"/>
          </ac:picMkLst>
        </pc:picChg>
        <pc:picChg chg="add del mod">
          <ac:chgData name="Peter Tham" userId="63ca418a-bd29-4ad0-9cdd-32deaff611f6" providerId="ADAL" clId="{575AE9F4-FF13-4C38-BCA9-88549DCF6727}" dt="2021-01-04T08:43:46.069" v="2659" actId="478"/>
          <ac:picMkLst>
            <pc:docMk/>
            <pc:sldMk cId="3797086851" sldId="650"/>
            <ac:picMk id="8" creationId="{7452CFD3-5650-4868-BDB6-1C5E71D5C130}"/>
          </ac:picMkLst>
        </pc:picChg>
        <pc:picChg chg="add mod ord">
          <ac:chgData name="Peter Tham" userId="63ca418a-bd29-4ad0-9cdd-32deaff611f6" providerId="ADAL" clId="{575AE9F4-FF13-4C38-BCA9-88549DCF6727}" dt="2021-01-04T09:57:23.912" v="2942" actId="1076"/>
          <ac:picMkLst>
            <pc:docMk/>
            <pc:sldMk cId="3797086851" sldId="650"/>
            <ac:picMk id="9" creationId="{550F8CA0-E74E-4775-946A-120F24EA800B}"/>
          </ac:picMkLst>
        </pc:picChg>
        <pc:picChg chg="add mod">
          <ac:chgData name="Peter Tham" userId="63ca418a-bd29-4ad0-9cdd-32deaff611f6" providerId="ADAL" clId="{575AE9F4-FF13-4C38-BCA9-88549DCF6727}" dt="2021-01-04T09:57:19.494" v="2941" actId="14100"/>
          <ac:picMkLst>
            <pc:docMk/>
            <pc:sldMk cId="3797086851" sldId="650"/>
            <ac:picMk id="10" creationId="{F86E416C-B705-4879-9EC2-725B53264DD8}"/>
          </ac:picMkLst>
        </pc:picChg>
        <pc:cxnChg chg="add">
          <ac:chgData name="Peter Tham" userId="63ca418a-bd29-4ad0-9cdd-32deaff611f6" providerId="ADAL" clId="{575AE9F4-FF13-4C38-BCA9-88549DCF6727}" dt="2021-01-04T08:19:10.437" v="2265"/>
          <ac:cxnSpMkLst>
            <pc:docMk/>
            <pc:sldMk cId="3797086851" sldId="650"/>
            <ac:cxnSpMk id="7" creationId="{919BD43A-8ECE-441B-B950-6596FB529BD6}"/>
          </ac:cxnSpMkLst>
        </pc:cxnChg>
      </pc:sldChg>
      <pc:sldChg chg="addSp delSp modSp add mod modShow modNotesTx">
        <pc:chgData name="Peter Tham" userId="63ca418a-bd29-4ad0-9cdd-32deaff611f6" providerId="ADAL" clId="{575AE9F4-FF13-4C38-BCA9-88549DCF6727}" dt="2021-01-04T10:13:21.337" v="2950" actId="729"/>
        <pc:sldMkLst>
          <pc:docMk/>
          <pc:sldMk cId="3282488779" sldId="651"/>
        </pc:sldMkLst>
        <pc:spChg chg="mod">
          <ac:chgData name="Peter Tham" userId="63ca418a-bd29-4ad0-9cdd-32deaff611f6" providerId="ADAL" clId="{575AE9F4-FF13-4C38-BCA9-88549DCF6727}" dt="2021-01-04T09:36:00.364" v="2814" actId="20577"/>
          <ac:spMkLst>
            <pc:docMk/>
            <pc:sldMk cId="3282488779" sldId="651"/>
            <ac:spMk id="6" creationId="{8E3A5748-550A-41BB-B615-04D6D998D2BC}"/>
          </ac:spMkLst>
        </pc:spChg>
        <pc:picChg chg="add mod ord">
          <ac:chgData name="Peter Tham" userId="63ca418a-bd29-4ad0-9cdd-32deaff611f6" providerId="ADAL" clId="{575AE9F4-FF13-4C38-BCA9-88549DCF6727}" dt="2021-01-04T09:19:23.221" v="2769" actId="1038"/>
          <ac:picMkLst>
            <pc:docMk/>
            <pc:sldMk cId="3282488779" sldId="651"/>
            <ac:picMk id="2" creationId="{BB04B529-BA3C-4E1C-A9A9-B6F8C310CFF3}"/>
          </ac:picMkLst>
        </pc:picChg>
        <pc:picChg chg="add mod">
          <ac:chgData name="Peter Tham" userId="63ca418a-bd29-4ad0-9cdd-32deaff611f6" providerId="ADAL" clId="{575AE9F4-FF13-4C38-BCA9-88549DCF6727}" dt="2021-01-04T08:48:02.353" v="2703" actId="1035"/>
          <ac:picMkLst>
            <pc:docMk/>
            <pc:sldMk cId="3282488779" sldId="651"/>
            <ac:picMk id="3" creationId="{1CECBAF1-827B-4632-92F6-F7F0E30A0F69}"/>
          </ac:picMkLst>
        </pc:picChg>
        <pc:picChg chg="add mod">
          <ac:chgData name="Peter Tham" userId="63ca418a-bd29-4ad0-9cdd-32deaff611f6" providerId="ADAL" clId="{575AE9F4-FF13-4C38-BCA9-88549DCF6727}" dt="2021-01-04T09:19:34.037" v="2798" actId="1038"/>
          <ac:picMkLst>
            <pc:docMk/>
            <pc:sldMk cId="3282488779" sldId="651"/>
            <ac:picMk id="4" creationId="{178817EB-6F67-43ED-970D-3BAB45A65532}"/>
          </ac:picMkLst>
        </pc:picChg>
        <pc:picChg chg="mod">
          <ac:chgData name="Peter Tham" userId="63ca418a-bd29-4ad0-9cdd-32deaff611f6" providerId="ADAL" clId="{575AE9F4-FF13-4C38-BCA9-88549DCF6727}" dt="2021-01-04T10:12:34.092" v="2944"/>
          <ac:picMkLst>
            <pc:docMk/>
            <pc:sldMk cId="3282488779" sldId="651"/>
            <ac:picMk id="5" creationId="{EAF9A368-3BF2-4C41-AED7-7007A0F46677}"/>
          </ac:picMkLst>
        </pc:picChg>
        <pc:picChg chg="add mod">
          <ac:chgData name="Peter Tham" userId="63ca418a-bd29-4ad0-9cdd-32deaff611f6" providerId="ADAL" clId="{575AE9F4-FF13-4C38-BCA9-88549DCF6727}" dt="2021-01-04T09:42:00.443" v="2927" actId="1035"/>
          <ac:picMkLst>
            <pc:docMk/>
            <pc:sldMk cId="3282488779" sldId="651"/>
            <ac:picMk id="8" creationId="{1CDE5CAC-598F-491E-B84D-03FC3DA8A56A}"/>
          </ac:picMkLst>
        </pc:picChg>
        <pc:picChg chg="add del mod">
          <ac:chgData name="Peter Tham" userId="63ca418a-bd29-4ad0-9cdd-32deaff611f6" providerId="ADAL" clId="{575AE9F4-FF13-4C38-BCA9-88549DCF6727}" dt="2021-01-04T09:41:48.739" v="2916"/>
          <ac:picMkLst>
            <pc:docMk/>
            <pc:sldMk cId="3282488779" sldId="651"/>
            <ac:picMk id="9" creationId="{10F441A1-014F-4D3B-8FD9-3927E27CC99D}"/>
          </ac:picMkLst>
        </pc:picChg>
      </pc:sldChg>
      <pc:sldChg chg="addSp modSp add mod modShow modNotesTx">
        <pc:chgData name="Peter Tham" userId="63ca418a-bd29-4ad0-9cdd-32deaff611f6" providerId="ADAL" clId="{575AE9F4-FF13-4C38-BCA9-88549DCF6727}" dt="2021-01-04T11:43:11.236" v="3566" actId="1035"/>
        <pc:sldMkLst>
          <pc:docMk/>
          <pc:sldMk cId="3083204700" sldId="652"/>
        </pc:sldMkLst>
        <pc:spChg chg="add mod ord">
          <ac:chgData name="Peter Tham" userId="63ca418a-bd29-4ad0-9cdd-32deaff611f6" providerId="ADAL" clId="{575AE9F4-FF13-4C38-BCA9-88549DCF6727}" dt="2021-01-04T11:36:46.642" v="3517" actId="14100"/>
          <ac:spMkLst>
            <pc:docMk/>
            <pc:sldMk cId="3083204700" sldId="652"/>
            <ac:spMk id="3" creationId="{A96145FB-4F34-4C2A-A63A-EAFF5FB1D232}"/>
          </ac:spMkLst>
        </pc:spChg>
        <pc:spChg chg="add mod ord">
          <ac:chgData name="Peter Tham" userId="63ca418a-bd29-4ad0-9cdd-32deaff611f6" providerId="ADAL" clId="{575AE9F4-FF13-4C38-BCA9-88549DCF6727}" dt="2021-01-04T11:36:38.682" v="3516" actId="14100"/>
          <ac:spMkLst>
            <pc:docMk/>
            <pc:sldMk cId="3083204700" sldId="652"/>
            <ac:spMk id="4" creationId="{6DA2BDEB-7169-44F3-9DD9-7DADF1099FE6}"/>
          </ac:spMkLst>
        </pc:spChg>
        <pc:spChg chg="mod">
          <ac:chgData name="Peter Tham" userId="63ca418a-bd29-4ad0-9cdd-32deaff611f6" providerId="ADAL" clId="{575AE9F4-FF13-4C38-BCA9-88549DCF6727}" dt="2021-01-04T08:20:32.768" v="2378" actId="20577"/>
          <ac:spMkLst>
            <pc:docMk/>
            <pc:sldMk cId="3083204700" sldId="652"/>
            <ac:spMk id="6" creationId="{8E3A5748-550A-41BB-B615-04D6D998D2BC}"/>
          </ac:spMkLst>
        </pc:spChg>
        <pc:spChg chg="add mod ord">
          <ac:chgData name="Peter Tham" userId="63ca418a-bd29-4ad0-9cdd-32deaff611f6" providerId="ADAL" clId="{575AE9F4-FF13-4C38-BCA9-88549DCF6727}" dt="2021-01-04T11:39:09.858" v="3525" actId="167"/>
          <ac:spMkLst>
            <pc:docMk/>
            <pc:sldMk cId="3083204700" sldId="652"/>
            <ac:spMk id="8" creationId="{0291A6EC-75F2-416D-BE14-996FC8604CB6}"/>
          </ac:spMkLst>
        </pc:spChg>
        <pc:spChg chg="add mod">
          <ac:chgData name="Peter Tham" userId="63ca418a-bd29-4ad0-9cdd-32deaff611f6" providerId="ADAL" clId="{575AE9F4-FF13-4C38-BCA9-88549DCF6727}" dt="2021-01-04T11:37:51.931" v="3519" actId="1076"/>
          <ac:spMkLst>
            <pc:docMk/>
            <pc:sldMk cId="3083204700" sldId="652"/>
            <ac:spMk id="9" creationId="{F8A7D7CF-8BCC-49A2-8D55-06A813323600}"/>
          </ac:spMkLst>
        </pc:spChg>
        <pc:spChg chg="add mod ord">
          <ac:chgData name="Peter Tham" userId="63ca418a-bd29-4ad0-9cdd-32deaff611f6" providerId="ADAL" clId="{575AE9F4-FF13-4C38-BCA9-88549DCF6727}" dt="2021-01-04T11:43:11.236" v="3566" actId="1035"/>
          <ac:spMkLst>
            <pc:docMk/>
            <pc:sldMk cId="3083204700" sldId="652"/>
            <ac:spMk id="12" creationId="{0992A337-5C17-4B25-8E7D-6A8697AE0C1B}"/>
          </ac:spMkLst>
        </pc:spChg>
        <pc:spChg chg="add mod">
          <ac:chgData name="Peter Tham" userId="63ca418a-bd29-4ad0-9cdd-32deaff611f6" providerId="ADAL" clId="{575AE9F4-FF13-4C38-BCA9-88549DCF6727}" dt="2021-01-04T11:41:38.784" v="3560" actId="1076"/>
          <ac:spMkLst>
            <pc:docMk/>
            <pc:sldMk cId="3083204700" sldId="652"/>
            <ac:spMk id="13" creationId="{7B5DCAEA-2EDC-4A03-B7EF-23ED4D9FDBA7}"/>
          </ac:spMkLst>
        </pc:spChg>
        <pc:graphicFrameChg chg="add mod">
          <ac:chgData name="Peter Tham" userId="63ca418a-bd29-4ad0-9cdd-32deaff611f6" providerId="ADAL" clId="{575AE9F4-FF13-4C38-BCA9-88549DCF6727}" dt="2021-01-04T11:35:52.950" v="3515" actId="1036"/>
          <ac:graphicFrameMkLst>
            <pc:docMk/>
            <pc:sldMk cId="3083204700" sldId="652"/>
            <ac:graphicFrameMk id="2" creationId="{4632EBB3-DA33-4F38-9DFC-A8416783FDA3}"/>
          </ac:graphicFrameMkLst>
        </pc:graphicFrameChg>
        <pc:picChg chg="mod">
          <ac:chgData name="Peter Tham" userId="63ca418a-bd29-4ad0-9cdd-32deaff611f6" providerId="ADAL" clId="{575AE9F4-FF13-4C38-BCA9-88549DCF6727}" dt="2021-01-04T10:12:41.381" v="2945"/>
          <ac:picMkLst>
            <pc:docMk/>
            <pc:sldMk cId="3083204700" sldId="652"/>
            <ac:picMk id="5" creationId="{EAF9A368-3BF2-4C41-AED7-7007A0F46677}"/>
          </ac:picMkLst>
        </pc:picChg>
        <pc:cxnChg chg="add mod">
          <ac:chgData name="Peter Tham" userId="63ca418a-bd29-4ad0-9cdd-32deaff611f6" providerId="ADAL" clId="{575AE9F4-FF13-4C38-BCA9-88549DCF6727}" dt="2021-01-04T11:35:52.950" v="3515" actId="1036"/>
          <ac:cxnSpMkLst>
            <pc:docMk/>
            <pc:sldMk cId="3083204700" sldId="652"/>
            <ac:cxnSpMk id="11" creationId="{68AD7D34-FC09-4F81-8A56-602367161A46}"/>
          </ac:cxnSpMkLst>
        </pc:cxnChg>
      </pc:sldChg>
      <pc:sldMasterChg chg="delSldLayout">
        <pc:chgData name="Peter Tham" userId="63ca418a-bd29-4ad0-9cdd-32deaff611f6" providerId="ADAL" clId="{575AE9F4-FF13-4C38-BCA9-88549DCF6727}" dt="2021-01-03T16:36:10.351" v="4" actId="2696"/>
        <pc:sldMasterMkLst>
          <pc:docMk/>
          <pc:sldMasterMk cId="4279505223" sldId="2147483660"/>
        </pc:sldMasterMkLst>
        <pc:sldLayoutChg chg="del">
          <pc:chgData name="Peter Tham" userId="63ca418a-bd29-4ad0-9cdd-32deaff611f6" providerId="ADAL" clId="{575AE9F4-FF13-4C38-BCA9-88549DCF6727}" dt="2021-01-03T16:36:10.351" v="4" actId="2696"/>
          <pc:sldLayoutMkLst>
            <pc:docMk/>
            <pc:sldMasterMk cId="4279505223" sldId="2147483660"/>
            <pc:sldLayoutMk cId="3002671518" sldId="214748369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C33A59-92CC-4B27-B8FE-8B2FF3981AF2}" type="doc">
      <dgm:prSet loTypeId="urn:microsoft.com/office/officeart/2009/3/layout/HorizontalOrganizationChart" loCatId="hierarchy" qsTypeId="urn:microsoft.com/office/officeart/2005/8/quickstyle/simple1" qsCatId="simple" csTypeId="urn:microsoft.com/office/officeart/2005/8/colors/colorful2" csCatId="colorful" phldr="1"/>
      <dgm:spPr/>
      <dgm:t>
        <a:bodyPr/>
        <a:lstStyle/>
        <a:p>
          <a:endParaRPr lang="en-US"/>
        </a:p>
      </dgm:t>
    </dgm:pt>
    <dgm:pt modelId="{E33877A8-88FE-4101-B7C1-56164BDAFDFB}">
      <dgm:prSet phldrT="[Text]"/>
      <dgm:spPr/>
      <dgm:t>
        <a:bodyPr/>
        <a:lstStyle/>
        <a:p>
          <a:r>
            <a:rPr lang="en-US" dirty="0"/>
            <a:t>Region</a:t>
          </a:r>
        </a:p>
      </dgm:t>
    </dgm:pt>
    <dgm:pt modelId="{2E7F0B76-8473-407B-A67C-9878C834FEAB}" type="parTrans" cxnId="{7678B08D-8B3B-4058-8B66-303F7C4942F0}">
      <dgm:prSet/>
      <dgm:spPr/>
      <dgm:t>
        <a:bodyPr/>
        <a:lstStyle/>
        <a:p>
          <a:endParaRPr lang="en-US"/>
        </a:p>
      </dgm:t>
    </dgm:pt>
    <dgm:pt modelId="{05B00427-D4D8-469C-A699-1B5C6203F142}" type="sibTrans" cxnId="{7678B08D-8B3B-4058-8B66-303F7C4942F0}">
      <dgm:prSet/>
      <dgm:spPr/>
      <dgm:t>
        <a:bodyPr/>
        <a:lstStyle/>
        <a:p>
          <a:endParaRPr lang="en-US"/>
        </a:p>
      </dgm:t>
    </dgm:pt>
    <dgm:pt modelId="{52003981-B712-478B-9F6C-161DF2B7BCBF}">
      <dgm:prSet phldrT="[Text]"/>
      <dgm:spPr/>
      <dgm:t>
        <a:bodyPr/>
        <a:lstStyle/>
        <a:p>
          <a:r>
            <a:rPr lang="en-US" dirty="0"/>
            <a:t>West</a:t>
          </a:r>
        </a:p>
      </dgm:t>
    </dgm:pt>
    <dgm:pt modelId="{F38D3F72-1BD2-41AF-B0A0-0AD96C6090B4}" type="parTrans" cxnId="{45EFC050-846D-4DDB-BEA1-CE1800865B93}">
      <dgm:prSet/>
      <dgm:spPr/>
      <dgm:t>
        <a:bodyPr/>
        <a:lstStyle/>
        <a:p>
          <a:endParaRPr lang="en-US"/>
        </a:p>
      </dgm:t>
    </dgm:pt>
    <dgm:pt modelId="{E6E76523-28A3-4380-86C3-5D9399774F42}" type="sibTrans" cxnId="{45EFC050-846D-4DDB-BEA1-CE1800865B93}">
      <dgm:prSet/>
      <dgm:spPr/>
      <dgm:t>
        <a:bodyPr/>
        <a:lstStyle/>
        <a:p>
          <a:endParaRPr lang="en-US"/>
        </a:p>
      </dgm:t>
    </dgm:pt>
    <dgm:pt modelId="{4F92BE8E-6C85-4873-BBC3-826867304C67}">
      <dgm:prSet phldrT="[Text]"/>
      <dgm:spPr/>
      <dgm:t>
        <a:bodyPr/>
        <a:lstStyle/>
        <a:p>
          <a:r>
            <a:rPr lang="en-US" dirty="0"/>
            <a:t>East</a:t>
          </a:r>
        </a:p>
      </dgm:t>
    </dgm:pt>
    <dgm:pt modelId="{0A569E68-43AE-4B45-A311-7C3ED713F9BB}" type="parTrans" cxnId="{4509421B-39D8-4233-908D-6FC1A63D7432}">
      <dgm:prSet/>
      <dgm:spPr/>
      <dgm:t>
        <a:bodyPr/>
        <a:lstStyle/>
        <a:p>
          <a:endParaRPr lang="en-US"/>
        </a:p>
      </dgm:t>
    </dgm:pt>
    <dgm:pt modelId="{A40BF22A-B80A-4582-8AF6-96AB5CB6BE32}" type="sibTrans" cxnId="{4509421B-39D8-4233-908D-6FC1A63D7432}">
      <dgm:prSet/>
      <dgm:spPr/>
      <dgm:t>
        <a:bodyPr/>
        <a:lstStyle/>
        <a:p>
          <a:endParaRPr lang="en-US"/>
        </a:p>
      </dgm:t>
    </dgm:pt>
    <dgm:pt modelId="{8BB3CE43-0C0A-4EF5-A9B5-4EA53599F003}">
      <dgm:prSet phldrT="[Text]"/>
      <dgm:spPr/>
      <dgm:t>
        <a:bodyPr/>
        <a:lstStyle/>
        <a:p>
          <a:r>
            <a:rPr lang="en-US" dirty="0"/>
            <a:t>R&amp;D</a:t>
          </a:r>
        </a:p>
      </dgm:t>
    </dgm:pt>
    <dgm:pt modelId="{030AC125-D187-4D64-A76C-EA592E75FDC2}" type="parTrans" cxnId="{EA4CAF86-4011-47A0-80FE-2868C7C165C3}">
      <dgm:prSet/>
      <dgm:spPr/>
      <dgm:t>
        <a:bodyPr/>
        <a:lstStyle/>
        <a:p>
          <a:endParaRPr lang="en-US"/>
        </a:p>
      </dgm:t>
    </dgm:pt>
    <dgm:pt modelId="{06EE14DA-63E8-4937-A2DA-C2819A8162B1}" type="sibTrans" cxnId="{EA4CAF86-4011-47A0-80FE-2868C7C165C3}">
      <dgm:prSet/>
      <dgm:spPr/>
      <dgm:t>
        <a:bodyPr/>
        <a:lstStyle/>
        <a:p>
          <a:endParaRPr lang="en-US"/>
        </a:p>
      </dgm:t>
    </dgm:pt>
    <dgm:pt modelId="{3D83A0B3-E51D-465A-A239-D3F8E7450047}">
      <dgm:prSet phldrT="[Text]"/>
      <dgm:spPr/>
      <dgm:t>
        <a:bodyPr/>
        <a:lstStyle/>
        <a:p>
          <a:r>
            <a:rPr lang="en-US" dirty="0"/>
            <a:t>Tech</a:t>
          </a:r>
        </a:p>
      </dgm:t>
    </dgm:pt>
    <dgm:pt modelId="{29FBCFCE-C526-492F-AB05-765EDA50177C}" type="parTrans" cxnId="{04553F9F-7D3A-41DC-BDF5-45283BCCCCFB}">
      <dgm:prSet/>
      <dgm:spPr/>
      <dgm:t>
        <a:bodyPr/>
        <a:lstStyle/>
        <a:p>
          <a:endParaRPr lang="en-US"/>
        </a:p>
      </dgm:t>
    </dgm:pt>
    <dgm:pt modelId="{4971BB2A-D219-4C33-ACBB-75F8D6E04A9B}" type="sibTrans" cxnId="{04553F9F-7D3A-41DC-BDF5-45283BCCCCFB}">
      <dgm:prSet/>
      <dgm:spPr/>
      <dgm:t>
        <a:bodyPr/>
        <a:lstStyle/>
        <a:p>
          <a:endParaRPr lang="en-US"/>
        </a:p>
      </dgm:t>
    </dgm:pt>
    <dgm:pt modelId="{255A5AC5-008F-41CF-B44B-4C18D6D8AC4E}">
      <dgm:prSet phldrT="[Text]"/>
      <dgm:spPr/>
      <dgm:t>
        <a:bodyPr/>
        <a:lstStyle/>
        <a:p>
          <a:r>
            <a:rPr lang="en-US" dirty="0"/>
            <a:t>Region Officer</a:t>
          </a:r>
        </a:p>
      </dgm:t>
    </dgm:pt>
    <dgm:pt modelId="{56127B2C-4EE6-4FDD-B15C-C846FD3A3A7E}" type="parTrans" cxnId="{F86C9046-9284-4072-903C-8C6267B7352E}">
      <dgm:prSet/>
      <dgm:spPr/>
      <dgm:t>
        <a:bodyPr/>
        <a:lstStyle/>
        <a:p>
          <a:endParaRPr lang="en-US"/>
        </a:p>
      </dgm:t>
    </dgm:pt>
    <dgm:pt modelId="{25F42FDD-EF01-41B7-A347-9FB7AEBF48E6}" type="sibTrans" cxnId="{F86C9046-9284-4072-903C-8C6267B7352E}">
      <dgm:prSet/>
      <dgm:spPr/>
      <dgm:t>
        <a:bodyPr/>
        <a:lstStyle/>
        <a:p>
          <a:endParaRPr lang="en-US"/>
        </a:p>
      </dgm:t>
    </dgm:pt>
    <dgm:pt modelId="{41DA6B98-8306-4A3D-B543-DB5A19368826}">
      <dgm:prSet phldrT="[Text]"/>
      <dgm:spPr/>
      <dgm:t>
        <a:bodyPr/>
        <a:lstStyle/>
        <a:p>
          <a:r>
            <a:rPr lang="en-US" dirty="0"/>
            <a:t>Energy</a:t>
          </a:r>
        </a:p>
      </dgm:t>
    </dgm:pt>
    <dgm:pt modelId="{0D386E8F-DA40-47ED-ADA1-973F28197EF2}" type="parTrans" cxnId="{82A7D8CE-4096-43A5-A687-6E89F9A04146}">
      <dgm:prSet/>
      <dgm:spPr/>
      <dgm:t>
        <a:bodyPr/>
        <a:lstStyle/>
        <a:p>
          <a:endParaRPr lang="en-US"/>
        </a:p>
      </dgm:t>
    </dgm:pt>
    <dgm:pt modelId="{6C913E70-986D-4AC4-B77C-089A3C57E85F}" type="sibTrans" cxnId="{82A7D8CE-4096-43A5-A687-6E89F9A04146}">
      <dgm:prSet/>
      <dgm:spPr/>
      <dgm:t>
        <a:bodyPr/>
        <a:lstStyle/>
        <a:p>
          <a:endParaRPr lang="en-US"/>
        </a:p>
      </dgm:t>
    </dgm:pt>
    <dgm:pt modelId="{3AA404B7-7B87-483E-B1D8-3F524C8FD6EA}">
      <dgm:prSet phldrT="[Text]"/>
      <dgm:spPr/>
      <dgm:t>
        <a:bodyPr/>
        <a:lstStyle/>
        <a:p>
          <a:r>
            <a:rPr lang="en-US" dirty="0"/>
            <a:t>Health</a:t>
          </a:r>
        </a:p>
      </dgm:t>
    </dgm:pt>
    <dgm:pt modelId="{BC538DAE-9132-4F35-8EAC-6A99A907A4AE}" type="parTrans" cxnId="{997834AE-6CF8-40DD-A66B-6866E780AE60}">
      <dgm:prSet/>
      <dgm:spPr/>
      <dgm:t>
        <a:bodyPr/>
        <a:lstStyle/>
        <a:p>
          <a:endParaRPr lang="en-US"/>
        </a:p>
      </dgm:t>
    </dgm:pt>
    <dgm:pt modelId="{1EFAE57A-BA3A-4636-8114-45345DD03DCE}" type="sibTrans" cxnId="{997834AE-6CF8-40DD-A66B-6866E780AE60}">
      <dgm:prSet/>
      <dgm:spPr/>
      <dgm:t>
        <a:bodyPr/>
        <a:lstStyle/>
        <a:p>
          <a:endParaRPr lang="en-US"/>
        </a:p>
      </dgm:t>
    </dgm:pt>
    <dgm:pt modelId="{82A44E23-C21B-436F-A82F-3B9CB69C5D96}">
      <dgm:prSet phldrT="[Text]"/>
      <dgm:spPr/>
      <dgm:t>
        <a:bodyPr/>
        <a:lstStyle/>
        <a:p>
          <a:r>
            <a:rPr lang="en-US" dirty="0"/>
            <a:t>Research Officer</a:t>
          </a:r>
        </a:p>
      </dgm:t>
    </dgm:pt>
    <dgm:pt modelId="{FE3243FA-48C5-47CC-8D30-FD1C9D0BA03A}" type="sibTrans" cxnId="{375F73E7-5005-4715-B38F-30D820392CC8}">
      <dgm:prSet/>
      <dgm:spPr/>
      <dgm:t>
        <a:bodyPr/>
        <a:lstStyle/>
        <a:p>
          <a:endParaRPr lang="en-US"/>
        </a:p>
      </dgm:t>
    </dgm:pt>
    <dgm:pt modelId="{CDFEA983-1E16-4E6A-8402-6DD0302923A5}" type="parTrans" cxnId="{375F73E7-5005-4715-B38F-30D820392CC8}">
      <dgm:prSet/>
      <dgm:spPr/>
      <dgm:t>
        <a:bodyPr/>
        <a:lstStyle/>
        <a:p>
          <a:endParaRPr lang="en-US"/>
        </a:p>
      </dgm:t>
    </dgm:pt>
    <dgm:pt modelId="{3E75E15A-736E-494C-BC03-B255612066AA}" type="pres">
      <dgm:prSet presAssocID="{21C33A59-92CC-4B27-B8FE-8B2FF3981AF2}" presName="hierChild1" presStyleCnt="0">
        <dgm:presLayoutVars>
          <dgm:orgChart val="1"/>
          <dgm:chPref val="1"/>
          <dgm:dir/>
          <dgm:animOne val="branch"/>
          <dgm:animLvl val="lvl"/>
          <dgm:resizeHandles/>
        </dgm:presLayoutVars>
      </dgm:prSet>
      <dgm:spPr/>
    </dgm:pt>
    <dgm:pt modelId="{FD2E8533-8FD5-46BE-B4E8-DAA9E9563488}" type="pres">
      <dgm:prSet presAssocID="{82A44E23-C21B-436F-A82F-3B9CB69C5D96}" presName="hierRoot1" presStyleCnt="0">
        <dgm:presLayoutVars>
          <dgm:hierBranch val="init"/>
        </dgm:presLayoutVars>
      </dgm:prSet>
      <dgm:spPr/>
    </dgm:pt>
    <dgm:pt modelId="{65B5CEC5-0250-477B-8E53-BFD7C257F0EF}" type="pres">
      <dgm:prSet presAssocID="{82A44E23-C21B-436F-A82F-3B9CB69C5D96}" presName="rootComposite1" presStyleCnt="0"/>
      <dgm:spPr/>
    </dgm:pt>
    <dgm:pt modelId="{100F2233-B5E4-4718-ADEB-35233887FEFD}" type="pres">
      <dgm:prSet presAssocID="{82A44E23-C21B-436F-A82F-3B9CB69C5D96}" presName="rootText1" presStyleLbl="node0" presStyleIdx="0" presStyleCnt="2">
        <dgm:presLayoutVars>
          <dgm:chPref val="3"/>
        </dgm:presLayoutVars>
      </dgm:prSet>
      <dgm:spPr/>
    </dgm:pt>
    <dgm:pt modelId="{EB57C7C0-2926-41FA-81AF-632A822D780E}" type="pres">
      <dgm:prSet presAssocID="{82A44E23-C21B-436F-A82F-3B9CB69C5D96}" presName="rootConnector1" presStyleLbl="node1" presStyleIdx="0" presStyleCnt="0"/>
      <dgm:spPr/>
    </dgm:pt>
    <dgm:pt modelId="{2F42D79F-D203-405E-AEEB-E7EA7DA89A9A}" type="pres">
      <dgm:prSet presAssocID="{82A44E23-C21B-436F-A82F-3B9CB69C5D96}" presName="hierChild2" presStyleCnt="0"/>
      <dgm:spPr/>
    </dgm:pt>
    <dgm:pt modelId="{4D9A108C-7C7F-4043-A409-F40AC0D47499}" type="pres">
      <dgm:prSet presAssocID="{2E7F0B76-8473-407B-A67C-9878C834FEAB}" presName="Name64" presStyleLbl="parChTrans1D2" presStyleIdx="0" presStyleCnt="3"/>
      <dgm:spPr/>
    </dgm:pt>
    <dgm:pt modelId="{D8A54BEE-E320-4711-95CC-7D6C4D0DFB31}" type="pres">
      <dgm:prSet presAssocID="{E33877A8-88FE-4101-B7C1-56164BDAFDFB}" presName="hierRoot2" presStyleCnt="0">
        <dgm:presLayoutVars>
          <dgm:hierBranch val="init"/>
        </dgm:presLayoutVars>
      </dgm:prSet>
      <dgm:spPr/>
    </dgm:pt>
    <dgm:pt modelId="{6D233B58-CAC5-4EBB-9DAC-EFD367E920D6}" type="pres">
      <dgm:prSet presAssocID="{E33877A8-88FE-4101-B7C1-56164BDAFDFB}" presName="rootComposite" presStyleCnt="0"/>
      <dgm:spPr/>
    </dgm:pt>
    <dgm:pt modelId="{A312510F-E473-46CE-9731-3DCA079BDB25}" type="pres">
      <dgm:prSet presAssocID="{E33877A8-88FE-4101-B7C1-56164BDAFDFB}" presName="rootText" presStyleLbl="node2" presStyleIdx="0" presStyleCnt="3">
        <dgm:presLayoutVars>
          <dgm:chPref val="3"/>
        </dgm:presLayoutVars>
      </dgm:prSet>
      <dgm:spPr/>
    </dgm:pt>
    <dgm:pt modelId="{CC21AF9C-3B00-425D-83BA-A91B4CC8F707}" type="pres">
      <dgm:prSet presAssocID="{E33877A8-88FE-4101-B7C1-56164BDAFDFB}" presName="rootConnector" presStyleLbl="node2" presStyleIdx="0" presStyleCnt="3"/>
      <dgm:spPr/>
    </dgm:pt>
    <dgm:pt modelId="{3F15EB46-26C5-402A-B79A-EF670CEA7430}" type="pres">
      <dgm:prSet presAssocID="{E33877A8-88FE-4101-B7C1-56164BDAFDFB}" presName="hierChild4" presStyleCnt="0"/>
      <dgm:spPr/>
    </dgm:pt>
    <dgm:pt modelId="{C191B7E5-675F-46FE-9EAC-4314FC176FDC}" type="pres">
      <dgm:prSet presAssocID="{F38D3F72-1BD2-41AF-B0A0-0AD96C6090B4}" presName="Name64" presStyleLbl="parChTrans1D3" presStyleIdx="0" presStyleCnt="4"/>
      <dgm:spPr/>
    </dgm:pt>
    <dgm:pt modelId="{58F59D24-D894-48B2-AB29-2CFDA2AB19D7}" type="pres">
      <dgm:prSet presAssocID="{52003981-B712-478B-9F6C-161DF2B7BCBF}" presName="hierRoot2" presStyleCnt="0">
        <dgm:presLayoutVars>
          <dgm:hierBranch val="init"/>
        </dgm:presLayoutVars>
      </dgm:prSet>
      <dgm:spPr/>
    </dgm:pt>
    <dgm:pt modelId="{AA2A2ED0-19D9-4C74-BCF5-9399A53EB6D3}" type="pres">
      <dgm:prSet presAssocID="{52003981-B712-478B-9F6C-161DF2B7BCBF}" presName="rootComposite" presStyleCnt="0"/>
      <dgm:spPr/>
    </dgm:pt>
    <dgm:pt modelId="{9AF1AA4D-2015-4B8B-9423-ACE11CD15A5A}" type="pres">
      <dgm:prSet presAssocID="{52003981-B712-478B-9F6C-161DF2B7BCBF}" presName="rootText" presStyleLbl="node3" presStyleIdx="0" presStyleCnt="4">
        <dgm:presLayoutVars>
          <dgm:chPref val="3"/>
        </dgm:presLayoutVars>
      </dgm:prSet>
      <dgm:spPr/>
    </dgm:pt>
    <dgm:pt modelId="{E388B9B8-E95C-4F8E-8380-A4962AFF1367}" type="pres">
      <dgm:prSet presAssocID="{52003981-B712-478B-9F6C-161DF2B7BCBF}" presName="rootConnector" presStyleLbl="node3" presStyleIdx="0" presStyleCnt="4"/>
      <dgm:spPr/>
    </dgm:pt>
    <dgm:pt modelId="{F206D37E-E219-4BC9-9331-7123EF3CF017}" type="pres">
      <dgm:prSet presAssocID="{52003981-B712-478B-9F6C-161DF2B7BCBF}" presName="hierChild4" presStyleCnt="0"/>
      <dgm:spPr/>
    </dgm:pt>
    <dgm:pt modelId="{3BDF32C1-76D8-479B-A7CF-7CC226631705}" type="pres">
      <dgm:prSet presAssocID="{52003981-B712-478B-9F6C-161DF2B7BCBF}" presName="hierChild5" presStyleCnt="0"/>
      <dgm:spPr/>
    </dgm:pt>
    <dgm:pt modelId="{A56E7721-FB9D-40F5-A2CA-49EBC8DB2BF5}" type="pres">
      <dgm:prSet presAssocID="{0A569E68-43AE-4B45-A311-7C3ED713F9BB}" presName="Name64" presStyleLbl="parChTrans1D3" presStyleIdx="1" presStyleCnt="4"/>
      <dgm:spPr/>
    </dgm:pt>
    <dgm:pt modelId="{EB45B3D2-757A-4536-BC0E-2284A0282CD1}" type="pres">
      <dgm:prSet presAssocID="{4F92BE8E-6C85-4873-BBC3-826867304C67}" presName="hierRoot2" presStyleCnt="0">
        <dgm:presLayoutVars>
          <dgm:hierBranch val="init"/>
        </dgm:presLayoutVars>
      </dgm:prSet>
      <dgm:spPr/>
    </dgm:pt>
    <dgm:pt modelId="{79D9E5C9-9572-4FC9-95B0-0A5CEF0563A2}" type="pres">
      <dgm:prSet presAssocID="{4F92BE8E-6C85-4873-BBC3-826867304C67}" presName="rootComposite" presStyleCnt="0"/>
      <dgm:spPr/>
    </dgm:pt>
    <dgm:pt modelId="{892D216C-9828-4C1D-885E-5B9D5CD6E134}" type="pres">
      <dgm:prSet presAssocID="{4F92BE8E-6C85-4873-BBC3-826867304C67}" presName="rootText" presStyleLbl="node3" presStyleIdx="1" presStyleCnt="4">
        <dgm:presLayoutVars>
          <dgm:chPref val="3"/>
        </dgm:presLayoutVars>
      </dgm:prSet>
      <dgm:spPr/>
    </dgm:pt>
    <dgm:pt modelId="{06F0E44D-896A-47C4-AB06-B0C3F714C460}" type="pres">
      <dgm:prSet presAssocID="{4F92BE8E-6C85-4873-BBC3-826867304C67}" presName="rootConnector" presStyleLbl="node3" presStyleIdx="1" presStyleCnt="4"/>
      <dgm:spPr/>
    </dgm:pt>
    <dgm:pt modelId="{E9BC4139-B1A2-4DC6-A83C-A6C67E188AA8}" type="pres">
      <dgm:prSet presAssocID="{4F92BE8E-6C85-4873-BBC3-826867304C67}" presName="hierChild4" presStyleCnt="0"/>
      <dgm:spPr/>
    </dgm:pt>
    <dgm:pt modelId="{BD75AA3D-F32A-4A4A-8779-67FDD7FF4040}" type="pres">
      <dgm:prSet presAssocID="{4F92BE8E-6C85-4873-BBC3-826867304C67}" presName="hierChild5" presStyleCnt="0"/>
      <dgm:spPr/>
    </dgm:pt>
    <dgm:pt modelId="{595E9AE5-7ADB-4447-8333-78C96203C9D8}" type="pres">
      <dgm:prSet presAssocID="{E33877A8-88FE-4101-B7C1-56164BDAFDFB}" presName="hierChild5" presStyleCnt="0"/>
      <dgm:spPr/>
    </dgm:pt>
    <dgm:pt modelId="{C29EFABE-DCA3-4477-8A62-6D135CF4E937}" type="pres">
      <dgm:prSet presAssocID="{030AC125-D187-4D64-A76C-EA592E75FDC2}" presName="Name64" presStyleLbl="parChTrans1D2" presStyleIdx="1" presStyleCnt="3"/>
      <dgm:spPr/>
    </dgm:pt>
    <dgm:pt modelId="{46D22E89-A691-4057-9D24-CE5B84F23C55}" type="pres">
      <dgm:prSet presAssocID="{8BB3CE43-0C0A-4EF5-A9B5-4EA53599F003}" presName="hierRoot2" presStyleCnt="0">
        <dgm:presLayoutVars>
          <dgm:hierBranch val="init"/>
        </dgm:presLayoutVars>
      </dgm:prSet>
      <dgm:spPr/>
    </dgm:pt>
    <dgm:pt modelId="{F87CBEF0-2D37-4F87-B40C-80BF099CBC10}" type="pres">
      <dgm:prSet presAssocID="{8BB3CE43-0C0A-4EF5-A9B5-4EA53599F003}" presName="rootComposite" presStyleCnt="0"/>
      <dgm:spPr/>
    </dgm:pt>
    <dgm:pt modelId="{F0128621-BC01-427C-AF90-7FE9CCD32094}" type="pres">
      <dgm:prSet presAssocID="{8BB3CE43-0C0A-4EF5-A9B5-4EA53599F003}" presName="rootText" presStyleLbl="node2" presStyleIdx="1" presStyleCnt="3">
        <dgm:presLayoutVars>
          <dgm:chPref val="3"/>
        </dgm:presLayoutVars>
      </dgm:prSet>
      <dgm:spPr/>
    </dgm:pt>
    <dgm:pt modelId="{D5FBC083-E916-4BEE-B39B-C22D623F71F3}" type="pres">
      <dgm:prSet presAssocID="{8BB3CE43-0C0A-4EF5-A9B5-4EA53599F003}" presName="rootConnector" presStyleLbl="node2" presStyleIdx="1" presStyleCnt="3"/>
      <dgm:spPr/>
    </dgm:pt>
    <dgm:pt modelId="{F04BF1C4-8E45-4DFD-9954-2F9B3046325B}" type="pres">
      <dgm:prSet presAssocID="{8BB3CE43-0C0A-4EF5-A9B5-4EA53599F003}" presName="hierChild4" presStyleCnt="0"/>
      <dgm:spPr/>
    </dgm:pt>
    <dgm:pt modelId="{D2657F8D-669B-4DDD-A173-DB628F0F286F}" type="pres">
      <dgm:prSet presAssocID="{29FBCFCE-C526-492F-AB05-765EDA50177C}" presName="Name64" presStyleLbl="parChTrans1D3" presStyleIdx="2" presStyleCnt="4"/>
      <dgm:spPr/>
    </dgm:pt>
    <dgm:pt modelId="{33DB37E2-FCCB-4674-85DC-70C884AE31CA}" type="pres">
      <dgm:prSet presAssocID="{3D83A0B3-E51D-465A-A239-D3F8E7450047}" presName="hierRoot2" presStyleCnt="0">
        <dgm:presLayoutVars>
          <dgm:hierBranch val="init"/>
        </dgm:presLayoutVars>
      </dgm:prSet>
      <dgm:spPr/>
    </dgm:pt>
    <dgm:pt modelId="{22D313D9-02B2-4742-BF8C-8E8F5056A899}" type="pres">
      <dgm:prSet presAssocID="{3D83A0B3-E51D-465A-A239-D3F8E7450047}" presName="rootComposite" presStyleCnt="0"/>
      <dgm:spPr/>
    </dgm:pt>
    <dgm:pt modelId="{B5F5028C-A874-4049-96A6-AC4D86A54C1A}" type="pres">
      <dgm:prSet presAssocID="{3D83A0B3-E51D-465A-A239-D3F8E7450047}" presName="rootText" presStyleLbl="node3" presStyleIdx="2" presStyleCnt="4">
        <dgm:presLayoutVars>
          <dgm:chPref val="3"/>
        </dgm:presLayoutVars>
      </dgm:prSet>
      <dgm:spPr/>
    </dgm:pt>
    <dgm:pt modelId="{845BD790-C025-4760-BC76-409329B04C54}" type="pres">
      <dgm:prSet presAssocID="{3D83A0B3-E51D-465A-A239-D3F8E7450047}" presName="rootConnector" presStyleLbl="node3" presStyleIdx="2" presStyleCnt="4"/>
      <dgm:spPr/>
    </dgm:pt>
    <dgm:pt modelId="{594E8243-13F2-4A27-BFCD-B8099DEFF42E}" type="pres">
      <dgm:prSet presAssocID="{3D83A0B3-E51D-465A-A239-D3F8E7450047}" presName="hierChild4" presStyleCnt="0"/>
      <dgm:spPr/>
    </dgm:pt>
    <dgm:pt modelId="{74D4B806-786C-4995-A326-239DB9CB20C6}" type="pres">
      <dgm:prSet presAssocID="{3D83A0B3-E51D-465A-A239-D3F8E7450047}" presName="hierChild5" presStyleCnt="0"/>
      <dgm:spPr/>
    </dgm:pt>
    <dgm:pt modelId="{CA973D56-ADB3-4C22-B323-2A2D1DD6E9FC}" type="pres">
      <dgm:prSet presAssocID="{0D386E8F-DA40-47ED-ADA1-973F28197EF2}" presName="Name64" presStyleLbl="parChTrans1D3" presStyleIdx="3" presStyleCnt="4"/>
      <dgm:spPr/>
    </dgm:pt>
    <dgm:pt modelId="{833CC3AF-F133-488C-A9A4-E13249C811A1}" type="pres">
      <dgm:prSet presAssocID="{41DA6B98-8306-4A3D-B543-DB5A19368826}" presName="hierRoot2" presStyleCnt="0">
        <dgm:presLayoutVars>
          <dgm:hierBranch val="init"/>
        </dgm:presLayoutVars>
      </dgm:prSet>
      <dgm:spPr/>
    </dgm:pt>
    <dgm:pt modelId="{DDF3F64F-52F8-4F07-8C97-2B28DAD4B09D}" type="pres">
      <dgm:prSet presAssocID="{41DA6B98-8306-4A3D-B543-DB5A19368826}" presName="rootComposite" presStyleCnt="0"/>
      <dgm:spPr/>
    </dgm:pt>
    <dgm:pt modelId="{7D69A0A6-9B5E-4C16-9681-8F5E30E51F9F}" type="pres">
      <dgm:prSet presAssocID="{41DA6B98-8306-4A3D-B543-DB5A19368826}" presName="rootText" presStyleLbl="node3" presStyleIdx="3" presStyleCnt="4">
        <dgm:presLayoutVars>
          <dgm:chPref val="3"/>
        </dgm:presLayoutVars>
      </dgm:prSet>
      <dgm:spPr/>
    </dgm:pt>
    <dgm:pt modelId="{C6F95351-2B94-47B7-A237-3A3A5547C190}" type="pres">
      <dgm:prSet presAssocID="{41DA6B98-8306-4A3D-B543-DB5A19368826}" presName="rootConnector" presStyleLbl="node3" presStyleIdx="3" presStyleCnt="4"/>
      <dgm:spPr/>
    </dgm:pt>
    <dgm:pt modelId="{1486F4E6-026B-439E-80EB-FBB9D453DB88}" type="pres">
      <dgm:prSet presAssocID="{41DA6B98-8306-4A3D-B543-DB5A19368826}" presName="hierChild4" presStyleCnt="0"/>
      <dgm:spPr/>
    </dgm:pt>
    <dgm:pt modelId="{7A2F95A2-9D58-46E3-B77E-7412CCF5F060}" type="pres">
      <dgm:prSet presAssocID="{41DA6B98-8306-4A3D-B543-DB5A19368826}" presName="hierChild5" presStyleCnt="0"/>
      <dgm:spPr/>
    </dgm:pt>
    <dgm:pt modelId="{CFB32C13-15C6-41BD-82F1-22C42FEF03A5}" type="pres">
      <dgm:prSet presAssocID="{8BB3CE43-0C0A-4EF5-A9B5-4EA53599F003}" presName="hierChild5" presStyleCnt="0"/>
      <dgm:spPr/>
    </dgm:pt>
    <dgm:pt modelId="{D96EC3FB-3B1F-420A-A786-AC6909B03D98}" type="pres">
      <dgm:prSet presAssocID="{BC538DAE-9132-4F35-8EAC-6A99A907A4AE}" presName="Name64" presStyleLbl="parChTrans1D2" presStyleIdx="2" presStyleCnt="3"/>
      <dgm:spPr/>
    </dgm:pt>
    <dgm:pt modelId="{CA2B8A32-B09A-441C-8477-87660A85AEB9}" type="pres">
      <dgm:prSet presAssocID="{3AA404B7-7B87-483E-B1D8-3F524C8FD6EA}" presName="hierRoot2" presStyleCnt="0">
        <dgm:presLayoutVars>
          <dgm:hierBranch val="init"/>
        </dgm:presLayoutVars>
      </dgm:prSet>
      <dgm:spPr/>
    </dgm:pt>
    <dgm:pt modelId="{85F7449F-26D1-4617-9B49-C006FE84D2A7}" type="pres">
      <dgm:prSet presAssocID="{3AA404B7-7B87-483E-B1D8-3F524C8FD6EA}" presName="rootComposite" presStyleCnt="0"/>
      <dgm:spPr/>
    </dgm:pt>
    <dgm:pt modelId="{74BF81C5-A912-4F78-9555-B6E9B774A903}" type="pres">
      <dgm:prSet presAssocID="{3AA404B7-7B87-483E-B1D8-3F524C8FD6EA}" presName="rootText" presStyleLbl="node2" presStyleIdx="2" presStyleCnt="3">
        <dgm:presLayoutVars>
          <dgm:chPref val="3"/>
        </dgm:presLayoutVars>
      </dgm:prSet>
      <dgm:spPr/>
    </dgm:pt>
    <dgm:pt modelId="{5D090C81-3CE8-4676-9DCC-94095AC50E90}" type="pres">
      <dgm:prSet presAssocID="{3AA404B7-7B87-483E-B1D8-3F524C8FD6EA}" presName="rootConnector" presStyleLbl="node2" presStyleIdx="2" presStyleCnt="3"/>
      <dgm:spPr/>
    </dgm:pt>
    <dgm:pt modelId="{741E96D9-4778-4AF7-A66A-223330A8915D}" type="pres">
      <dgm:prSet presAssocID="{3AA404B7-7B87-483E-B1D8-3F524C8FD6EA}" presName="hierChild4" presStyleCnt="0"/>
      <dgm:spPr/>
    </dgm:pt>
    <dgm:pt modelId="{6B2EC433-CBDE-46A7-847A-CDF4F2EFB2A2}" type="pres">
      <dgm:prSet presAssocID="{3AA404B7-7B87-483E-B1D8-3F524C8FD6EA}" presName="hierChild5" presStyleCnt="0"/>
      <dgm:spPr/>
    </dgm:pt>
    <dgm:pt modelId="{A32A2B6A-7DC7-4568-8E98-01AC8000DB8B}" type="pres">
      <dgm:prSet presAssocID="{82A44E23-C21B-436F-A82F-3B9CB69C5D96}" presName="hierChild3" presStyleCnt="0"/>
      <dgm:spPr/>
    </dgm:pt>
    <dgm:pt modelId="{6E8B5AC7-F4E7-45BE-9187-56D676F0CE9C}" type="pres">
      <dgm:prSet presAssocID="{255A5AC5-008F-41CF-B44B-4C18D6D8AC4E}" presName="hierRoot1" presStyleCnt="0">
        <dgm:presLayoutVars>
          <dgm:hierBranch val="init"/>
        </dgm:presLayoutVars>
      </dgm:prSet>
      <dgm:spPr/>
    </dgm:pt>
    <dgm:pt modelId="{34391CEF-7FDA-455C-A3D8-6682A4C2B739}" type="pres">
      <dgm:prSet presAssocID="{255A5AC5-008F-41CF-B44B-4C18D6D8AC4E}" presName="rootComposite1" presStyleCnt="0"/>
      <dgm:spPr/>
    </dgm:pt>
    <dgm:pt modelId="{6AC49C33-7BE2-474B-8372-461A12B68035}" type="pres">
      <dgm:prSet presAssocID="{255A5AC5-008F-41CF-B44B-4C18D6D8AC4E}" presName="rootText1" presStyleLbl="node0" presStyleIdx="1" presStyleCnt="2" custLinFactY="-157248" custLinFactNeighborX="34" custLinFactNeighborY="-200000">
        <dgm:presLayoutVars>
          <dgm:chPref val="3"/>
        </dgm:presLayoutVars>
      </dgm:prSet>
      <dgm:spPr/>
    </dgm:pt>
    <dgm:pt modelId="{657CA9B4-C3CD-4FF7-8959-C24A7B5935A2}" type="pres">
      <dgm:prSet presAssocID="{255A5AC5-008F-41CF-B44B-4C18D6D8AC4E}" presName="rootConnector1" presStyleLbl="node1" presStyleIdx="0" presStyleCnt="0"/>
      <dgm:spPr/>
    </dgm:pt>
    <dgm:pt modelId="{504CBB1D-93BB-4099-83B0-6E68217B42E3}" type="pres">
      <dgm:prSet presAssocID="{255A5AC5-008F-41CF-B44B-4C18D6D8AC4E}" presName="hierChild2" presStyleCnt="0"/>
      <dgm:spPr/>
    </dgm:pt>
    <dgm:pt modelId="{37ED40F7-DFE7-4DFB-9B3C-BF66A21E4FC1}" type="pres">
      <dgm:prSet presAssocID="{255A5AC5-008F-41CF-B44B-4C18D6D8AC4E}" presName="hierChild3" presStyleCnt="0"/>
      <dgm:spPr/>
    </dgm:pt>
  </dgm:ptLst>
  <dgm:cxnLst>
    <dgm:cxn modelId="{449C7200-59EB-4DB8-BA80-800D1E2BEE74}" type="presOf" srcId="{82A44E23-C21B-436F-A82F-3B9CB69C5D96}" destId="{100F2233-B5E4-4718-ADEB-35233887FEFD}" srcOrd="0" destOrd="0" presId="urn:microsoft.com/office/officeart/2009/3/layout/HorizontalOrganizationChart"/>
    <dgm:cxn modelId="{AD062D16-0289-411A-A222-6826EC8B2D91}" type="presOf" srcId="{4F92BE8E-6C85-4873-BBC3-826867304C67}" destId="{06F0E44D-896A-47C4-AB06-B0C3F714C460}" srcOrd="1" destOrd="0" presId="urn:microsoft.com/office/officeart/2009/3/layout/HorizontalOrganizationChart"/>
    <dgm:cxn modelId="{4509421B-39D8-4233-908D-6FC1A63D7432}" srcId="{E33877A8-88FE-4101-B7C1-56164BDAFDFB}" destId="{4F92BE8E-6C85-4873-BBC3-826867304C67}" srcOrd="1" destOrd="0" parTransId="{0A569E68-43AE-4B45-A311-7C3ED713F9BB}" sibTransId="{A40BF22A-B80A-4582-8AF6-96AB5CB6BE32}"/>
    <dgm:cxn modelId="{22BC0B2A-0A20-4B58-8261-1707317233EE}" type="presOf" srcId="{BC538DAE-9132-4F35-8EAC-6A99A907A4AE}" destId="{D96EC3FB-3B1F-420A-A786-AC6909B03D98}" srcOrd="0" destOrd="0" presId="urn:microsoft.com/office/officeart/2009/3/layout/HorizontalOrganizationChart"/>
    <dgm:cxn modelId="{B7BB543F-577C-4536-9702-FE264A4BB999}" type="presOf" srcId="{0D386E8F-DA40-47ED-ADA1-973F28197EF2}" destId="{CA973D56-ADB3-4C22-B323-2A2D1DD6E9FC}" srcOrd="0" destOrd="0" presId="urn:microsoft.com/office/officeart/2009/3/layout/HorizontalOrganizationChart"/>
    <dgm:cxn modelId="{31214163-F7B2-4F47-8B84-04D6C6E67C95}" type="presOf" srcId="{0A569E68-43AE-4B45-A311-7C3ED713F9BB}" destId="{A56E7721-FB9D-40F5-A2CA-49EBC8DB2BF5}" srcOrd="0" destOrd="0" presId="urn:microsoft.com/office/officeart/2009/3/layout/HorizontalOrganizationChart"/>
    <dgm:cxn modelId="{285E2764-8AC8-40FB-A7B3-36CD37C290FB}" type="presOf" srcId="{4F92BE8E-6C85-4873-BBC3-826867304C67}" destId="{892D216C-9828-4C1D-885E-5B9D5CD6E134}" srcOrd="0" destOrd="0" presId="urn:microsoft.com/office/officeart/2009/3/layout/HorizontalOrganizationChart"/>
    <dgm:cxn modelId="{F86C9046-9284-4072-903C-8C6267B7352E}" srcId="{21C33A59-92CC-4B27-B8FE-8B2FF3981AF2}" destId="{255A5AC5-008F-41CF-B44B-4C18D6D8AC4E}" srcOrd="1" destOrd="0" parTransId="{56127B2C-4EE6-4FDD-B15C-C846FD3A3A7E}" sibTransId="{25F42FDD-EF01-41B7-A347-9FB7AEBF48E6}"/>
    <dgm:cxn modelId="{2BFCC748-DF5C-4D2A-B9C5-30348C7BDA92}" type="presOf" srcId="{52003981-B712-478B-9F6C-161DF2B7BCBF}" destId="{9AF1AA4D-2015-4B8B-9423-ACE11CD15A5A}" srcOrd="0" destOrd="0" presId="urn:microsoft.com/office/officeart/2009/3/layout/HorizontalOrganizationChart"/>
    <dgm:cxn modelId="{99A7ED4E-8A0B-49F8-9CB4-A44C1146EDB3}" type="presOf" srcId="{255A5AC5-008F-41CF-B44B-4C18D6D8AC4E}" destId="{6AC49C33-7BE2-474B-8372-461A12B68035}" srcOrd="0" destOrd="0" presId="urn:microsoft.com/office/officeart/2009/3/layout/HorizontalOrganizationChart"/>
    <dgm:cxn modelId="{45EFC050-846D-4DDB-BEA1-CE1800865B93}" srcId="{E33877A8-88FE-4101-B7C1-56164BDAFDFB}" destId="{52003981-B712-478B-9F6C-161DF2B7BCBF}" srcOrd="0" destOrd="0" parTransId="{F38D3F72-1BD2-41AF-B0A0-0AD96C6090B4}" sibTransId="{E6E76523-28A3-4380-86C3-5D9399774F42}"/>
    <dgm:cxn modelId="{6456AB75-84A2-4A2E-8376-F1E3047945F0}" type="presOf" srcId="{E33877A8-88FE-4101-B7C1-56164BDAFDFB}" destId="{CC21AF9C-3B00-425D-83BA-A91B4CC8F707}" srcOrd="1" destOrd="0" presId="urn:microsoft.com/office/officeart/2009/3/layout/HorizontalOrganizationChart"/>
    <dgm:cxn modelId="{C3136E83-27A5-4F49-B821-05671789A00B}" type="presOf" srcId="{2E7F0B76-8473-407B-A67C-9878C834FEAB}" destId="{4D9A108C-7C7F-4043-A409-F40AC0D47499}" srcOrd="0" destOrd="0" presId="urn:microsoft.com/office/officeart/2009/3/layout/HorizontalOrganizationChart"/>
    <dgm:cxn modelId="{EA4CAF86-4011-47A0-80FE-2868C7C165C3}" srcId="{82A44E23-C21B-436F-A82F-3B9CB69C5D96}" destId="{8BB3CE43-0C0A-4EF5-A9B5-4EA53599F003}" srcOrd="1" destOrd="0" parTransId="{030AC125-D187-4D64-A76C-EA592E75FDC2}" sibTransId="{06EE14DA-63E8-4937-A2DA-C2819A8162B1}"/>
    <dgm:cxn modelId="{EBEBB387-4622-4C46-9D58-AC494B91AAB6}" type="presOf" srcId="{E33877A8-88FE-4101-B7C1-56164BDAFDFB}" destId="{A312510F-E473-46CE-9731-3DCA079BDB25}" srcOrd="0" destOrd="0" presId="urn:microsoft.com/office/officeart/2009/3/layout/HorizontalOrganizationChart"/>
    <dgm:cxn modelId="{87BABF8B-3375-4D1D-B9E3-889A8C868AC6}" type="presOf" srcId="{3AA404B7-7B87-483E-B1D8-3F524C8FD6EA}" destId="{5D090C81-3CE8-4676-9DCC-94095AC50E90}" srcOrd="1" destOrd="0" presId="urn:microsoft.com/office/officeart/2009/3/layout/HorizontalOrganizationChart"/>
    <dgm:cxn modelId="{7678B08D-8B3B-4058-8B66-303F7C4942F0}" srcId="{82A44E23-C21B-436F-A82F-3B9CB69C5D96}" destId="{E33877A8-88FE-4101-B7C1-56164BDAFDFB}" srcOrd="0" destOrd="0" parTransId="{2E7F0B76-8473-407B-A67C-9878C834FEAB}" sibTransId="{05B00427-D4D8-469C-A699-1B5C6203F142}"/>
    <dgm:cxn modelId="{7FE9FE8F-6F08-4734-92CC-8ACCE0C11709}" type="presOf" srcId="{F38D3F72-1BD2-41AF-B0A0-0AD96C6090B4}" destId="{C191B7E5-675F-46FE-9EAC-4314FC176FDC}" srcOrd="0" destOrd="0" presId="urn:microsoft.com/office/officeart/2009/3/layout/HorizontalOrganizationChart"/>
    <dgm:cxn modelId="{112F7D93-E1D5-4A44-867B-4FBA3AB64AC4}" type="presOf" srcId="{8BB3CE43-0C0A-4EF5-A9B5-4EA53599F003}" destId="{D5FBC083-E916-4BEE-B39B-C22D623F71F3}" srcOrd="1" destOrd="0" presId="urn:microsoft.com/office/officeart/2009/3/layout/HorizontalOrganizationChart"/>
    <dgm:cxn modelId="{9E1B3894-1C50-4A17-B666-99DF8D75AEEB}" type="presOf" srcId="{3D83A0B3-E51D-465A-A239-D3F8E7450047}" destId="{845BD790-C025-4760-BC76-409329B04C54}" srcOrd="1" destOrd="0" presId="urn:microsoft.com/office/officeart/2009/3/layout/HorizontalOrganizationChart"/>
    <dgm:cxn modelId="{BD0B9996-FCC0-4995-89A1-2842795456A1}" type="presOf" srcId="{52003981-B712-478B-9F6C-161DF2B7BCBF}" destId="{E388B9B8-E95C-4F8E-8380-A4962AFF1367}" srcOrd="1" destOrd="0" presId="urn:microsoft.com/office/officeart/2009/3/layout/HorizontalOrganizationChart"/>
    <dgm:cxn modelId="{04914F9A-C3F7-44F8-925E-345497B973AB}" type="presOf" srcId="{8BB3CE43-0C0A-4EF5-A9B5-4EA53599F003}" destId="{F0128621-BC01-427C-AF90-7FE9CCD32094}" srcOrd="0" destOrd="0" presId="urn:microsoft.com/office/officeart/2009/3/layout/HorizontalOrganizationChart"/>
    <dgm:cxn modelId="{D0D2E49E-3E1E-45A4-ACB3-1AEA1DB59521}" type="presOf" srcId="{41DA6B98-8306-4A3D-B543-DB5A19368826}" destId="{7D69A0A6-9B5E-4C16-9681-8F5E30E51F9F}" srcOrd="0" destOrd="0" presId="urn:microsoft.com/office/officeart/2009/3/layout/HorizontalOrganizationChart"/>
    <dgm:cxn modelId="{04553F9F-7D3A-41DC-BDF5-45283BCCCCFB}" srcId="{8BB3CE43-0C0A-4EF5-A9B5-4EA53599F003}" destId="{3D83A0B3-E51D-465A-A239-D3F8E7450047}" srcOrd="0" destOrd="0" parTransId="{29FBCFCE-C526-492F-AB05-765EDA50177C}" sibTransId="{4971BB2A-D219-4C33-ACBB-75F8D6E04A9B}"/>
    <dgm:cxn modelId="{997834AE-6CF8-40DD-A66B-6866E780AE60}" srcId="{82A44E23-C21B-436F-A82F-3B9CB69C5D96}" destId="{3AA404B7-7B87-483E-B1D8-3F524C8FD6EA}" srcOrd="2" destOrd="0" parTransId="{BC538DAE-9132-4F35-8EAC-6A99A907A4AE}" sibTransId="{1EFAE57A-BA3A-4636-8114-45345DD03DCE}"/>
    <dgm:cxn modelId="{B193EEB2-DDAE-4634-BE2C-73F7207C84FE}" type="presOf" srcId="{3D83A0B3-E51D-465A-A239-D3F8E7450047}" destId="{B5F5028C-A874-4049-96A6-AC4D86A54C1A}" srcOrd="0" destOrd="0" presId="urn:microsoft.com/office/officeart/2009/3/layout/HorizontalOrganizationChart"/>
    <dgm:cxn modelId="{B1D9CCBF-627C-4095-8137-153BC62DDF40}" type="presOf" srcId="{29FBCFCE-C526-492F-AB05-765EDA50177C}" destId="{D2657F8D-669B-4DDD-A173-DB628F0F286F}" srcOrd="0" destOrd="0" presId="urn:microsoft.com/office/officeart/2009/3/layout/HorizontalOrganizationChart"/>
    <dgm:cxn modelId="{82A7D8CE-4096-43A5-A687-6E89F9A04146}" srcId="{8BB3CE43-0C0A-4EF5-A9B5-4EA53599F003}" destId="{41DA6B98-8306-4A3D-B543-DB5A19368826}" srcOrd="1" destOrd="0" parTransId="{0D386E8F-DA40-47ED-ADA1-973F28197EF2}" sibTransId="{6C913E70-986D-4AC4-B77C-089A3C57E85F}"/>
    <dgm:cxn modelId="{F67BF7D2-CC2C-43EA-95AA-E3A6741965C7}" type="presOf" srcId="{41DA6B98-8306-4A3D-B543-DB5A19368826}" destId="{C6F95351-2B94-47B7-A237-3A3A5547C190}" srcOrd="1" destOrd="0" presId="urn:microsoft.com/office/officeart/2009/3/layout/HorizontalOrganizationChart"/>
    <dgm:cxn modelId="{1BED92D4-6870-4230-879C-5E107F29D511}" type="presOf" srcId="{21C33A59-92CC-4B27-B8FE-8B2FF3981AF2}" destId="{3E75E15A-736E-494C-BC03-B255612066AA}" srcOrd="0" destOrd="0" presId="urn:microsoft.com/office/officeart/2009/3/layout/HorizontalOrganizationChart"/>
    <dgm:cxn modelId="{C0E9DCD6-E056-415B-8BF9-95B21435DE39}" type="presOf" srcId="{030AC125-D187-4D64-A76C-EA592E75FDC2}" destId="{C29EFABE-DCA3-4477-8A62-6D135CF4E937}" srcOrd="0" destOrd="0" presId="urn:microsoft.com/office/officeart/2009/3/layout/HorizontalOrganizationChart"/>
    <dgm:cxn modelId="{32C27AE0-9FBC-42AE-8A78-92045996863D}" type="presOf" srcId="{82A44E23-C21B-436F-A82F-3B9CB69C5D96}" destId="{EB57C7C0-2926-41FA-81AF-632A822D780E}" srcOrd="1" destOrd="0" presId="urn:microsoft.com/office/officeart/2009/3/layout/HorizontalOrganizationChart"/>
    <dgm:cxn modelId="{375F73E7-5005-4715-B38F-30D820392CC8}" srcId="{21C33A59-92CC-4B27-B8FE-8B2FF3981AF2}" destId="{82A44E23-C21B-436F-A82F-3B9CB69C5D96}" srcOrd="0" destOrd="0" parTransId="{CDFEA983-1E16-4E6A-8402-6DD0302923A5}" sibTransId="{FE3243FA-48C5-47CC-8D30-FD1C9D0BA03A}"/>
    <dgm:cxn modelId="{708EFAEC-0725-4108-A054-B634659EB2D5}" type="presOf" srcId="{3AA404B7-7B87-483E-B1D8-3F524C8FD6EA}" destId="{74BF81C5-A912-4F78-9555-B6E9B774A903}" srcOrd="0" destOrd="0" presId="urn:microsoft.com/office/officeart/2009/3/layout/HorizontalOrganizationChart"/>
    <dgm:cxn modelId="{7317A4FB-0370-41F3-A5F0-8A5EB440922C}" type="presOf" srcId="{255A5AC5-008F-41CF-B44B-4C18D6D8AC4E}" destId="{657CA9B4-C3CD-4FF7-8959-C24A7B5935A2}" srcOrd="1" destOrd="0" presId="urn:microsoft.com/office/officeart/2009/3/layout/HorizontalOrganizationChart"/>
    <dgm:cxn modelId="{61E07AEA-A4CD-413F-9CCC-89BFEF9561EB}" type="presParOf" srcId="{3E75E15A-736E-494C-BC03-B255612066AA}" destId="{FD2E8533-8FD5-46BE-B4E8-DAA9E9563488}" srcOrd="0" destOrd="0" presId="urn:microsoft.com/office/officeart/2009/3/layout/HorizontalOrganizationChart"/>
    <dgm:cxn modelId="{C2565310-D88F-4949-B4A0-ECA69859BE96}" type="presParOf" srcId="{FD2E8533-8FD5-46BE-B4E8-DAA9E9563488}" destId="{65B5CEC5-0250-477B-8E53-BFD7C257F0EF}" srcOrd="0" destOrd="0" presId="urn:microsoft.com/office/officeart/2009/3/layout/HorizontalOrganizationChart"/>
    <dgm:cxn modelId="{5DC4F3B4-6835-407F-B4A8-FF95B8E05798}" type="presParOf" srcId="{65B5CEC5-0250-477B-8E53-BFD7C257F0EF}" destId="{100F2233-B5E4-4718-ADEB-35233887FEFD}" srcOrd="0" destOrd="0" presId="urn:microsoft.com/office/officeart/2009/3/layout/HorizontalOrganizationChart"/>
    <dgm:cxn modelId="{F7E1F547-7D04-4041-A5D6-E5AED6304092}" type="presParOf" srcId="{65B5CEC5-0250-477B-8E53-BFD7C257F0EF}" destId="{EB57C7C0-2926-41FA-81AF-632A822D780E}" srcOrd="1" destOrd="0" presId="urn:microsoft.com/office/officeart/2009/3/layout/HorizontalOrganizationChart"/>
    <dgm:cxn modelId="{3E0C8E09-1B03-441A-B0A2-CCE40D917A3A}" type="presParOf" srcId="{FD2E8533-8FD5-46BE-B4E8-DAA9E9563488}" destId="{2F42D79F-D203-405E-AEEB-E7EA7DA89A9A}" srcOrd="1" destOrd="0" presId="urn:microsoft.com/office/officeart/2009/3/layout/HorizontalOrganizationChart"/>
    <dgm:cxn modelId="{12EB13C0-D6B5-4767-8A24-B2BED901FC2F}" type="presParOf" srcId="{2F42D79F-D203-405E-AEEB-E7EA7DA89A9A}" destId="{4D9A108C-7C7F-4043-A409-F40AC0D47499}" srcOrd="0" destOrd="0" presId="urn:microsoft.com/office/officeart/2009/3/layout/HorizontalOrganizationChart"/>
    <dgm:cxn modelId="{FA488C79-F615-4F12-98BD-502311E8DD6C}" type="presParOf" srcId="{2F42D79F-D203-405E-AEEB-E7EA7DA89A9A}" destId="{D8A54BEE-E320-4711-95CC-7D6C4D0DFB31}" srcOrd="1" destOrd="0" presId="urn:microsoft.com/office/officeart/2009/3/layout/HorizontalOrganizationChart"/>
    <dgm:cxn modelId="{8B473211-4446-4998-9245-62EA09CE51FB}" type="presParOf" srcId="{D8A54BEE-E320-4711-95CC-7D6C4D0DFB31}" destId="{6D233B58-CAC5-4EBB-9DAC-EFD367E920D6}" srcOrd="0" destOrd="0" presId="urn:microsoft.com/office/officeart/2009/3/layout/HorizontalOrganizationChart"/>
    <dgm:cxn modelId="{4BAD2706-CC4E-4F35-9BB3-922D74B7C9CD}" type="presParOf" srcId="{6D233B58-CAC5-4EBB-9DAC-EFD367E920D6}" destId="{A312510F-E473-46CE-9731-3DCA079BDB25}" srcOrd="0" destOrd="0" presId="urn:microsoft.com/office/officeart/2009/3/layout/HorizontalOrganizationChart"/>
    <dgm:cxn modelId="{DC8CB196-AE67-4AE2-ABCD-D581BB53B9BC}" type="presParOf" srcId="{6D233B58-CAC5-4EBB-9DAC-EFD367E920D6}" destId="{CC21AF9C-3B00-425D-83BA-A91B4CC8F707}" srcOrd="1" destOrd="0" presId="urn:microsoft.com/office/officeart/2009/3/layout/HorizontalOrganizationChart"/>
    <dgm:cxn modelId="{4DB9FFE2-7ABE-41C5-B4CF-82EDDF004173}" type="presParOf" srcId="{D8A54BEE-E320-4711-95CC-7D6C4D0DFB31}" destId="{3F15EB46-26C5-402A-B79A-EF670CEA7430}" srcOrd="1" destOrd="0" presId="urn:microsoft.com/office/officeart/2009/3/layout/HorizontalOrganizationChart"/>
    <dgm:cxn modelId="{37985D27-4286-46E8-BC85-5611989C065C}" type="presParOf" srcId="{3F15EB46-26C5-402A-B79A-EF670CEA7430}" destId="{C191B7E5-675F-46FE-9EAC-4314FC176FDC}" srcOrd="0" destOrd="0" presId="urn:microsoft.com/office/officeart/2009/3/layout/HorizontalOrganizationChart"/>
    <dgm:cxn modelId="{5C77842B-E7E0-460B-8A81-87E8F393C274}" type="presParOf" srcId="{3F15EB46-26C5-402A-B79A-EF670CEA7430}" destId="{58F59D24-D894-48B2-AB29-2CFDA2AB19D7}" srcOrd="1" destOrd="0" presId="urn:microsoft.com/office/officeart/2009/3/layout/HorizontalOrganizationChart"/>
    <dgm:cxn modelId="{5F7DEB90-0499-426E-9B86-2C6303BDE46F}" type="presParOf" srcId="{58F59D24-D894-48B2-AB29-2CFDA2AB19D7}" destId="{AA2A2ED0-19D9-4C74-BCF5-9399A53EB6D3}" srcOrd="0" destOrd="0" presId="urn:microsoft.com/office/officeart/2009/3/layout/HorizontalOrganizationChart"/>
    <dgm:cxn modelId="{6B06CA09-D9EE-4178-B128-6EF32B58DFB9}" type="presParOf" srcId="{AA2A2ED0-19D9-4C74-BCF5-9399A53EB6D3}" destId="{9AF1AA4D-2015-4B8B-9423-ACE11CD15A5A}" srcOrd="0" destOrd="0" presId="urn:microsoft.com/office/officeart/2009/3/layout/HorizontalOrganizationChart"/>
    <dgm:cxn modelId="{3B43BCA5-9F44-4ED0-89A8-1E790FE52BDF}" type="presParOf" srcId="{AA2A2ED0-19D9-4C74-BCF5-9399A53EB6D3}" destId="{E388B9B8-E95C-4F8E-8380-A4962AFF1367}" srcOrd="1" destOrd="0" presId="urn:microsoft.com/office/officeart/2009/3/layout/HorizontalOrganizationChart"/>
    <dgm:cxn modelId="{F3203963-519C-4CEB-A159-7F72467996BF}" type="presParOf" srcId="{58F59D24-D894-48B2-AB29-2CFDA2AB19D7}" destId="{F206D37E-E219-4BC9-9331-7123EF3CF017}" srcOrd="1" destOrd="0" presId="urn:microsoft.com/office/officeart/2009/3/layout/HorizontalOrganizationChart"/>
    <dgm:cxn modelId="{E6B17775-6F46-4464-8565-FC0B5FDD6D2C}" type="presParOf" srcId="{58F59D24-D894-48B2-AB29-2CFDA2AB19D7}" destId="{3BDF32C1-76D8-479B-A7CF-7CC226631705}" srcOrd="2" destOrd="0" presId="urn:microsoft.com/office/officeart/2009/3/layout/HorizontalOrganizationChart"/>
    <dgm:cxn modelId="{CD628504-B0AD-4C70-8762-6903AE383D94}" type="presParOf" srcId="{3F15EB46-26C5-402A-B79A-EF670CEA7430}" destId="{A56E7721-FB9D-40F5-A2CA-49EBC8DB2BF5}" srcOrd="2" destOrd="0" presId="urn:microsoft.com/office/officeart/2009/3/layout/HorizontalOrganizationChart"/>
    <dgm:cxn modelId="{446822B4-2F4C-49DF-8E85-1CBCDCCF1024}" type="presParOf" srcId="{3F15EB46-26C5-402A-B79A-EF670CEA7430}" destId="{EB45B3D2-757A-4536-BC0E-2284A0282CD1}" srcOrd="3" destOrd="0" presId="urn:microsoft.com/office/officeart/2009/3/layout/HorizontalOrganizationChart"/>
    <dgm:cxn modelId="{D496D17B-8AD4-463B-A69E-1692390A5699}" type="presParOf" srcId="{EB45B3D2-757A-4536-BC0E-2284A0282CD1}" destId="{79D9E5C9-9572-4FC9-95B0-0A5CEF0563A2}" srcOrd="0" destOrd="0" presId="urn:microsoft.com/office/officeart/2009/3/layout/HorizontalOrganizationChart"/>
    <dgm:cxn modelId="{02B7B9D9-8F60-45F9-B1BF-68C60FB9AC01}" type="presParOf" srcId="{79D9E5C9-9572-4FC9-95B0-0A5CEF0563A2}" destId="{892D216C-9828-4C1D-885E-5B9D5CD6E134}" srcOrd="0" destOrd="0" presId="urn:microsoft.com/office/officeart/2009/3/layout/HorizontalOrganizationChart"/>
    <dgm:cxn modelId="{0D4A2CC2-BB7C-4D90-B6F4-2579F55870E9}" type="presParOf" srcId="{79D9E5C9-9572-4FC9-95B0-0A5CEF0563A2}" destId="{06F0E44D-896A-47C4-AB06-B0C3F714C460}" srcOrd="1" destOrd="0" presId="urn:microsoft.com/office/officeart/2009/3/layout/HorizontalOrganizationChart"/>
    <dgm:cxn modelId="{78E7BB58-C709-4EAF-A1F2-4949EF47E8CE}" type="presParOf" srcId="{EB45B3D2-757A-4536-BC0E-2284A0282CD1}" destId="{E9BC4139-B1A2-4DC6-A83C-A6C67E188AA8}" srcOrd="1" destOrd="0" presId="urn:microsoft.com/office/officeart/2009/3/layout/HorizontalOrganizationChart"/>
    <dgm:cxn modelId="{DEAF0D6B-874B-4898-8028-6FDD9773CEF5}" type="presParOf" srcId="{EB45B3D2-757A-4536-BC0E-2284A0282CD1}" destId="{BD75AA3D-F32A-4A4A-8779-67FDD7FF4040}" srcOrd="2" destOrd="0" presId="urn:microsoft.com/office/officeart/2009/3/layout/HorizontalOrganizationChart"/>
    <dgm:cxn modelId="{17A9ECB0-9031-44A8-A2DE-FBB018F0F0B9}" type="presParOf" srcId="{D8A54BEE-E320-4711-95CC-7D6C4D0DFB31}" destId="{595E9AE5-7ADB-4447-8333-78C96203C9D8}" srcOrd="2" destOrd="0" presId="urn:microsoft.com/office/officeart/2009/3/layout/HorizontalOrganizationChart"/>
    <dgm:cxn modelId="{858C036F-9C63-475C-BA21-FF2E44A2765F}" type="presParOf" srcId="{2F42D79F-D203-405E-AEEB-E7EA7DA89A9A}" destId="{C29EFABE-DCA3-4477-8A62-6D135CF4E937}" srcOrd="2" destOrd="0" presId="urn:microsoft.com/office/officeart/2009/3/layout/HorizontalOrganizationChart"/>
    <dgm:cxn modelId="{BE12A3DE-01F1-4FF0-8A98-091E3BF26278}" type="presParOf" srcId="{2F42D79F-D203-405E-AEEB-E7EA7DA89A9A}" destId="{46D22E89-A691-4057-9D24-CE5B84F23C55}" srcOrd="3" destOrd="0" presId="urn:microsoft.com/office/officeart/2009/3/layout/HorizontalOrganizationChart"/>
    <dgm:cxn modelId="{D46E260F-9729-4254-9DE8-75F7F66A9E13}" type="presParOf" srcId="{46D22E89-A691-4057-9D24-CE5B84F23C55}" destId="{F87CBEF0-2D37-4F87-B40C-80BF099CBC10}" srcOrd="0" destOrd="0" presId="urn:microsoft.com/office/officeart/2009/3/layout/HorizontalOrganizationChart"/>
    <dgm:cxn modelId="{C46B5D16-B0BE-4983-80E4-8F3F85D4069C}" type="presParOf" srcId="{F87CBEF0-2D37-4F87-B40C-80BF099CBC10}" destId="{F0128621-BC01-427C-AF90-7FE9CCD32094}" srcOrd="0" destOrd="0" presId="urn:microsoft.com/office/officeart/2009/3/layout/HorizontalOrganizationChart"/>
    <dgm:cxn modelId="{F587BA7E-FDAE-4036-A0BE-F81B903B7215}" type="presParOf" srcId="{F87CBEF0-2D37-4F87-B40C-80BF099CBC10}" destId="{D5FBC083-E916-4BEE-B39B-C22D623F71F3}" srcOrd="1" destOrd="0" presId="urn:microsoft.com/office/officeart/2009/3/layout/HorizontalOrganizationChart"/>
    <dgm:cxn modelId="{DD259F5B-82BB-44E5-BD4F-6290329F427A}" type="presParOf" srcId="{46D22E89-A691-4057-9D24-CE5B84F23C55}" destId="{F04BF1C4-8E45-4DFD-9954-2F9B3046325B}" srcOrd="1" destOrd="0" presId="urn:microsoft.com/office/officeart/2009/3/layout/HorizontalOrganizationChart"/>
    <dgm:cxn modelId="{4B5481D7-3394-4269-95F9-389D5BD4C527}" type="presParOf" srcId="{F04BF1C4-8E45-4DFD-9954-2F9B3046325B}" destId="{D2657F8D-669B-4DDD-A173-DB628F0F286F}" srcOrd="0" destOrd="0" presId="urn:microsoft.com/office/officeart/2009/3/layout/HorizontalOrganizationChart"/>
    <dgm:cxn modelId="{B70647B8-479D-4E11-A68B-2305D8953A19}" type="presParOf" srcId="{F04BF1C4-8E45-4DFD-9954-2F9B3046325B}" destId="{33DB37E2-FCCB-4674-85DC-70C884AE31CA}" srcOrd="1" destOrd="0" presId="urn:microsoft.com/office/officeart/2009/3/layout/HorizontalOrganizationChart"/>
    <dgm:cxn modelId="{10607CA3-4D4E-4E33-9881-179DB27EBCD2}" type="presParOf" srcId="{33DB37E2-FCCB-4674-85DC-70C884AE31CA}" destId="{22D313D9-02B2-4742-BF8C-8E8F5056A899}" srcOrd="0" destOrd="0" presId="urn:microsoft.com/office/officeart/2009/3/layout/HorizontalOrganizationChart"/>
    <dgm:cxn modelId="{6B553537-3DCE-43CE-9BA0-87F2B9B5F592}" type="presParOf" srcId="{22D313D9-02B2-4742-BF8C-8E8F5056A899}" destId="{B5F5028C-A874-4049-96A6-AC4D86A54C1A}" srcOrd="0" destOrd="0" presId="urn:microsoft.com/office/officeart/2009/3/layout/HorizontalOrganizationChart"/>
    <dgm:cxn modelId="{41D3629C-B724-4B24-BD34-CCA59E03ACF1}" type="presParOf" srcId="{22D313D9-02B2-4742-BF8C-8E8F5056A899}" destId="{845BD790-C025-4760-BC76-409329B04C54}" srcOrd="1" destOrd="0" presId="urn:microsoft.com/office/officeart/2009/3/layout/HorizontalOrganizationChart"/>
    <dgm:cxn modelId="{CE8BF717-5263-4A14-B16C-0D3048220059}" type="presParOf" srcId="{33DB37E2-FCCB-4674-85DC-70C884AE31CA}" destId="{594E8243-13F2-4A27-BFCD-B8099DEFF42E}" srcOrd="1" destOrd="0" presId="urn:microsoft.com/office/officeart/2009/3/layout/HorizontalOrganizationChart"/>
    <dgm:cxn modelId="{932DDAF5-E055-4F04-A2FA-C56A51A506C9}" type="presParOf" srcId="{33DB37E2-FCCB-4674-85DC-70C884AE31CA}" destId="{74D4B806-786C-4995-A326-239DB9CB20C6}" srcOrd="2" destOrd="0" presId="urn:microsoft.com/office/officeart/2009/3/layout/HorizontalOrganizationChart"/>
    <dgm:cxn modelId="{94359C3F-9650-46E2-85C5-DD803A7BA210}" type="presParOf" srcId="{F04BF1C4-8E45-4DFD-9954-2F9B3046325B}" destId="{CA973D56-ADB3-4C22-B323-2A2D1DD6E9FC}" srcOrd="2" destOrd="0" presId="urn:microsoft.com/office/officeart/2009/3/layout/HorizontalOrganizationChart"/>
    <dgm:cxn modelId="{51999C78-E3D0-472C-A177-0D7078E569F7}" type="presParOf" srcId="{F04BF1C4-8E45-4DFD-9954-2F9B3046325B}" destId="{833CC3AF-F133-488C-A9A4-E13249C811A1}" srcOrd="3" destOrd="0" presId="urn:microsoft.com/office/officeart/2009/3/layout/HorizontalOrganizationChart"/>
    <dgm:cxn modelId="{790843B7-0A2E-464C-8FEC-955A3AC5DF23}" type="presParOf" srcId="{833CC3AF-F133-488C-A9A4-E13249C811A1}" destId="{DDF3F64F-52F8-4F07-8C97-2B28DAD4B09D}" srcOrd="0" destOrd="0" presId="urn:microsoft.com/office/officeart/2009/3/layout/HorizontalOrganizationChart"/>
    <dgm:cxn modelId="{46C10B0C-872D-43E1-A72D-F05031DBD3A2}" type="presParOf" srcId="{DDF3F64F-52F8-4F07-8C97-2B28DAD4B09D}" destId="{7D69A0A6-9B5E-4C16-9681-8F5E30E51F9F}" srcOrd="0" destOrd="0" presId="urn:microsoft.com/office/officeart/2009/3/layout/HorizontalOrganizationChart"/>
    <dgm:cxn modelId="{68A5ABA3-91D5-4251-980C-EBEC53ED3670}" type="presParOf" srcId="{DDF3F64F-52F8-4F07-8C97-2B28DAD4B09D}" destId="{C6F95351-2B94-47B7-A237-3A3A5547C190}" srcOrd="1" destOrd="0" presId="urn:microsoft.com/office/officeart/2009/3/layout/HorizontalOrganizationChart"/>
    <dgm:cxn modelId="{46C34457-69C3-42A0-893C-4E744D4F15DB}" type="presParOf" srcId="{833CC3AF-F133-488C-A9A4-E13249C811A1}" destId="{1486F4E6-026B-439E-80EB-FBB9D453DB88}" srcOrd="1" destOrd="0" presId="urn:microsoft.com/office/officeart/2009/3/layout/HorizontalOrganizationChart"/>
    <dgm:cxn modelId="{EBCE8C11-96C1-47D8-A40F-EF390AE3E480}" type="presParOf" srcId="{833CC3AF-F133-488C-A9A4-E13249C811A1}" destId="{7A2F95A2-9D58-46E3-B77E-7412CCF5F060}" srcOrd="2" destOrd="0" presId="urn:microsoft.com/office/officeart/2009/3/layout/HorizontalOrganizationChart"/>
    <dgm:cxn modelId="{17331C19-D120-4F41-AA9E-CD13762015A9}" type="presParOf" srcId="{46D22E89-A691-4057-9D24-CE5B84F23C55}" destId="{CFB32C13-15C6-41BD-82F1-22C42FEF03A5}" srcOrd="2" destOrd="0" presId="urn:microsoft.com/office/officeart/2009/3/layout/HorizontalOrganizationChart"/>
    <dgm:cxn modelId="{AE50A6FA-0D9A-4582-86D2-933B5BE7A2A8}" type="presParOf" srcId="{2F42D79F-D203-405E-AEEB-E7EA7DA89A9A}" destId="{D96EC3FB-3B1F-420A-A786-AC6909B03D98}" srcOrd="4" destOrd="0" presId="urn:microsoft.com/office/officeart/2009/3/layout/HorizontalOrganizationChart"/>
    <dgm:cxn modelId="{11EFF765-70F7-4254-8AA3-70238DC8471B}" type="presParOf" srcId="{2F42D79F-D203-405E-AEEB-E7EA7DA89A9A}" destId="{CA2B8A32-B09A-441C-8477-87660A85AEB9}" srcOrd="5" destOrd="0" presId="urn:microsoft.com/office/officeart/2009/3/layout/HorizontalOrganizationChart"/>
    <dgm:cxn modelId="{D515B5BD-658D-4CB0-A04B-DCE7AC8CD7EA}" type="presParOf" srcId="{CA2B8A32-B09A-441C-8477-87660A85AEB9}" destId="{85F7449F-26D1-4617-9B49-C006FE84D2A7}" srcOrd="0" destOrd="0" presId="urn:microsoft.com/office/officeart/2009/3/layout/HorizontalOrganizationChart"/>
    <dgm:cxn modelId="{866F2CAE-1ACA-4532-9E9A-D9B6FFFB2F5D}" type="presParOf" srcId="{85F7449F-26D1-4617-9B49-C006FE84D2A7}" destId="{74BF81C5-A912-4F78-9555-B6E9B774A903}" srcOrd="0" destOrd="0" presId="urn:microsoft.com/office/officeart/2009/3/layout/HorizontalOrganizationChart"/>
    <dgm:cxn modelId="{7118C94F-D285-45CE-907B-EDF5ACC739B0}" type="presParOf" srcId="{85F7449F-26D1-4617-9B49-C006FE84D2A7}" destId="{5D090C81-3CE8-4676-9DCC-94095AC50E90}" srcOrd="1" destOrd="0" presId="urn:microsoft.com/office/officeart/2009/3/layout/HorizontalOrganizationChart"/>
    <dgm:cxn modelId="{C9C9D218-9343-47B3-9561-5FE7B6F00A86}" type="presParOf" srcId="{CA2B8A32-B09A-441C-8477-87660A85AEB9}" destId="{741E96D9-4778-4AF7-A66A-223330A8915D}" srcOrd="1" destOrd="0" presId="urn:microsoft.com/office/officeart/2009/3/layout/HorizontalOrganizationChart"/>
    <dgm:cxn modelId="{97E39A3F-8F90-420A-BCFE-1D462A93EF0F}" type="presParOf" srcId="{CA2B8A32-B09A-441C-8477-87660A85AEB9}" destId="{6B2EC433-CBDE-46A7-847A-CDF4F2EFB2A2}" srcOrd="2" destOrd="0" presId="urn:microsoft.com/office/officeart/2009/3/layout/HorizontalOrganizationChart"/>
    <dgm:cxn modelId="{C6FE35A5-B43E-4578-AF00-EEB0CEF0B68E}" type="presParOf" srcId="{FD2E8533-8FD5-46BE-B4E8-DAA9E9563488}" destId="{A32A2B6A-7DC7-4568-8E98-01AC8000DB8B}" srcOrd="2" destOrd="0" presId="urn:microsoft.com/office/officeart/2009/3/layout/HorizontalOrganizationChart"/>
    <dgm:cxn modelId="{7DEF7FF1-862E-45DE-8B77-369906CBD481}" type="presParOf" srcId="{3E75E15A-736E-494C-BC03-B255612066AA}" destId="{6E8B5AC7-F4E7-45BE-9187-56D676F0CE9C}" srcOrd="1" destOrd="0" presId="urn:microsoft.com/office/officeart/2009/3/layout/HorizontalOrganizationChart"/>
    <dgm:cxn modelId="{35D95631-B9B9-4A15-8FC6-375EC098B04B}" type="presParOf" srcId="{6E8B5AC7-F4E7-45BE-9187-56D676F0CE9C}" destId="{34391CEF-7FDA-455C-A3D8-6682A4C2B739}" srcOrd="0" destOrd="0" presId="urn:microsoft.com/office/officeart/2009/3/layout/HorizontalOrganizationChart"/>
    <dgm:cxn modelId="{7BE1F1DD-F8D8-48E9-84E4-04E97CA65A06}" type="presParOf" srcId="{34391CEF-7FDA-455C-A3D8-6682A4C2B739}" destId="{6AC49C33-7BE2-474B-8372-461A12B68035}" srcOrd="0" destOrd="0" presId="urn:microsoft.com/office/officeart/2009/3/layout/HorizontalOrganizationChart"/>
    <dgm:cxn modelId="{1F999697-B15A-4D5B-AD8F-5903CB7707FD}" type="presParOf" srcId="{34391CEF-7FDA-455C-A3D8-6682A4C2B739}" destId="{657CA9B4-C3CD-4FF7-8959-C24A7B5935A2}" srcOrd="1" destOrd="0" presId="urn:microsoft.com/office/officeart/2009/3/layout/HorizontalOrganizationChart"/>
    <dgm:cxn modelId="{261ED949-0429-49C4-85BC-D404E75E9C47}" type="presParOf" srcId="{6E8B5AC7-F4E7-45BE-9187-56D676F0CE9C}" destId="{504CBB1D-93BB-4099-83B0-6E68217B42E3}" srcOrd="1" destOrd="0" presId="urn:microsoft.com/office/officeart/2009/3/layout/HorizontalOrganizationChart"/>
    <dgm:cxn modelId="{56FB3A61-1D7A-486A-94E9-B3D1052BEFFA}" type="presParOf" srcId="{6E8B5AC7-F4E7-45BE-9187-56D676F0CE9C}" destId="{37ED40F7-DFE7-4DFB-9B3C-BF66A21E4FC1}"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EC3FB-3B1F-420A-A786-AC6909B03D98}">
      <dsp:nvSpPr>
        <dsp:cNvPr id="0" name=""/>
        <dsp:cNvSpPr/>
      </dsp:nvSpPr>
      <dsp:spPr>
        <a:xfrm>
          <a:off x="1466281" y="1822971"/>
          <a:ext cx="292861" cy="944476"/>
        </a:xfrm>
        <a:custGeom>
          <a:avLst/>
          <a:gdLst/>
          <a:ahLst/>
          <a:cxnLst/>
          <a:rect l="0" t="0" r="0" b="0"/>
          <a:pathLst>
            <a:path>
              <a:moveTo>
                <a:pt x="0" y="0"/>
              </a:moveTo>
              <a:lnTo>
                <a:pt x="146430" y="0"/>
              </a:lnTo>
              <a:lnTo>
                <a:pt x="146430" y="944476"/>
              </a:lnTo>
              <a:lnTo>
                <a:pt x="292861" y="94447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973D56-ADB3-4C22-B323-2A2D1DD6E9FC}">
      <dsp:nvSpPr>
        <dsp:cNvPr id="0" name=""/>
        <dsp:cNvSpPr/>
      </dsp:nvSpPr>
      <dsp:spPr>
        <a:xfrm>
          <a:off x="3223448" y="2137797"/>
          <a:ext cx="292861" cy="314825"/>
        </a:xfrm>
        <a:custGeom>
          <a:avLst/>
          <a:gdLst/>
          <a:ahLst/>
          <a:cxnLst/>
          <a:rect l="0" t="0" r="0" b="0"/>
          <a:pathLst>
            <a:path>
              <a:moveTo>
                <a:pt x="0" y="0"/>
              </a:moveTo>
              <a:lnTo>
                <a:pt x="146430" y="0"/>
              </a:lnTo>
              <a:lnTo>
                <a:pt x="146430" y="314825"/>
              </a:lnTo>
              <a:lnTo>
                <a:pt x="292861" y="31482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657F8D-669B-4DDD-A173-DB628F0F286F}">
      <dsp:nvSpPr>
        <dsp:cNvPr id="0" name=""/>
        <dsp:cNvSpPr/>
      </dsp:nvSpPr>
      <dsp:spPr>
        <a:xfrm>
          <a:off x="3223448" y="1822971"/>
          <a:ext cx="292861" cy="314825"/>
        </a:xfrm>
        <a:custGeom>
          <a:avLst/>
          <a:gdLst/>
          <a:ahLst/>
          <a:cxnLst/>
          <a:rect l="0" t="0" r="0" b="0"/>
          <a:pathLst>
            <a:path>
              <a:moveTo>
                <a:pt x="0" y="314825"/>
              </a:moveTo>
              <a:lnTo>
                <a:pt x="146430" y="314825"/>
              </a:lnTo>
              <a:lnTo>
                <a:pt x="146430" y="0"/>
              </a:lnTo>
              <a:lnTo>
                <a:pt x="292861"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9EFABE-DCA3-4477-8A62-6D135CF4E937}">
      <dsp:nvSpPr>
        <dsp:cNvPr id="0" name=""/>
        <dsp:cNvSpPr/>
      </dsp:nvSpPr>
      <dsp:spPr>
        <a:xfrm>
          <a:off x="1466281" y="1822971"/>
          <a:ext cx="292861" cy="314825"/>
        </a:xfrm>
        <a:custGeom>
          <a:avLst/>
          <a:gdLst/>
          <a:ahLst/>
          <a:cxnLst/>
          <a:rect l="0" t="0" r="0" b="0"/>
          <a:pathLst>
            <a:path>
              <a:moveTo>
                <a:pt x="0" y="0"/>
              </a:moveTo>
              <a:lnTo>
                <a:pt x="146430" y="0"/>
              </a:lnTo>
              <a:lnTo>
                <a:pt x="146430" y="314825"/>
              </a:lnTo>
              <a:lnTo>
                <a:pt x="292861" y="31482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6E7721-FB9D-40F5-A2CA-49EBC8DB2BF5}">
      <dsp:nvSpPr>
        <dsp:cNvPr id="0" name=""/>
        <dsp:cNvSpPr/>
      </dsp:nvSpPr>
      <dsp:spPr>
        <a:xfrm>
          <a:off x="3223448" y="878494"/>
          <a:ext cx="292861" cy="314825"/>
        </a:xfrm>
        <a:custGeom>
          <a:avLst/>
          <a:gdLst/>
          <a:ahLst/>
          <a:cxnLst/>
          <a:rect l="0" t="0" r="0" b="0"/>
          <a:pathLst>
            <a:path>
              <a:moveTo>
                <a:pt x="0" y="0"/>
              </a:moveTo>
              <a:lnTo>
                <a:pt x="146430" y="0"/>
              </a:lnTo>
              <a:lnTo>
                <a:pt x="146430" y="314825"/>
              </a:lnTo>
              <a:lnTo>
                <a:pt x="292861" y="31482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91B7E5-675F-46FE-9EAC-4314FC176FDC}">
      <dsp:nvSpPr>
        <dsp:cNvPr id="0" name=""/>
        <dsp:cNvSpPr/>
      </dsp:nvSpPr>
      <dsp:spPr>
        <a:xfrm>
          <a:off x="3223448" y="563669"/>
          <a:ext cx="292861" cy="314825"/>
        </a:xfrm>
        <a:custGeom>
          <a:avLst/>
          <a:gdLst/>
          <a:ahLst/>
          <a:cxnLst/>
          <a:rect l="0" t="0" r="0" b="0"/>
          <a:pathLst>
            <a:path>
              <a:moveTo>
                <a:pt x="0" y="314825"/>
              </a:moveTo>
              <a:lnTo>
                <a:pt x="146430" y="314825"/>
              </a:lnTo>
              <a:lnTo>
                <a:pt x="146430" y="0"/>
              </a:lnTo>
              <a:lnTo>
                <a:pt x="292861"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9A108C-7C7F-4043-A409-F40AC0D47499}">
      <dsp:nvSpPr>
        <dsp:cNvPr id="0" name=""/>
        <dsp:cNvSpPr/>
      </dsp:nvSpPr>
      <dsp:spPr>
        <a:xfrm>
          <a:off x="1466281" y="878494"/>
          <a:ext cx="292861" cy="944476"/>
        </a:xfrm>
        <a:custGeom>
          <a:avLst/>
          <a:gdLst/>
          <a:ahLst/>
          <a:cxnLst/>
          <a:rect l="0" t="0" r="0" b="0"/>
          <a:pathLst>
            <a:path>
              <a:moveTo>
                <a:pt x="0" y="944476"/>
              </a:moveTo>
              <a:lnTo>
                <a:pt x="146430" y="944476"/>
              </a:lnTo>
              <a:lnTo>
                <a:pt x="146430" y="0"/>
              </a:lnTo>
              <a:lnTo>
                <a:pt x="292861"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0F2233-B5E4-4718-ADEB-35233887FEFD}">
      <dsp:nvSpPr>
        <dsp:cNvPr id="0" name=""/>
        <dsp:cNvSpPr/>
      </dsp:nvSpPr>
      <dsp:spPr>
        <a:xfrm>
          <a:off x="1976" y="1599665"/>
          <a:ext cx="1464305" cy="4466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Research Officer</a:t>
          </a:r>
        </a:p>
      </dsp:txBody>
      <dsp:txXfrm>
        <a:off x="1976" y="1599665"/>
        <a:ext cx="1464305" cy="446613"/>
      </dsp:txXfrm>
    </dsp:sp>
    <dsp:sp modelId="{A312510F-E473-46CE-9731-3DCA079BDB25}">
      <dsp:nvSpPr>
        <dsp:cNvPr id="0" name=""/>
        <dsp:cNvSpPr/>
      </dsp:nvSpPr>
      <dsp:spPr>
        <a:xfrm>
          <a:off x="1759142" y="655188"/>
          <a:ext cx="1464305" cy="4466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Region</a:t>
          </a:r>
        </a:p>
      </dsp:txBody>
      <dsp:txXfrm>
        <a:off x="1759142" y="655188"/>
        <a:ext cx="1464305" cy="446613"/>
      </dsp:txXfrm>
    </dsp:sp>
    <dsp:sp modelId="{9AF1AA4D-2015-4B8B-9423-ACE11CD15A5A}">
      <dsp:nvSpPr>
        <dsp:cNvPr id="0" name=""/>
        <dsp:cNvSpPr/>
      </dsp:nvSpPr>
      <dsp:spPr>
        <a:xfrm>
          <a:off x="3516309" y="340362"/>
          <a:ext cx="1464305" cy="44661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West</a:t>
          </a:r>
        </a:p>
      </dsp:txBody>
      <dsp:txXfrm>
        <a:off x="3516309" y="340362"/>
        <a:ext cx="1464305" cy="446613"/>
      </dsp:txXfrm>
    </dsp:sp>
    <dsp:sp modelId="{892D216C-9828-4C1D-885E-5B9D5CD6E134}">
      <dsp:nvSpPr>
        <dsp:cNvPr id="0" name=""/>
        <dsp:cNvSpPr/>
      </dsp:nvSpPr>
      <dsp:spPr>
        <a:xfrm>
          <a:off x="3516309" y="970014"/>
          <a:ext cx="1464305" cy="44661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East</a:t>
          </a:r>
        </a:p>
      </dsp:txBody>
      <dsp:txXfrm>
        <a:off x="3516309" y="970014"/>
        <a:ext cx="1464305" cy="446613"/>
      </dsp:txXfrm>
    </dsp:sp>
    <dsp:sp modelId="{F0128621-BC01-427C-AF90-7FE9CCD32094}">
      <dsp:nvSpPr>
        <dsp:cNvPr id="0" name=""/>
        <dsp:cNvSpPr/>
      </dsp:nvSpPr>
      <dsp:spPr>
        <a:xfrm>
          <a:off x="1759142" y="1914490"/>
          <a:ext cx="1464305" cy="4466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R&amp;D</a:t>
          </a:r>
        </a:p>
      </dsp:txBody>
      <dsp:txXfrm>
        <a:off x="1759142" y="1914490"/>
        <a:ext cx="1464305" cy="446613"/>
      </dsp:txXfrm>
    </dsp:sp>
    <dsp:sp modelId="{B5F5028C-A874-4049-96A6-AC4D86A54C1A}">
      <dsp:nvSpPr>
        <dsp:cNvPr id="0" name=""/>
        <dsp:cNvSpPr/>
      </dsp:nvSpPr>
      <dsp:spPr>
        <a:xfrm>
          <a:off x="3516309" y="1599665"/>
          <a:ext cx="1464305" cy="44661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Tech</a:t>
          </a:r>
        </a:p>
      </dsp:txBody>
      <dsp:txXfrm>
        <a:off x="3516309" y="1599665"/>
        <a:ext cx="1464305" cy="446613"/>
      </dsp:txXfrm>
    </dsp:sp>
    <dsp:sp modelId="{7D69A0A6-9B5E-4C16-9681-8F5E30E51F9F}">
      <dsp:nvSpPr>
        <dsp:cNvPr id="0" name=""/>
        <dsp:cNvSpPr/>
      </dsp:nvSpPr>
      <dsp:spPr>
        <a:xfrm>
          <a:off x="3516309" y="2229316"/>
          <a:ext cx="1464305" cy="44661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Energy</a:t>
          </a:r>
        </a:p>
      </dsp:txBody>
      <dsp:txXfrm>
        <a:off x="3516309" y="2229316"/>
        <a:ext cx="1464305" cy="446613"/>
      </dsp:txXfrm>
    </dsp:sp>
    <dsp:sp modelId="{74BF81C5-A912-4F78-9555-B6E9B774A903}">
      <dsp:nvSpPr>
        <dsp:cNvPr id="0" name=""/>
        <dsp:cNvSpPr/>
      </dsp:nvSpPr>
      <dsp:spPr>
        <a:xfrm>
          <a:off x="1759142" y="2544142"/>
          <a:ext cx="1464305" cy="4466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Health</a:t>
          </a:r>
        </a:p>
      </dsp:txBody>
      <dsp:txXfrm>
        <a:off x="1759142" y="2544142"/>
        <a:ext cx="1464305" cy="446613"/>
      </dsp:txXfrm>
    </dsp:sp>
    <dsp:sp modelId="{6AC49C33-7BE2-474B-8372-461A12B68035}">
      <dsp:nvSpPr>
        <dsp:cNvPr id="0" name=""/>
        <dsp:cNvSpPr/>
      </dsp:nvSpPr>
      <dsp:spPr>
        <a:xfrm>
          <a:off x="2474" y="633800"/>
          <a:ext cx="1464305" cy="4466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Region Officer</a:t>
          </a:r>
        </a:p>
      </dsp:txBody>
      <dsp:txXfrm>
        <a:off x="2474" y="633800"/>
        <a:ext cx="1464305" cy="44661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191626-072D-D449-86DF-C5BC50E146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a:extLst>
              <a:ext uri="{FF2B5EF4-FFF2-40B4-BE49-F238E27FC236}">
                <a16:creationId xmlns:a16="http://schemas.microsoft.com/office/drawing/2014/main" id="{2CBB015A-16A4-CF4A-9EFA-CBA10CDF9E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7A35FE-3A59-1C44-83DE-28A4A3BCEAF4}" type="datetimeFigureOut">
              <a:t>1/3/2021</a:t>
            </a:fld>
            <a:endParaRPr lang="en-NO"/>
          </a:p>
        </p:txBody>
      </p:sp>
      <p:sp>
        <p:nvSpPr>
          <p:cNvPr id="4" name="Footer Placeholder 3">
            <a:extLst>
              <a:ext uri="{FF2B5EF4-FFF2-40B4-BE49-F238E27FC236}">
                <a16:creationId xmlns:a16="http://schemas.microsoft.com/office/drawing/2014/main" id="{F3D62BF1-8324-6F43-8752-07A1753E91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5" name="Slide Number Placeholder 4">
            <a:extLst>
              <a:ext uri="{FF2B5EF4-FFF2-40B4-BE49-F238E27FC236}">
                <a16:creationId xmlns:a16="http://schemas.microsoft.com/office/drawing/2014/main" id="{99170ADB-1AF4-7B4F-8539-F2255E9A80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8B5FBF-6956-EA46-9DAF-689E64266190}" type="slidenum">
              <a:t>‹#›</a:t>
            </a:fld>
            <a:endParaRPr lang="en-NO"/>
          </a:p>
        </p:txBody>
      </p:sp>
    </p:spTree>
    <p:extLst>
      <p:ext uri="{BB962C8B-B14F-4D97-AF65-F5344CB8AC3E}">
        <p14:creationId xmlns:p14="http://schemas.microsoft.com/office/powerpoint/2010/main" val="4071882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83E89-FAC3-DE4E-8154-16F71F6F848A}" type="datetimeFigureOut">
              <a:t>1/3/2021</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82394-67E1-6746-A610-9C5C5DD3D716}" type="slidenum">
              <a:t>‹#›</a:t>
            </a:fld>
            <a:endParaRPr lang="en-NO"/>
          </a:p>
        </p:txBody>
      </p:sp>
    </p:spTree>
    <p:extLst>
      <p:ext uri="{BB962C8B-B14F-4D97-AF65-F5344CB8AC3E}">
        <p14:creationId xmlns:p14="http://schemas.microsoft.com/office/powerpoint/2010/main" val="151748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Arial" panose="020B0604020202020204" pitchFamily="34" charset="0"/>
                <a:ea typeface="+mn-ea"/>
                <a:cs typeface="Arial" panose="020B0604020202020204" pitchFamily="34" charset="0"/>
              </a:rPr>
              <a:t>API: researchers uses lots of external sources that provides API access nowadays like SSB (</a:t>
            </a:r>
            <a:r>
              <a:rPr lang="en-US" sz="1200" i="0" kern="1200" dirty="0" err="1">
                <a:solidFill>
                  <a:schemeClr val="tx1"/>
                </a:solidFill>
                <a:effectLst/>
                <a:latin typeface="Arial" panose="020B0604020202020204" pitchFamily="34" charset="0"/>
                <a:ea typeface="+mn-ea"/>
                <a:cs typeface="Arial" panose="020B0604020202020204" pitchFamily="34" charset="0"/>
              </a:rPr>
              <a:t>Statistik</a:t>
            </a:r>
            <a:r>
              <a:rPr lang="en-US" sz="1200" i="0" kern="1200" dirty="0">
                <a:solidFill>
                  <a:schemeClr val="tx1"/>
                </a:solidFill>
                <a:effectLst/>
                <a:latin typeface="Arial" panose="020B0604020202020204" pitchFamily="34" charset="0"/>
                <a:ea typeface="+mn-ea"/>
                <a:cs typeface="Arial" panose="020B0604020202020204" pitchFamily="34" charset="0"/>
              </a:rPr>
              <a:t> </a:t>
            </a:r>
            <a:r>
              <a:rPr lang="en-US" sz="1200" i="0" kern="1200" dirty="0" err="1">
                <a:solidFill>
                  <a:schemeClr val="tx1"/>
                </a:solidFill>
                <a:effectLst/>
                <a:latin typeface="Arial" panose="020B0604020202020204" pitchFamily="34" charset="0"/>
                <a:ea typeface="+mn-ea"/>
                <a:cs typeface="Arial" panose="020B0604020202020204" pitchFamily="34" charset="0"/>
              </a:rPr>
              <a:t>sentralbyrå</a:t>
            </a:r>
            <a:r>
              <a:rPr lang="en-US" sz="1200" i="0" kern="1200" dirty="0">
                <a:solidFill>
                  <a:schemeClr val="tx1"/>
                </a:solidFill>
                <a:effectLst/>
                <a:latin typeface="Arial" panose="020B0604020202020204" pitchFamily="34" charset="0"/>
                <a:ea typeface="+mn-ea"/>
                <a:cs typeface="Arial" panose="020B0604020202020204" pitchFamily="34" charset="0"/>
              </a:rPr>
              <a:t>), BRREG (</a:t>
            </a:r>
            <a:r>
              <a:rPr lang="en-US" sz="1200" i="0" kern="1200" dirty="0" err="1">
                <a:solidFill>
                  <a:schemeClr val="tx1"/>
                </a:solidFill>
                <a:effectLst/>
                <a:latin typeface="Arial" panose="020B0604020202020204" pitchFamily="34" charset="0"/>
                <a:ea typeface="+mn-ea"/>
                <a:cs typeface="Arial" panose="020B0604020202020204" pitchFamily="34" charset="0"/>
              </a:rPr>
              <a:t>Brønnøysundregistrene</a:t>
            </a:r>
            <a:r>
              <a:rPr lang="en-US" sz="1200" i="0" kern="1200" dirty="0">
                <a:solidFill>
                  <a:schemeClr val="tx1"/>
                </a:solidFill>
                <a:effectLst/>
                <a:latin typeface="Arial" panose="020B0604020202020204" pitchFamily="34" charset="0"/>
                <a:ea typeface="+mn-ea"/>
                <a:cs typeface="Arial" panose="020B0604020202020204" pitchFamily="34" charset="0"/>
              </a:rPr>
              <a:t>), </a:t>
            </a:r>
            <a:r>
              <a:rPr lang="en-US" sz="1200" i="0" kern="1200" dirty="0" err="1">
                <a:solidFill>
                  <a:schemeClr val="tx1"/>
                </a:solidFill>
                <a:effectLst/>
                <a:latin typeface="Arial" panose="020B0604020202020204" pitchFamily="34" charset="0"/>
                <a:ea typeface="+mn-ea"/>
                <a:cs typeface="Arial" panose="020B0604020202020204" pitchFamily="34" charset="0"/>
              </a:rPr>
              <a:t>etc</a:t>
            </a:r>
            <a:endParaRPr lang="en-US" sz="1200" i="0" kern="1200" dirty="0">
              <a:solidFill>
                <a:schemeClr val="tx1"/>
              </a:solidFill>
              <a:effectLst/>
              <a:latin typeface="Arial" panose="020B0604020202020204" pitchFamily="34" charset="0"/>
              <a:ea typeface="+mn-ea"/>
              <a:cs typeface="Arial" panose="020B0604020202020204" pitchFamily="34" charset="0"/>
            </a:endParaRPr>
          </a:p>
          <a:p>
            <a:r>
              <a:rPr lang="en-US" sz="1200" i="0" kern="1200" dirty="0">
                <a:solidFill>
                  <a:schemeClr val="tx1"/>
                </a:solidFill>
                <a:effectLst/>
                <a:latin typeface="Arial" panose="020B0604020202020204" pitchFamily="34" charset="0"/>
                <a:ea typeface="+mn-ea"/>
                <a:cs typeface="Arial" panose="020B0604020202020204" pitchFamily="34" charset="0"/>
              </a:rPr>
              <a:t>R or Python: researchers are familiar with R. They can run R script to import data, transform data or create visualizations in PBI Desktop</a:t>
            </a:r>
          </a:p>
          <a:p>
            <a:endParaRPr lang="en-US" sz="1200" i="0" kern="1200" dirty="0">
              <a:solidFill>
                <a:schemeClr val="tx1"/>
              </a:solidFill>
              <a:effectLst/>
              <a:latin typeface="Arial" panose="020B0604020202020204" pitchFamily="34" charset="0"/>
              <a:ea typeface="+mn-ea"/>
              <a:cs typeface="Arial" panose="020B0604020202020204" pitchFamily="34" charset="0"/>
            </a:endParaRPr>
          </a:p>
          <a:p>
            <a:endParaRPr lang="en-US" sz="1200" i="0" kern="1200" dirty="0">
              <a:solidFill>
                <a:schemeClr val="tx1"/>
              </a:solidFill>
              <a:effectLst/>
              <a:latin typeface="Arial" panose="020B0604020202020204" pitchFamily="34" charset="0"/>
              <a:ea typeface="+mn-ea"/>
              <a:cs typeface="Arial" panose="020B0604020202020204" pitchFamily="34" charset="0"/>
            </a:endParaRPr>
          </a:p>
          <a:p>
            <a:r>
              <a:rPr lang="en-US" sz="1200" i="0" kern="1200" dirty="0">
                <a:solidFill>
                  <a:schemeClr val="tx1"/>
                </a:solidFill>
                <a:effectLst/>
                <a:latin typeface="Arial" panose="020B0604020202020204" pitchFamily="34" charset="0"/>
                <a:ea typeface="+mn-ea"/>
                <a:cs typeface="Arial" panose="020B0604020202020204" pitchFamily="34" charset="0"/>
              </a:rPr>
              <a:t>Power BI supports both on premises and cloud data sources. There are more than 135 native data connectors</a:t>
            </a:r>
            <a:r>
              <a:rPr lang="en-US" sz="1200" dirty="0">
                <a:latin typeface="Arial" panose="020B0604020202020204" pitchFamily="34" charset="0"/>
                <a:cs typeface="Arial" panose="020B0604020202020204" pitchFamily="34" charset="0"/>
              </a:rPr>
              <a:t>. You can also write your custom connector for your data source.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Arial" panose="020B0604020202020204" pitchFamily="34" charset="0"/>
                <a:ea typeface="+mn-ea"/>
                <a:cs typeface="Arial" panose="020B0604020202020204" pitchFamily="34" charset="0"/>
              </a:rPr>
              <a:t>Work with multiple sources , transforming data and merging them into a data model to get insights.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Arial" panose="020B0604020202020204" pitchFamily="34" charset="0"/>
                <a:ea typeface="+mn-ea"/>
                <a:cs typeface="Arial" panose="020B0604020202020204" pitchFamily="34" charset="0"/>
              </a:rPr>
              <a:t>Include AI and ML capability like embedding R or Python scripts even a natural language query where PBI will display </a:t>
            </a:r>
            <a:r>
              <a:rPr lang="en-US" sz="1200" i="0" kern="1200" dirty="0" err="1">
                <a:solidFill>
                  <a:schemeClr val="tx1"/>
                </a:solidFill>
                <a:effectLst/>
                <a:latin typeface="Arial" panose="020B0604020202020204" pitchFamily="34" charset="0"/>
                <a:ea typeface="+mn-ea"/>
                <a:cs typeface="Arial" panose="020B0604020202020204" pitchFamily="34" charset="0"/>
              </a:rPr>
              <a:t>adhoc</a:t>
            </a:r>
            <a:r>
              <a:rPr lang="en-US" sz="1200" i="0" kern="1200" dirty="0">
                <a:solidFill>
                  <a:schemeClr val="tx1"/>
                </a:solidFill>
                <a:effectLst/>
                <a:latin typeface="Arial" panose="020B0604020202020204" pitchFamily="34" charset="0"/>
                <a:ea typeface="+mn-ea"/>
                <a:cs typeface="Arial" panose="020B0604020202020204" pitchFamily="34" charset="0"/>
              </a:rPr>
              <a:t> visuals base on user’s input/question.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Arial" panose="020B0604020202020204" pitchFamily="34" charset="0"/>
                <a:ea typeface="+mn-ea"/>
                <a:cs typeface="Arial" panose="020B0604020202020204" pitchFamily="34" charset="0"/>
              </a:rPr>
              <a:t>Transforming towards self-service platform where users can build their own report based on certified dataset</a:t>
            </a:r>
          </a:p>
        </p:txBody>
      </p:sp>
      <p:sp>
        <p:nvSpPr>
          <p:cNvPr id="4" name="Slide Number Placeholder 3"/>
          <p:cNvSpPr>
            <a:spLocks noGrp="1"/>
          </p:cNvSpPr>
          <p:nvPr>
            <p:ph type="sldNum" sz="quarter" idx="5"/>
          </p:nvPr>
        </p:nvSpPr>
        <p:spPr/>
        <p:txBody>
          <a:bodyPr/>
          <a:lstStyle/>
          <a:p>
            <a:fld id="{0D482394-67E1-6746-A610-9C5C5DD3D716}" type="slidenum">
              <a:rPr lang="en-US" smtClean="0"/>
              <a:t>2</a:t>
            </a:fld>
            <a:endParaRPr lang="en-US"/>
          </a:p>
        </p:txBody>
      </p:sp>
    </p:spTree>
    <p:extLst>
      <p:ext uri="{BB962C8B-B14F-4D97-AF65-F5344CB8AC3E}">
        <p14:creationId xmlns:p14="http://schemas.microsoft.com/office/powerpoint/2010/main" val="173804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 top of that, it is important that Power BI has been recognized for 13th consecutive year by Gartner as the leader in the </a:t>
            </a:r>
            <a:r>
              <a:rPr lang="en-US" sz="1200" b="0" i="0" kern="1200">
                <a:solidFill>
                  <a:schemeClr val="tx1"/>
                </a:solidFill>
                <a:effectLst/>
                <a:latin typeface="+mn-lt"/>
                <a:ea typeface="+mn-ea"/>
                <a:cs typeface="+mn-cs"/>
              </a:rPr>
              <a:t>Magic Quadrant for Analytics and Business Intelligence Platforms. </a:t>
            </a:r>
          </a:p>
          <a:p>
            <a:r>
              <a:rPr lang="en-US" sz="1200" b="0" i="0" kern="1200">
                <a:solidFill>
                  <a:schemeClr val="tx1"/>
                </a:solidFill>
                <a:effectLst/>
                <a:latin typeface="+mn-lt"/>
                <a:ea typeface="+mn-ea"/>
                <a:cs typeface="+mn-cs"/>
              </a:rPr>
              <a:t>PBI continue to outperform its competitor with frequent updates that are packed with innovative features. </a:t>
            </a:r>
            <a:endParaRPr lang="en-US"/>
          </a:p>
        </p:txBody>
      </p:sp>
      <p:sp>
        <p:nvSpPr>
          <p:cNvPr id="4" name="Slide Number Placeholder 3"/>
          <p:cNvSpPr>
            <a:spLocks noGrp="1"/>
          </p:cNvSpPr>
          <p:nvPr>
            <p:ph type="sldNum" sz="quarter" idx="5"/>
          </p:nvPr>
        </p:nvSpPr>
        <p:spPr/>
        <p:txBody>
          <a:bodyPr/>
          <a:lstStyle/>
          <a:p>
            <a:fld id="{0D482394-67E1-6746-A610-9C5C5DD3D716}" type="slidenum">
              <a:rPr lang="en-US" smtClean="0"/>
              <a:t>3</a:t>
            </a:fld>
            <a:endParaRPr lang="en-US"/>
          </a:p>
        </p:txBody>
      </p:sp>
    </p:spTree>
    <p:extLst>
      <p:ext uri="{BB962C8B-B14F-4D97-AF65-F5344CB8AC3E}">
        <p14:creationId xmlns:p14="http://schemas.microsoft.com/office/powerpoint/2010/main" val="249813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overview of PBI in practice. </a:t>
            </a:r>
          </a:p>
          <a:p>
            <a:r>
              <a:rPr lang="en-US" dirty="0"/>
              <a:t>Separate into 2 main environment: </a:t>
            </a:r>
          </a:p>
          <a:p>
            <a:r>
              <a:rPr lang="en-US" dirty="0"/>
              <a:t>Desktop where most development take place. Consider as part of the back-end of the platform. The whole ETL process where you extract the data, transform them into related information and analyze them accordingly. Goal is to create a meaningful set of data for development and analysis by end user. </a:t>
            </a:r>
          </a:p>
          <a:p>
            <a:endParaRPr lang="en-US" dirty="0"/>
          </a:p>
          <a:p>
            <a:r>
              <a:rPr lang="en-US" dirty="0"/>
              <a:t>Service where you publish and collaborate with users. This is the front-end of the platform where users consume and interact with the end products. </a:t>
            </a:r>
          </a:p>
          <a:p>
            <a:r>
              <a:rPr lang="en-US" dirty="0"/>
              <a:t>Content packs are pre-built apps by popular SaaS (Software as a Service) provider like Salesforce, </a:t>
            </a:r>
            <a:r>
              <a:rPr lang="en-US" dirty="0" err="1"/>
              <a:t>Quickbook</a:t>
            </a:r>
            <a:r>
              <a:rPr lang="en-US" dirty="0"/>
              <a:t>, Dynamic 365 and more…</a:t>
            </a:r>
          </a:p>
          <a:p>
            <a:r>
              <a:rPr lang="en-US" dirty="0"/>
              <a:t>Real-time data streaming from IoTs</a:t>
            </a:r>
          </a:p>
          <a:p>
            <a:endParaRPr lang="en-US" dirty="0"/>
          </a:p>
        </p:txBody>
      </p:sp>
      <p:sp>
        <p:nvSpPr>
          <p:cNvPr id="4" name="Slide Number Placeholder 3"/>
          <p:cNvSpPr>
            <a:spLocks noGrp="1"/>
          </p:cNvSpPr>
          <p:nvPr>
            <p:ph type="sldNum" sz="quarter" idx="5"/>
          </p:nvPr>
        </p:nvSpPr>
        <p:spPr/>
        <p:txBody>
          <a:bodyPr/>
          <a:lstStyle/>
          <a:p>
            <a:fld id="{0D482394-67E1-6746-A610-9C5C5DD3D716}" type="slidenum">
              <a:rPr lang="en-US" smtClean="0"/>
              <a:t>4</a:t>
            </a:fld>
            <a:endParaRPr lang="en-US"/>
          </a:p>
        </p:txBody>
      </p:sp>
    </p:spTree>
    <p:extLst>
      <p:ext uri="{BB962C8B-B14F-4D97-AF65-F5344CB8AC3E}">
        <p14:creationId xmlns:p14="http://schemas.microsoft.com/office/powerpoint/2010/main" val="3054118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482394-67E1-6746-A610-9C5C5DD3D716}" type="slidenum">
              <a:rPr lang="en-US" smtClean="0"/>
              <a:t>5</a:t>
            </a:fld>
            <a:endParaRPr lang="en-US"/>
          </a:p>
        </p:txBody>
      </p:sp>
    </p:spTree>
    <p:extLst>
      <p:ext uri="{BB962C8B-B14F-4D97-AF65-F5344CB8AC3E}">
        <p14:creationId xmlns:p14="http://schemas.microsoft.com/office/powerpoint/2010/main" val="56297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App Workspace: Free only have its own My Workspace (10Gb), cant share, create or access other workspaces. Pro users can access workspaces, each workspaces have 10Gb storage limit, so its 10Gb x number of Pro licenses per tenant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OneDrive: Collection of files like Excel or CSV dump in folders, report updates every hour automatically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Organizational Apps: Usage Metrics for IT Ops</a:t>
            </a:r>
          </a:p>
          <a:p>
            <a:r>
              <a:rPr lang="en-US" sz="1200" b="0" i="0" u="none" strike="noStrike" kern="1200" baseline="0" dirty="0">
                <a:solidFill>
                  <a:schemeClr val="tx1"/>
                </a:solidFill>
                <a:latin typeface="+mn-lt"/>
                <a:ea typeface="+mn-ea"/>
                <a:cs typeface="+mn-cs"/>
              </a:rPr>
              <a:t>Certified Dataset: Label the dataset as Confidential</a:t>
            </a:r>
          </a:p>
          <a:p>
            <a:r>
              <a:rPr lang="en-US" sz="1200" b="0" i="0" u="none" strike="noStrike" kern="1200" baseline="0" dirty="0">
                <a:solidFill>
                  <a:schemeClr val="tx1"/>
                </a:solidFill>
                <a:latin typeface="+mn-lt"/>
                <a:ea typeface="+mn-ea"/>
                <a:cs typeface="+mn-cs"/>
              </a:rPr>
              <a:t>Subscription: Useful for </a:t>
            </a:r>
            <a:r>
              <a:rPr lang="en-US" sz="1200" b="0" i="0" u="none" strike="noStrike" kern="1200" baseline="0" dirty="0" err="1">
                <a:solidFill>
                  <a:schemeClr val="tx1"/>
                </a:solidFill>
                <a:latin typeface="+mn-lt"/>
                <a:ea typeface="+mn-ea"/>
                <a:cs typeface="+mn-cs"/>
              </a:rPr>
              <a:t>mgmt</a:t>
            </a:r>
            <a:r>
              <a:rPr lang="en-US" sz="1200" b="0" i="0" u="none" strike="noStrike" kern="1200" baseline="0" dirty="0">
                <a:solidFill>
                  <a:schemeClr val="tx1"/>
                </a:solidFill>
                <a:latin typeface="+mn-lt"/>
                <a:ea typeface="+mn-ea"/>
                <a:cs typeface="+mn-cs"/>
              </a:rPr>
              <a:t> to get periodic email of updated reports/dashboard</a:t>
            </a:r>
          </a:p>
          <a:p>
            <a:r>
              <a:rPr lang="en-US" sz="1200" b="0" i="0" u="none" strike="noStrike" kern="1200" baseline="0" dirty="0">
                <a:solidFill>
                  <a:schemeClr val="tx1"/>
                </a:solidFill>
                <a:latin typeface="+mn-lt"/>
                <a:ea typeface="+mn-ea"/>
                <a:cs typeface="+mn-cs"/>
              </a:rPr>
              <a:t>Analyze in Excel: users that are comfy with Excel can connect the dataset and run Pivot tables, </a:t>
            </a:r>
            <a:r>
              <a:rPr lang="en-US" sz="1200" b="0" i="0" u="none" strike="noStrike" kern="1200" baseline="0" dirty="0" err="1">
                <a:solidFill>
                  <a:schemeClr val="tx1"/>
                </a:solidFill>
                <a:latin typeface="+mn-lt"/>
                <a:ea typeface="+mn-ea"/>
                <a:cs typeface="+mn-cs"/>
              </a:rPr>
              <a:t>etc</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Using Templates to Speed Up and Standardize Report Development </a:t>
            </a:r>
          </a:p>
          <a:p>
            <a:r>
              <a:rPr lang="en-US" sz="1200" b="0" i="0" u="none" strike="noStrike" kern="1200" baseline="0" dirty="0">
                <a:solidFill>
                  <a:schemeClr val="tx1"/>
                </a:solidFill>
                <a:latin typeface="+mn-lt"/>
                <a:ea typeface="+mn-ea"/>
                <a:cs typeface="+mn-cs"/>
              </a:rPr>
              <a:t>Building new reports from scratch can be time-consuming and enforcing standards on those reports can be extremely difficult. The use of Power BI templates (.</a:t>
            </a:r>
            <a:r>
              <a:rPr lang="en-US" sz="1200" b="0" i="0" u="none" strike="noStrike" kern="1200" baseline="0" dirty="0" err="1">
                <a:solidFill>
                  <a:schemeClr val="tx1"/>
                </a:solidFill>
                <a:latin typeface="+mn-lt"/>
                <a:ea typeface="+mn-ea"/>
                <a:cs typeface="+mn-cs"/>
              </a:rPr>
              <a:t>pbit</a:t>
            </a:r>
            <a:r>
              <a:rPr lang="en-US" sz="1200" b="0" i="0" u="none" strike="noStrike" kern="1200" baseline="0" dirty="0">
                <a:solidFill>
                  <a:schemeClr val="tx1"/>
                </a:solidFill>
                <a:latin typeface="+mn-lt"/>
                <a:ea typeface="+mn-ea"/>
                <a:cs typeface="+mn-cs"/>
              </a:rPr>
              <a:t> files) can speed up report development significantly and improve standardization across reports. </a:t>
            </a:r>
          </a:p>
          <a:p>
            <a:r>
              <a:rPr lang="en-US" sz="1200" b="0" i="0" u="none" strike="noStrike" kern="1200" baseline="0" dirty="0">
                <a:solidFill>
                  <a:schemeClr val="tx1"/>
                </a:solidFill>
                <a:latin typeface="+mn-lt"/>
                <a:ea typeface="+mn-ea"/>
                <a:cs typeface="+mn-cs"/>
              </a:rPr>
              <a:t>Instead of starting with an empty .</a:t>
            </a:r>
            <a:r>
              <a:rPr lang="en-US" sz="1200" b="0" i="0" u="none" strike="noStrike" kern="1200" baseline="0" dirty="0" err="1">
                <a:solidFill>
                  <a:schemeClr val="tx1"/>
                </a:solidFill>
                <a:latin typeface="+mn-lt"/>
                <a:ea typeface="+mn-ea"/>
                <a:cs typeface="+mn-cs"/>
              </a:rPr>
              <a:t>pbix</a:t>
            </a:r>
            <a:r>
              <a:rPr lang="en-US" sz="1200" b="0" i="0" u="none" strike="noStrike" kern="1200" baseline="0" dirty="0">
                <a:solidFill>
                  <a:schemeClr val="tx1"/>
                </a:solidFill>
                <a:latin typeface="+mn-lt"/>
                <a:ea typeface="+mn-ea"/>
                <a:cs typeface="+mn-cs"/>
              </a:rPr>
              <a:t> file, templates allow report creators to create a new file with: </a:t>
            </a:r>
          </a:p>
          <a:p>
            <a:r>
              <a:rPr lang="en-US" sz="1200" b="0" i="0" u="none" strike="noStrike" kern="1200" baseline="0" dirty="0">
                <a:solidFill>
                  <a:schemeClr val="tx1"/>
                </a:solidFill>
                <a:latin typeface="+mn-lt"/>
                <a:ea typeface="+mn-ea"/>
                <a:cs typeface="+mn-cs"/>
              </a:rPr>
              <a:t>• A corporate color scheme already in place (it is also possible to store a color scheme as a Report Theme which can be imported into Power BI Desktop). </a:t>
            </a:r>
          </a:p>
          <a:p>
            <a:r>
              <a:rPr lang="en-US" sz="1200" b="0" i="0" u="none" strike="noStrike" kern="1200" baseline="0" dirty="0">
                <a:solidFill>
                  <a:schemeClr val="tx1"/>
                </a:solidFill>
                <a:latin typeface="+mn-lt"/>
                <a:ea typeface="+mn-ea"/>
                <a:cs typeface="+mn-cs"/>
              </a:rPr>
              <a:t>• Corporate branding already applied to pages. </a:t>
            </a:r>
          </a:p>
          <a:p>
            <a:r>
              <a:rPr lang="en-US" sz="1200" b="0" i="0" u="none" strike="noStrike" kern="1200" baseline="0" dirty="0">
                <a:solidFill>
                  <a:schemeClr val="tx1"/>
                </a:solidFill>
                <a:latin typeface="+mn-lt"/>
                <a:ea typeface="+mn-ea"/>
                <a:cs typeface="+mn-cs"/>
              </a:rPr>
              <a:t>• Connections to commonly used data sources already created. </a:t>
            </a:r>
          </a:p>
          <a:p>
            <a:r>
              <a:rPr lang="en-US" sz="1200" b="0" i="0" u="none" strike="noStrike" kern="1200" baseline="0" dirty="0">
                <a:solidFill>
                  <a:schemeClr val="tx1"/>
                </a:solidFill>
                <a:latin typeface="+mn-lt"/>
                <a:ea typeface="+mn-ea"/>
                <a:cs typeface="+mn-cs"/>
              </a:rPr>
              <a:t>• Parameterized queries connected to a data source. This is particularly powerful because it allows your users to reuse queries that someone else has created yet customize the way these queries behave. For example, you can have a parameterized query that applies a date filter to a large table so only rows that fall in each date range are imported. When a user opens a template containing the parameterized query, they are prompted to enter the date range for the data they wish to import. </a:t>
            </a:r>
          </a:p>
          <a:p>
            <a:r>
              <a:rPr lang="en-US" sz="1200" b="0" i="0" u="none" strike="noStrike" kern="1200" baseline="0" dirty="0">
                <a:solidFill>
                  <a:schemeClr val="tx1"/>
                </a:solidFill>
                <a:latin typeface="+mn-lt"/>
                <a:ea typeface="+mn-ea"/>
                <a:cs typeface="+mn-cs"/>
              </a:rPr>
              <a:t>• Commonly used DAX measures already created inside the dataset. </a:t>
            </a:r>
          </a:p>
          <a:p>
            <a:r>
              <a:rPr lang="en-US" sz="1200" b="0" i="0" u="none" strike="noStrike" kern="1200" baseline="0" dirty="0">
                <a:solidFill>
                  <a:schemeClr val="tx1"/>
                </a:solidFill>
                <a:latin typeface="+mn-lt"/>
                <a:ea typeface="+mn-ea"/>
                <a:cs typeface="+mn-cs"/>
              </a:rPr>
              <a:t>• Sample visuals which employ data visualization and accessibility best practices. </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D482394-67E1-6746-A610-9C5C5DD3D716}" type="slidenum">
              <a:rPr lang="en-US" smtClean="0"/>
              <a:t>6</a:t>
            </a:fld>
            <a:endParaRPr lang="en-US"/>
          </a:p>
        </p:txBody>
      </p:sp>
    </p:spTree>
    <p:extLst>
      <p:ext uri="{BB962C8B-B14F-4D97-AF65-F5344CB8AC3E}">
        <p14:creationId xmlns:p14="http://schemas.microsoft.com/office/powerpoint/2010/main" val="329161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482394-67E1-6746-A610-9C5C5DD3D716}" type="slidenum">
              <a:rPr lang="en-US" smtClean="0"/>
              <a:t>7</a:t>
            </a:fld>
            <a:endParaRPr lang="en-US"/>
          </a:p>
        </p:txBody>
      </p:sp>
    </p:spTree>
    <p:extLst>
      <p:ext uri="{BB962C8B-B14F-4D97-AF65-F5344CB8AC3E}">
        <p14:creationId xmlns:p14="http://schemas.microsoft.com/office/powerpoint/2010/main" val="237906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SCOM: System Center Operation Manager</a:t>
            </a:r>
          </a:p>
          <a:p>
            <a:r>
              <a:rPr lang="en-US" dirty="0"/>
              <a:t>SCCM: System Center Configuration Manager</a:t>
            </a:r>
          </a:p>
        </p:txBody>
      </p:sp>
      <p:sp>
        <p:nvSpPr>
          <p:cNvPr id="4" name="Slide Number Placeholder 3"/>
          <p:cNvSpPr>
            <a:spLocks noGrp="1"/>
          </p:cNvSpPr>
          <p:nvPr>
            <p:ph type="sldNum" sz="quarter" idx="5"/>
          </p:nvPr>
        </p:nvSpPr>
        <p:spPr/>
        <p:txBody>
          <a:bodyPr/>
          <a:lstStyle/>
          <a:p>
            <a:fld id="{0D482394-67E1-6746-A610-9C5C5DD3D716}" type="slidenum">
              <a:rPr lang="en-US" smtClean="0"/>
              <a:t>8</a:t>
            </a:fld>
            <a:endParaRPr lang="en-US"/>
          </a:p>
        </p:txBody>
      </p:sp>
    </p:spTree>
    <p:extLst>
      <p:ext uri="{BB962C8B-B14F-4D97-AF65-F5344CB8AC3E}">
        <p14:creationId xmlns:p14="http://schemas.microsoft.com/office/powerpoint/2010/main" val="189990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 Chief Research Officer</a:t>
            </a:r>
          </a:p>
        </p:txBody>
      </p:sp>
      <p:sp>
        <p:nvSpPr>
          <p:cNvPr id="4" name="Slide Number Placeholder 3"/>
          <p:cNvSpPr>
            <a:spLocks noGrp="1"/>
          </p:cNvSpPr>
          <p:nvPr>
            <p:ph type="sldNum" sz="quarter" idx="5"/>
          </p:nvPr>
        </p:nvSpPr>
        <p:spPr/>
        <p:txBody>
          <a:bodyPr/>
          <a:lstStyle/>
          <a:p>
            <a:fld id="{0D482394-67E1-6746-A610-9C5C5DD3D716}" type="slidenum">
              <a:rPr lang="en-US" smtClean="0"/>
              <a:t>9</a:t>
            </a:fld>
            <a:endParaRPr lang="en-US"/>
          </a:p>
        </p:txBody>
      </p:sp>
    </p:spTree>
    <p:extLst>
      <p:ext uri="{BB962C8B-B14F-4D97-AF65-F5344CB8AC3E}">
        <p14:creationId xmlns:p14="http://schemas.microsoft.com/office/powerpoint/2010/main" val="1727681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arkForest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0" y="2793243"/>
            <a:ext cx="3943350" cy="917665"/>
          </a:xfrm>
        </p:spPr>
        <p:txBody>
          <a:bodyPr lIns="22860" tIns="11430" rIns="22860" bIns="11430" anchor="b">
            <a:noAutofit/>
          </a:bodyPr>
          <a:lstStyle>
            <a:lvl1pPr algn="l">
              <a:defRPr sz="3200" b="1">
                <a:solidFill>
                  <a:schemeClr val="bg1"/>
                </a:solidFill>
              </a:defRPr>
            </a:lvl1pPr>
          </a:lstStyle>
          <a:p>
            <a:r>
              <a:rPr lang="en-US"/>
              <a:t>Title</a:t>
            </a:r>
          </a:p>
        </p:txBody>
      </p:sp>
      <p:sp>
        <p:nvSpPr>
          <p:cNvPr id="3" name="Subtitle 2"/>
          <p:cNvSpPr>
            <a:spLocks noGrp="1"/>
          </p:cNvSpPr>
          <p:nvPr>
            <p:ph type="subTitle" idx="1" hasCustomPrompt="1"/>
          </p:nvPr>
        </p:nvSpPr>
        <p:spPr>
          <a:xfrm>
            <a:off x="4572000" y="3754094"/>
            <a:ext cx="3943350" cy="847242"/>
          </a:xfrm>
        </p:spPr>
        <p:txBody>
          <a:bodyPr lIns="22860" tIns="11430" rIns="22860" bIns="11430">
            <a:noAutofit/>
          </a:bodyPr>
          <a:lstStyle>
            <a:lvl1pPr marL="0" indent="0" algn="l">
              <a:buNone/>
              <a:defRPr sz="2000">
                <a:solidFill>
                  <a:schemeClr val="bg1"/>
                </a:solidFill>
              </a:defRPr>
            </a:lvl1pPr>
            <a:lvl2pPr marL="342815" indent="0" algn="ctr">
              <a:buNone/>
              <a:defRPr sz="1500"/>
            </a:lvl2pPr>
            <a:lvl3pPr marL="685628" indent="0" algn="ctr">
              <a:buNone/>
              <a:defRPr sz="1350"/>
            </a:lvl3pPr>
            <a:lvl4pPr marL="1028443" indent="0" algn="ctr">
              <a:buNone/>
              <a:defRPr sz="1200"/>
            </a:lvl4pPr>
            <a:lvl5pPr marL="1371257" indent="0" algn="ctr">
              <a:buNone/>
              <a:defRPr sz="1200"/>
            </a:lvl5pPr>
            <a:lvl6pPr marL="1714072" indent="0" algn="ctr">
              <a:buNone/>
              <a:defRPr sz="1200"/>
            </a:lvl6pPr>
            <a:lvl7pPr marL="2056885" indent="0" algn="ctr">
              <a:buNone/>
              <a:defRPr sz="1200"/>
            </a:lvl7pPr>
            <a:lvl8pPr marL="2399700" indent="0" algn="ctr">
              <a:buNone/>
              <a:defRPr sz="1200"/>
            </a:lvl8pPr>
            <a:lvl9pPr marL="2742515" indent="0" algn="ctr">
              <a:buNone/>
              <a:defRPr sz="1200"/>
            </a:lvl9pPr>
          </a:lstStyle>
          <a:p>
            <a:r>
              <a:rPr lang="en-US"/>
              <a:t>Subtitle</a:t>
            </a:r>
          </a:p>
        </p:txBody>
      </p:sp>
      <p:sp>
        <p:nvSpPr>
          <p:cNvPr id="4" name="Date Placeholder 3"/>
          <p:cNvSpPr>
            <a:spLocks noGrp="1"/>
          </p:cNvSpPr>
          <p:nvPr>
            <p:ph type="dt" sz="half" idx="10"/>
          </p:nvPr>
        </p:nvSpPr>
        <p:spPr>
          <a:xfrm>
            <a:off x="4572000" y="216157"/>
            <a:ext cx="1463469" cy="273844"/>
          </a:xfrm>
        </p:spPr>
        <p:txBody>
          <a:bodyPr lIns="0" tIns="11430" rIns="0" bIns="11430"/>
          <a:lstStyle>
            <a:lvl1pPr algn="l">
              <a:defRPr sz="1400">
                <a:solidFill>
                  <a:schemeClr val="bg1"/>
                </a:solidFill>
              </a:defRPr>
            </a:lvl1pPr>
          </a:lstStyle>
          <a:p>
            <a:fld id="{8136E2EC-4B51-134E-95EB-821F6E2099F6}" type="datetime1">
              <a:t>1/3/2021</a:t>
            </a:fld>
            <a:endParaRPr lang="en-US"/>
          </a:p>
        </p:txBody>
      </p:sp>
      <p:pic>
        <p:nvPicPr>
          <p:cNvPr id="9" name="Graphic 8">
            <a:extLst>
              <a:ext uri="{FF2B5EF4-FFF2-40B4-BE49-F238E27FC236}">
                <a16:creationId xmlns:a16="http://schemas.microsoft.com/office/drawing/2014/main" id="{6B3DB90B-999F-48DC-BBF7-B18228CEA3B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8325" y="1323506"/>
            <a:ext cx="3279802" cy="658816"/>
          </a:xfrm>
          <a:prstGeom prst="rect">
            <a:avLst/>
          </a:prstGeom>
        </p:spPr>
      </p:pic>
    </p:spTree>
    <p:extLst>
      <p:ext uri="{BB962C8B-B14F-4D97-AF65-F5344CB8AC3E}">
        <p14:creationId xmlns:p14="http://schemas.microsoft.com/office/powerpoint/2010/main" val="60692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divided">
    <p:spTree>
      <p:nvGrpSpPr>
        <p:cNvPr id="1" name=""/>
        <p:cNvGrpSpPr/>
        <p:nvPr/>
      </p:nvGrpSpPr>
      <p:grpSpPr>
        <a:xfrm>
          <a:off x="0" y="0"/>
          <a:ext cx="0" cy="0"/>
          <a:chOff x="0" y="0"/>
          <a:chExt cx="0" cy="0"/>
        </a:xfrm>
      </p:grpSpPr>
      <p:sp>
        <p:nvSpPr>
          <p:cNvPr id="2" name="Title 1"/>
          <p:cNvSpPr>
            <a:spLocks noGrp="1"/>
          </p:cNvSpPr>
          <p:nvPr>
            <p:ph type="title"/>
          </p:nvPr>
        </p:nvSpPr>
        <p:spPr>
          <a:xfrm>
            <a:off x="687679" y="480990"/>
            <a:ext cx="7767446" cy="476147"/>
          </a:xfrm>
        </p:spPr>
        <p:txBody>
          <a:bodyPr anchor="b"/>
          <a:lstStyle>
            <a:lvl1pPr algn="ctr">
              <a:defRPr/>
            </a:lvl1pPr>
          </a:lstStyle>
          <a:p>
            <a:r>
              <a:rPr lang="en-US"/>
              <a:t>Click to edit Master title style</a:t>
            </a:r>
          </a:p>
        </p:txBody>
      </p:sp>
      <p:sp>
        <p:nvSpPr>
          <p:cNvPr id="3" name="Content Placeholder 2"/>
          <p:cNvSpPr>
            <a:spLocks noGrp="1"/>
          </p:cNvSpPr>
          <p:nvPr>
            <p:ph sz="half" idx="1"/>
          </p:nvPr>
        </p:nvSpPr>
        <p:spPr>
          <a:xfrm>
            <a:off x="687679" y="1740718"/>
            <a:ext cx="3545903" cy="2899149"/>
          </a:xfrm>
        </p:spPr>
        <p:txBody>
          <a:bodyPr>
            <a:noAutofit/>
          </a:bodyPr>
          <a:lstStyle>
            <a:lvl1pPr marL="0" indent="0">
              <a:lnSpc>
                <a:spcPct val="130000"/>
              </a:lnSpc>
              <a:spcBef>
                <a:spcPts val="0"/>
              </a:spcBef>
              <a:buNone/>
              <a:defRPr sz="1200"/>
            </a:lvl1pPr>
          </a:lstStyle>
          <a:p>
            <a:pPr lvl="0"/>
            <a:r>
              <a:rPr lang="en-US"/>
              <a:t>Click to edit Master text styles</a:t>
            </a:r>
          </a:p>
        </p:txBody>
      </p:sp>
      <p:sp>
        <p:nvSpPr>
          <p:cNvPr id="4" name="Content Placeholder 3"/>
          <p:cNvSpPr>
            <a:spLocks noGrp="1"/>
          </p:cNvSpPr>
          <p:nvPr>
            <p:ph sz="half" idx="2"/>
          </p:nvPr>
        </p:nvSpPr>
        <p:spPr>
          <a:xfrm>
            <a:off x="4909223" y="1740973"/>
            <a:ext cx="3545902" cy="2898893"/>
          </a:xfrm>
        </p:spPr>
        <p:txBody>
          <a:bodyPr>
            <a:noAutofit/>
          </a:bodyPr>
          <a:lstStyle>
            <a:lvl1pPr marL="0" indent="0">
              <a:lnSpc>
                <a:spcPct val="130000"/>
              </a:lnSpc>
              <a:spcBef>
                <a:spcPts val="0"/>
              </a:spcBef>
              <a:buNone/>
              <a:defRPr sz="1200"/>
            </a:lvl1pPr>
            <a:lvl2pPr>
              <a:defRPr sz="1200"/>
            </a:lvl2pPr>
            <a:lvl3pPr>
              <a:defRPr sz="1200"/>
            </a:lvl3pPr>
            <a:lvl4pPr>
              <a:defRPr sz="1200"/>
            </a:lvl4pPr>
            <a:lvl5pPr>
              <a:defRPr sz="1200"/>
            </a:lvl5pPr>
          </a:lstStyle>
          <a:p>
            <a:pPr lvl="0"/>
            <a:r>
              <a:rPr lang="en-US"/>
              <a:t>Click to edit Master text styles</a:t>
            </a:r>
          </a:p>
        </p:txBody>
      </p:sp>
      <p:sp>
        <p:nvSpPr>
          <p:cNvPr id="5" name="Date Placeholder 4"/>
          <p:cNvSpPr>
            <a:spLocks noGrp="1"/>
          </p:cNvSpPr>
          <p:nvPr>
            <p:ph type="dt" sz="half" idx="10"/>
          </p:nvPr>
        </p:nvSpPr>
        <p:spPr/>
        <p:txBody>
          <a:bodyPr/>
          <a:lstStyle/>
          <a:p>
            <a:fld id="{45D54DBA-093D-D041-92DD-F151F77DF819}" type="datetime1">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37AD4-1126-44A2-B8AE-C24508FC0AC9}" type="slidenum">
              <a:rPr lang="en-US" smtClean="0"/>
              <a:t>‹#›</a:t>
            </a:fld>
            <a:endParaRPr lang="en-US"/>
          </a:p>
        </p:txBody>
      </p:sp>
      <p:sp>
        <p:nvSpPr>
          <p:cNvPr id="15" name="Text Placeholder 14">
            <a:extLst>
              <a:ext uri="{FF2B5EF4-FFF2-40B4-BE49-F238E27FC236}">
                <a16:creationId xmlns:a16="http://schemas.microsoft.com/office/drawing/2014/main" id="{08AEB628-9048-44D7-B88A-F308ABAC721A}"/>
              </a:ext>
            </a:extLst>
          </p:cNvPr>
          <p:cNvSpPr>
            <a:spLocks noGrp="1"/>
          </p:cNvSpPr>
          <p:nvPr>
            <p:ph type="body" sz="quarter" idx="13" hasCustomPrompt="1"/>
          </p:nvPr>
        </p:nvSpPr>
        <p:spPr>
          <a:xfrm>
            <a:off x="687679" y="1397282"/>
            <a:ext cx="3546140" cy="286554"/>
          </a:xfrm>
        </p:spPr>
        <p:txBody>
          <a:bodyPr anchor="b">
            <a:noAutofit/>
          </a:bodyPr>
          <a:lstStyle>
            <a:lvl1pPr marL="0" indent="0">
              <a:buNone/>
              <a:defRPr sz="1600" b="1"/>
            </a:lvl1pPr>
          </a:lstStyle>
          <a:p>
            <a:pPr lvl="0"/>
            <a:r>
              <a:rPr lang="en-US"/>
              <a:t>1.</a:t>
            </a:r>
          </a:p>
        </p:txBody>
      </p:sp>
      <p:sp>
        <p:nvSpPr>
          <p:cNvPr id="16" name="Text Placeholder 14">
            <a:extLst>
              <a:ext uri="{FF2B5EF4-FFF2-40B4-BE49-F238E27FC236}">
                <a16:creationId xmlns:a16="http://schemas.microsoft.com/office/drawing/2014/main" id="{E26445D3-AD7C-422F-817D-E1B0CAA70059}"/>
              </a:ext>
            </a:extLst>
          </p:cNvPr>
          <p:cNvSpPr>
            <a:spLocks noGrp="1"/>
          </p:cNvSpPr>
          <p:nvPr>
            <p:ph type="body" sz="quarter" idx="14" hasCustomPrompt="1"/>
          </p:nvPr>
        </p:nvSpPr>
        <p:spPr>
          <a:xfrm>
            <a:off x="4908991" y="1397282"/>
            <a:ext cx="3546140" cy="286554"/>
          </a:xfrm>
        </p:spPr>
        <p:txBody>
          <a:bodyPr anchor="b">
            <a:noAutofit/>
          </a:bodyPr>
          <a:lstStyle>
            <a:lvl1pPr marL="0" indent="0">
              <a:buNone/>
              <a:defRPr sz="1600" b="1"/>
            </a:lvl1pPr>
          </a:lstStyle>
          <a:p>
            <a:pPr lvl="0"/>
            <a:r>
              <a:rPr lang="en-US"/>
              <a:t>2.</a:t>
            </a:r>
          </a:p>
        </p:txBody>
      </p:sp>
      <p:cxnSp>
        <p:nvCxnSpPr>
          <p:cNvPr id="12" name="Straight Connector 11">
            <a:extLst>
              <a:ext uri="{FF2B5EF4-FFF2-40B4-BE49-F238E27FC236}">
                <a16:creationId xmlns:a16="http://schemas.microsoft.com/office/drawing/2014/main" id="{DEA8ACF8-CC5E-2340-9A5F-4E6DE474C998}"/>
              </a:ext>
            </a:extLst>
          </p:cNvPr>
          <p:cNvCxnSpPr>
            <a:cxnSpLocks/>
          </p:cNvCxnSpPr>
          <p:nvPr userDrawn="1"/>
        </p:nvCxnSpPr>
        <p:spPr>
          <a:xfrm>
            <a:off x="4571402" y="1467983"/>
            <a:ext cx="0" cy="2922359"/>
          </a:xfrm>
          <a:prstGeom prst="line">
            <a:avLst/>
          </a:prstGeom>
          <a:ln w="603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65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four content divided">
    <p:spTree>
      <p:nvGrpSpPr>
        <p:cNvPr id="1" name=""/>
        <p:cNvGrpSpPr/>
        <p:nvPr/>
      </p:nvGrpSpPr>
      <p:grpSpPr>
        <a:xfrm>
          <a:off x="0" y="0"/>
          <a:ext cx="0" cy="0"/>
          <a:chOff x="0" y="0"/>
          <a:chExt cx="0" cy="0"/>
        </a:xfrm>
      </p:grpSpPr>
      <p:sp>
        <p:nvSpPr>
          <p:cNvPr id="2" name="Title 1"/>
          <p:cNvSpPr>
            <a:spLocks noGrp="1"/>
          </p:cNvSpPr>
          <p:nvPr>
            <p:ph type="title"/>
          </p:nvPr>
        </p:nvSpPr>
        <p:spPr>
          <a:xfrm>
            <a:off x="687679" y="480990"/>
            <a:ext cx="7767215" cy="476147"/>
          </a:xfrm>
        </p:spPr>
        <p:txBody>
          <a:bodyPr anchor="b"/>
          <a:lstStyle>
            <a:lvl1pPr algn="ctr">
              <a:defRPr/>
            </a:lvl1pPr>
          </a:lstStyle>
          <a:p>
            <a:r>
              <a:rPr lang="en-US"/>
              <a:t>Click to edit Master title style</a:t>
            </a:r>
          </a:p>
        </p:txBody>
      </p:sp>
      <p:sp>
        <p:nvSpPr>
          <p:cNvPr id="3" name="Content Placeholder 2"/>
          <p:cNvSpPr>
            <a:spLocks noGrp="1"/>
          </p:cNvSpPr>
          <p:nvPr>
            <p:ph sz="half" idx="1"/>
          </p:nvPr>
        </p:nvSpPr>
        <p:spPr>
          <a:xfrm>
            <a:off x="687679" y="1740973"/>
            <a:ext cx="3545903" cy="1259750"/>
          </a:xfrm>
        </p:spPr>
        <p:txBody>
          <a:bodyPr>
            <a:noAutofit/>
          </a:bodyPr>
          <a:lstStyle>
            <a:lvl1pPr marL="0" indent="0">
              <a:lnSpc>
                <a:spcPct val="130000"/>
              </a:lnSpc>
              <a:spcBef>
                <a:spcPts val="0"/>
              </a:spcBef>
              <a:buNone/>
              <a:defRPr sz="1200"/>
            </a:lvl1pPr>
          </a:lstStyle>
          <a:p>
            <a:pPr lvl="0"/>
            <a:r>
              <a:rPr lang="en-US"/>
              <a:t>Click to edit Master text styles</a:t>
            </a:r>
          </a:p>
        </p:txBody>
      </p:sp>
      <p:sp>
        <p:nvSpPr>
          <p:cNvPr id="5" name="Date Placeholder 4"/>
          <p:cNvSpPr>
            <a:spLocks noGrp="1"/>
          </p:cNvSpPr>
          <p:nvPr>
            <p:ph type="dt" sz="half" idx="10"/>
          </p:nvPr>
        </p:nvSpPr>
        <p:spPr/>
        <p:txBody>
          <a:bodyPr/>
          <a:lstStyle/>
          <a:p>
            <a:fld id="{A925A127-8C41-BB48-A50E-F65E3D532D6B}" type="datetime1">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37AD4-1126-44A2-B8AE-C24508FC0AC9}" type="slidenum">
              <a:rPr lang="en-US" smtClean="0"/>
              <a:t>‹#›</a:t>
            </a:fld>
            <a:endParaRPr lang="en-US"/>
          </a:p>
        </p:txBody>
      </p:sp>
      <p:cxnSp>
        <p:nvCxnSpPr>
          <p:cNvPr id="10" name="Straight Connector 9">
            <a:extLst>
              <a:ext uri="{FF2B5EF4-FFF2-40B4-BE49-F238E27FC236}">
                <a16:creationId xmlns:a16="http://schemas.microsoft.com/office/drawing/2014/main" id="{A7A595EC-0361-49B6-81CA-04FD6F9F6BFF}"/>
              </a:ext>
            </a:extLst>
          </p:cNvPr>
          <p:cNvCxnSpPr>
            <a:cxnSpLocks/>
          </p:cNvCxnSpPr>
          <p:nvPr userDrawn="1"/>
        </p:nvCxnSpPr>
        <p:spPr>
          <a:xfrm>
            <a:off x="4571404" y="1467983"/>
            <a:ext cx="0" cy="2922359"/>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08AEB628-9048-44D7-B88A-F308ABAC721A}"/>
              </a:ext>
            </a:extLst>
          </p:cNvPr>
          <p:cNvSpPr>
            <a:spLocks noGrp="1"/>
          </p:cNvSpPr>
          <p:nvPr>
            <p:ph type="body" sz="quarter" idx="13"/>
          </p:nvPr>
        </p:nvSpPr>
        <p:spPr>
          <a:xfrm>
            <a:off x="687679" y="1397281"/>
            <a:ext cx="3546140" cy="286554"/>
          </a:xfrm>
        </p:spPr>
        <p:txBody>
          <a:bodyPr anchor="b">
            <a:noAutofit/>
          </a:bodyPr>
          <a:lstStyle>
            <a:lvl1pPr marL="0" indent="0">
              <a:buNone/>
              <a:defRPr sz="1600" b="1"/>
            </a:lvl1pPr>
          </a:lstStyle>
          <a:p>
            <a:pPr lvl="0"/>
            <a:r>
              <a:rPr lang="en-US"/>
              <a:t>Click to edit Master text styles</a:t>
            </a:r>
          </a:p>
        </p:txBody>
      </p:sp>
      <p:sp>
        <p:nvSpPr>
          <p:cNvPr id="12" name="Content Placeholder 2">
            <a:extLst>
              <a:ext uri="{FF2B5EF4-FFF2-40B4-BE49-F238E27FC236}">
                <a16:creationId xmlns:a16="http://schemas.microsoft.com/office/drawing/2014/main" id="{35C0175F-E72E-49A4-8ADB-2C14D8F09A33}"/>
              </a:ext>
            </a:extLst>
          </p:cNvPr>
          <p:cNvSpPr>
            <a:spLocks noGrp="1"/>
          </p:cNvSpPr>
          <p:nvPr>
            <p:ph sz="half" idx="15"/>
          </p:nvPr>
        </p:nvSpPr>
        <p:spPr>
          <a:xfrm>
            <a:off x="687679" y="3372975"/>
            <a:ext cx="3545903" cy="1259750"/>
          </a:xfrm>
        </p:spPr>
        <p:txBody>
          <a:bodyPr>
            <a:noAutofit/>
          </a:bodyPr>
          <a:lstStyle>
            <a:lvl1pPr marL="0" indent="0">
              <a:lnSpc>
                <a:spcPct val="130000"/>
              </a:lnSpc>
              <a:spcBef>
                <a:spcPts val="0"/>
              </a:spcBef>
              <a:buNone/>
              <a:defRPr sz="1200"/>
            </a:lvl1pPr>
          </a:lstStyle>
          <a:p>
            <a:pPr lvl="0"/>
            <a:r>
              <a:rPr lang="en-US"/>
              <a:t>Click to edit Master text styles</a:t>
            </a:r>
          </a:p>
        </p:txBody>
      </p:sp>
      <p:sp>
        <p:nvSpPr>
          <p:cNvPr id="13" name="Text Placeholder 14">
            <a:extLst>
              <a:ext uri="{FF2B5EF4-FFF2-40B4-BE49-F238E27FC236}">
                <a16:creationId xmlns:a16="http://schemas.microsoft.com/office/drawing/2014/main" id="{9E4EF244-21DA-47B2-8F0D-BEEF10E60930}"/>
              </a:ext>
            </a:extLst>
          </p:cNvPr>
          <p:cNvSpPr>
            <a:spLocks noGrp="1"/>
          </p:cNvSpPr>
          <p:nvPr>
            <p:ph type="body" sz="quarter" idx="16"/>
          </p:nvPr>
        </p:nvSpPr>
        <p:spPr>
          <a:xfrm>
            <a:off x="687679" y="3043572"/>
            <a:ext cx="3546140" cy="286554"/>
          </a:xfrm>
        </p:spPr>
        <p:txBody>
          <a:bodyPr anchor="b">
            <a:noAutofit/>
          </a:bodyPr>
          <a:lstStyle>
            <a:lvl1pPr marL="0" indent="0">
              <a:buNone/>
              <a:defRPr sz="1600" b="1"/>
            </a:lvl1pPr>
          </a:lstStyle>
          <a:p>
            <a:pPr lvl="0"/>
            <a:r>
              <a:rPr lang="en-US"/>
              <a:t>Click to edit Master text styles</a:t>
            </a:r>
          </a:p>
        </p:txBody>
      </p:sp>
      <p:sp>
        <p:nvSpPr>
          <p:cNvPr id="17" name="Content Placeholder 2">
            <a:extLst>
              <a:ext uri="{FF2B5EF4-FFF2-40B4-BE49-F238E27FC236}">
                <a16:creationId xmlns:a16="http://schemas.microsoft.com/office/drawing/2014/main" id="{407EE901-C051-4CE5-ABB1-E28A86379199}"/>
              </a:ext>
            </a:extLst>
          </p:cNvPr>
          <p:cNvSpPr>
            <a:spLocks noGrp="1"/>
          </p:cNvSpPr>
          <p:nvPr>
            <p:ph sz="half" idx="17"/>
          </p:nvPr>
        </p:nvSpPr>
        <p:spPr>
          <a:xfrm>
            <a:off x="4908991" y="1740973"/>
            <a:ext cx="3545903" cy="1259750"/>
          </a:xfrm>
        </p:spPr>
        <p:txBody>
          <a:bodyPr>
            <a:noAutofit/>
          </a:bodyPr>
          <a:lstStyle>
            <a:lvl1pPr marL="0" indent="0">
              <a:lnSpc>
                <a:spcPct val="130000"/>
              </a:lnSpc>
              <a:spcBef>
                <a:spcPts val="0"/>
              </a:spcBef>
              <a:buNone/>
              <a:defRPr sz="1200"/>
            </a:lvl1pPr>
          </a:lstStyle>
          <a:p>
            <a:pPr lvl="0"/>
            <a:r>
              <a:rPr lang="en-US"/>
              <a:t>Click to edit Master text styles</a:t>
            </a:r>
          </a:p>
        </p:txBody>
      </p:sp>
      <p:sp>
        <p:nvSpPr>
          <p:cNvPr id="18" name="Text Placeholder 14">
            <a:extLst>
              <a:ext uri="{FF2B5EF4-FFF2-40B4-BE49-F238E27FC236}">
                <a16:creationId xmlns:a16="http://schemas.microsoft.com/office/drawing/2014/main" id="{A765E099-EC2C-4736-BCF0-CC11535AC0E4}"/>
              </a:ext>
            </a:extLst>
          </p:cNvPr>
          <p:cNvSpPr>
            <a:spLocks noGrp="1"/>
          </p:cNvSpPr>
          <p:nvPr>
            <p:ph type="body" sz="quarter" idx="18"/>
          </p:nvPr>
        </p:nvSpPr>
        <p:spPr>
          <a:xfrm>
            <a:off x="4908991" y="1397281"/>
            <a:ext cx="3546140" cy="286554"/>
          </a:xfrm>
        </p:spPr>
        <p:txBody>
          <a:bodyPr anchor="b">
            <a:noAutofit/>
          </a:bodyPr>
          <a:lstStyle>
            <a:lvl1pPr marL="0" indent="0">
              <a:buNone/>
              <a:defRPr sz="1600" b="1"/>
            </a:lvl1pPr>
          </a:lstStyle>
          <a:p>
            <a:pPr lvl="0"/>
            <a:r>
              <a:rPr lang="en-US"/>
              <a:t>Click to edit Master text styles</a:t>
            </a:r>
          </a:p>
        </p:txBody>
      </p:sp>
      <p:sp>
        <p:nvSpPr>
          <p:cNvPr id="19" name="Content Placeholder 2">
            <a:extLst>
              <a:ext uri="{FF2B5EF4-FFF2-40B4-BE49-F238E27FC236}">
                <a16:creationId xmlns:a16="http://schemas.microsoft.com/office/drawing/2014/main" id="{ECBDDE2C-2C54-450D-8BA1-3C6DC3BB929E}"/>
              </a:ext>
            </a:extLst>
          </p:cNvPr>
          <p:cNvSpPr>
            <a:spLocks noGrp="1"/>
          </p:cNvSpPr>
          <p:nvPr>
            <p:ph sz="half" idx="19"/>
          </p:nvPr>
        </p:nvSpPr>
        <p:spPr>
          <a:xfrm>
            <a:off x="4908991" y="3372975"/>
            <a:ext cx="3545903" cy="1259750"/>
          </a:xfrm>
        </p:spPr>
        <p:txBody>
          <a:bodyPr>
            <a:noAutofit/>
          </a:bodyPr>
          <a:lstStyle>
            <a:lvl1pPr marL="0" indent="0">
              <a:lnSpc>
                <a:spcPct val="130000"/>
              </a:lnSpc>
              <a:spcBef>
                <a:spcPts val="0"/>
              </a:spcBef>
              <a:buNone/>
              <a:defRPr sz="1200"/>
            </a:lvl1pPr>
          </a:lstStyle>
          <a:p>
            <a:pPr lvl="0"/>
            <a:r>
              <a:rPr lang="en-US"/>
              <a:t>Click to edit Master text styles</a:t>
            </a:r>
          </a:p>
        </p:txBody>
      </p:sp>
      <p:sp>
        <p:nvSpPr>
          <p:cNvPr id="20" name="Text Placeholder 14">
            <a:extLst>
              <a:ext uri="{FF2B5EF4-FFF2-40B4-BE49-F238E27FC236}">
                <a16:creationId xmlns:a16="http://schemas.microsoft.com/office/drawing/2014/main" id="{8ACC96FB-9901-410D-9DD5-2E2E794E0C54}"/>
              </a:ext>
            </a:extLst>
          </p:cNvPr>
          <p:cNvSpPr>
            <a:spLocks noGrp="1"/>
          </p:cNvSpPr>
          <p:nvPr>
            <p:ph type="body" sz="quarter" idx="20"/>
          </p:nvPr>
        </p:nvSpPr>
        <p:spPr>
          <a:xfrm>
            <a:off x="4908991" y="3043572"/>
            <a:ext cx="3546140" cy="286554"/>
          </a:xfrm>
        </p:spPr>
        <p:txBody>
          <a:bodyPr anchor="b">
            <a:noAutofit/>
          </a:bodyPr>
          <a:lstStyle>
            <a:lvl1pPr marL="0" indent="0">
              <a:buNone/>
              <a:defRPr sz="1600" b="1"/>
            </a:lvl1pPr>
          </a:lstStyle>
          <a:p>
            <a:pPr lvl="0"/>
            <a:r>
              <a:rPr lang="en-US"/>
              <a:t>Click to edit Master text styles</a:t>
            </a:r>
          </a:p>
        </p:txBody>
      </p:sp>
    </p:spTree>
    <p:extLst>
      <p:ext uri="{BB962C8B-B14F-4D97-AF65-F5344CB8AC3E}">
        <p14:creationId xmlns:p14="http://schemas.microsoft.com/office/powerpoint/2010/main" val="1413059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5C3C1C-64D2-F645-BCBA-F2B4B75E1724}" type="datetime1">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37AD4-1126-44A2-B8AE-C24508FC0AC9}" type="slidenum">
              <a:rPr lang="en-US" smtClean="0"/>
              <a:t>‹#›</a:t>
            </a:fld>
            <a:endParaRPr lang="en-US"/>
          </a:p>
        </p:txBody>
      </p:sp>
      <p:sp>
        <p:nvSpPr>
          <p:cNvPr id="13" name="Text Placeholder 14">
            <a:extLst>
              <a:ext uri="{FF2B5EF4-FFF2-40B4-BE49-F238E27FC236}">
                <a16:creationId xmlns:a16="http://schemas.microsoft.com/office/drawing/2014/main" id="{9E4EF244-21DA-47B2-8F0D-BEEF10E60930}"/>
              </a:ext>
            </a:extLst>
          </p:cNvPr>
          <p:cNvSpPr>
            <a:spLocks noGrp="1"/>
          </p:cNvSpPr>
          <p:nvPr>
            <p:ph type="body" sz="quarter" idx="16"/>
          </p:nvPr>
        </p:nvSpPr>
        <p:spPr>
          <a:xfrm>
            <a:off x="687679" y="2662409"/>
            <a:ext cx="2060642" cy="286554"/>
          </a:xfrm>
        </p:spPr>
        <p:txBody>
          <a:bodyPr anchor="b">
            <a:noAutofit/>
          </a:bodyPr>
          <a:lstStyle>
            <a:lvl1pPr marL="0" indent="0">
              <a:buNone/>
              <a:defRPr sz="1600" b="1"/>
            </a:lvl1pPr>
          </a:lstStyle>
          <a:p>
            <a:pPr lvl="0"/>
            <a:r>
              <a:rPr lang="en-US"/>
              <a:t>Click to edit Master text styles</a:t>
            </a:r>
          </a:p>
        </p:txBody>
      </p:sp>
      <p:sp>
        <p:nvSpPr>
          <p:cNvPr id="9" name="Picture Placeholder 8">
            <a:extLst>
              <a:ext uri="{FF2B5EF4-FFF2-40B4-BE49-F238E27FC236}">
                <a16:creationId xmlns:a16="http://schemas.microsoft.com/office/drawing/2014/main" id="{804F1AA4-191D-4952-B274-A780EDB74A5E}"/>
              </a:ext>
            </a:extLst>
          </p:cNvPr>
          <p:cNvSpPr>
            <a:spLocks noGrp="1"/>
          </p:cNvSpPr>
          <p:nvPr>
            <p:ph type="pic" sz="quarter" idx="17" hasCustomPrompt="1"/>
          </p:nvPr>
        </p:nvSpPr>
        <p:spPr>
          <a:xfrm>
            <a:off x="1165537" y="1589558"/>
            <a:ext cx="825061" cy="828167"/>
          </a:xfrm>
        </p:spPr>
        <p:txBody>
          <a:bodyPr/>
          <a:lstStyle>
            <a:lvl1pPr>
              <a:defRPr/>
            </a:lvl1pPr>
          </a:lstStyle>
          <a:p>
            <a:r>
              <a:rPr lang="en-US"/>
              <a:t>Add image from </a:t>
            </a:r>
            <a:r>
              <a:rPr lang="en-US" err="1"/>
              <a:t>Pickit</a:t>
            </a:r>
            <a:endParaRPr lang="en-US"/>
          </a:p>
        </p:txBody>
      </p:sp>
      <p:sp>
        <p:nvSpPr>
          <p:cNvPr id="21" name="Picture Placeholder 8">
            <a:extLst>
              <a:ext uri="{FF2B5EF4-FFF2-40B4-BE49-F238E27FC236}">
                <a16:creationId xmlns:a16="http://schemas.microsoft.com/office/drawing/2014/main" id="{6ABA2140-291F-484E-A46C-B34C10995B67}"/>
              </a:ext>
            </a:extLst>
          </p:cNvPr>
          <p:cNvSpPr>
            <a:spLocks noGrp="1"/>
          </p:cNvSpPr>
          <p:nvPr>
            <p:ph type="pic" sz="quarter" idx="18" hasCustomPrompt="1"/>
          </p:nvPr>
        </p:nvSpPr>
        <p:spPr>
          <a:xfrm>
            <a:off x="4016759" y="1589558"/>
            <a:ext cx="825061" cy="828167"/>
          </a:xfrm>
        </p:spPr>
        <p:txBody>
          <a:bodyPr/>
          <a:lstStyle>
            <a:lvl1pPr>
              <a:defRPr/>
            </a:lvl1pPr>
          </a:lstStyle>
          <a:p>
            <a:r>
              <a:rPr lang="en-US"/>
              <a:t>Add image from </a:t>
            </a:r>
            <a:r>
              <a:rPr lang="en-US" err="1"/>
              <a:t>Pickit</a:t>
            </a:r>
            <a:endParaRPr lang="en-US"/>
          </a:p>
        </p:txBody>
      </p:sp>
      <p:sp>
        <p:nvSpPr>
          <p:cNvPr id="22" name="Picture Placeholder 8">
            <a:extLst>
              <a:ext uri="{FF2B5EF4-FFF2-40B4-BE49-F238E27FC236}">
                <a16:creationId xmlns:a16="http://schemas.microsoft.com/office/drawing/2014/main" id="{577E2EC7-038C-494F-8D0B-691B0805A455}"/>
              </a:ext>
            </a:extLst>
          </p:cNvPr>
          <p:cNvSpPr>
            <a:spLocks noGrp="1"/>
          </p:cNvSpPr>
          <p:nvPr>
            <p:ph type="pic" sz="quarter" idx="19" hasCustomPrompt="1"/>
          </p:nvPr>
        </p:nvSpPr>
        <p:spPr>
          <a:xfrm>
            <a:off x="6636932" y="1589558"/>
            <a:ext cx="825061" cy="828167"/>
          </a:xfrm>
        </p:spPr>
        <p:txBody>
          <a:bodyPr/>
          <a:lstStyle>
            <a:lvl1pPr>
              <a:defRPr/>
            </a:lvl1pPr>
          </a:lstStyle>
          <a:p>
            <a:r>
              <a:rPr lang="en-US"/>
              <a:t>Add image from </a:t>
            </a:r>
            <a:r>
              <a:rPr lang="en-US" err="1"/>
              <a:t>Pickit</a:t>
            </a:r>
            <a:endParaRPr lang="en-US"/>
          </a:p>
        </p:txBody>
      </p:sp>
      <p:sp>
        <p:nvSpPr>
          <p:cNvPr id="24" name="Text Placeholder 14">
            <a:extLst>
              <a:ext uri="{FF2B5EF4-FFF2-40B4-BE49-F238E27FC236}">
                <a16:creationId xmlns:a16="http://schemas.microsoft.com/office/drawing/2014/main" id="{5D0DEB43-7FB7-4048-895E-21C26525E30B}"/>
              </a:ext>
            </a:extLst>
          </p:cNvPr>
          <p:cNvSpPr>
            <a:spLocks noGrp="1"/>
          </p:cNvSpPr>
          <p:nvPr>
            <p:ph type="body" sz="quarter" idx="21"/>
          </p:nvPr>
        </p:nvSpPr>
        <p:spPr>
          <a:xfrm>
            <a:off x="3398969" y="2662408"/>
            <a:ext cx="2060642" cy="286554"/>
          </a:xfrm>
        </p:spPr>
        <p:txBody>
          <a:bodyPr anchor="b">
            <a:noAutofit/>
          </a:bodyPr>
          <a:lstStyle>
            <a:lvl1pPr marL="0" indent="0">
              <a:buNone/>
              <a:defRPr sz="1600" b="1"/>
            </a:lvl1pPr>
          </a:lstStyle>
          <a:p>
            <a:pPr lvl="0"/>
            <a:r>
              <a:rPr lang="en-US"/>
              <a:t>Click to edit Master text styles</a:t>
            </a:r>
          </a:p>
        </p:txBody>
      </p:sp>
      <p:sp>
        <p:nvSpPr>
          <p:cNvPr id="26" name="Text Placeholder 14">
            <a:extLst>
              <a:ext uri="{FF2B5EF4-FFF2-40B4-BE49-F238E27FC236}">
                <a16:creationId xmlns:a16="http://schemas.microsoft.com/office/drawing/2014/main" id="{D7FCC674-D252-4B15-B916-261003ECB4AB}"/>
              </a:ext>
            </a:extLst>
          </p:cNvPr>
          <p:cNvSpPr>
            <a:spLocks noGrp="1"/>
          </p:cNvSpPr>
          <p:nvPr>
            <p:ph type="body" sz="quarter" idx="23"/>
          </p:nvPr>
        </p:nvSpPr>
        <p:spPr>
          <a:xfrm>
            <a:off x="6110260" y="2662409"/>
            <a:ext cx="2060642" cy="286554"/>
          </a:xfrm>
        </p:spPr>
        <p:txBody>
          <a:bodyPr anchor="b">
            <a:noAutofit/>
          </a:bodyPr>
          <a:lstStyle>
            <a:lvl1pPr marL="0" indent="0">
              <a:buNone/>
              <a:defRPr sz="1600" b="1"/>
            </a:lvl1pPr>
          </a:lstStyle>
          <a:p>
            <a:pPr lvl="0"/>
            <a:r>
              <a:rPr lang="en-US"/>
              <a:t>Click to edit Master text styles</a:t>
            </a:r>
          </a:p>
        </p:txBody>
      </p:sp>
      <p:sp>
        <p:nvSpPr>
          <p:cNvPr id="11" name="Text Placeholder 10">
            <a:extLst>
              <a:ext uri="{FF2B5EF4-FFF2-40B4-BE49-F238E27FC236}">
                <a16:creationId xmlns:a16="http://schemas.microsoft.com/office/drawing/2014/main" id="{9191F145-A3F9-4328-A078-A9D1A2785309}"/>
              </a:ext>
            </a:extLst>
          </p:cNvPr>
          <p:cNvSpPr>
            <a:spLocks noGrp="1"/>
          </p:cNvSpPr>
          <p:nvPr>
            <p:ph type="body" sz="quarter" idx="24"/>
          </p:nvPr>
        </p:nvSpPr>
        <p:spPr>
          <a:xfrm>
            <a:off x="687678" y="3000563"/>
            <a:ext cx="2060642" cy="1632162"/>
          </a:xfrm>
          <a:prstGeom prst="rect">
            <a:avLst/>
          </a:prstGeom>
        </p:spPr>
        <p:txBody>
          <a:bodyPr lIns="91440" tIns="45720" rIns="91440" bIns="45720"/>
          <a:lstStyle>
            <a:lvl1pPr marL="0" indent="0">
              <a:lnSpc>
                <a:spcPct val="130000"/>
              </a:lnSpc>
              <a:spcBef>
                <a:spcPts val="0"/>
              </a:spcBef>
              <a:buNone/>
              <a:defRPr sz="1200"/>
            </a:lvl1pPr>
          </a:lstStyle>
          <a:p>
            <a:pPr lvl="0"/>
            <a:r>
              <a:rPr lang="en-US"/>
              <a:t>Click to edit Master text styles</a:t>
            </a:r>
          </a:p>
        </p:txBody>
      </p:sp>
      <p:sp>
        <p:nvSpPr>
          <p:cNvPr id="14" name="Text Placeholder 13">
            <a:extLst>
              <a:ext uri="{FF2B5EF4-FFF2-40B4-BE49-F238E27FC236}">
                <a16:creationId xmlns:a16="http://schemas.microsoft.com/office/drawing/2014/main" id="{52FD7CC3-59D3-45DD-AF61-A26D138927C2}"/>
              </a:ext>
            </a:extLst>
          </p:cNvPr>
          <p:cNvSpPr>
            <a:spLocks noGrp="1"/>
          </p:cNvSpPr>
          <p:nvPr>
            <p:ph type="body" sz="quarter" idx="25"/>
          </p:nvPr>
        </p:nvSpPr>
        <p:spPr>
          <a:xfrm>
            <a:off x="3398969" y="3000563"/>
            <a:ext cx="2060642" cy="1632162"/>
          </a:xfrm>
          <a:prstGeom prst="rect">
            <a:avLst/>
          </a:prstGeom>
        </p:spPr>
        <p:txBody>
          <a:bodyPr lIns="91440" tIns="45720" rIns="91440" bIns="45720"/>
          <a:lstStyle>
            <a:lvl1pPr marL="0" indent="0">
              <a:lnSpc>
                <a:spcPct val="130000"/>
              </a:lnSpc>
              <a:spcBef>
                <a:spcPts val="0"/>
              </a:spcBef>
              <a:buNone/>
              <a:defRPr sz="1200"/>
            </a:lvl1pPr>
          </a:lstStyle>
          <a:p>
            <a:pPr lvl="0"/>
            <a:r>
              <a:rPr lang="en-US"/>
              <a:t>Click to edit Master text styles</a:t>
            </a:r>
          </a:p>
        </p:txBody>
      </p:sp>
      <p:sp>
        <p:nvSpPr>
          <p:cNvPr id="27" name="Text Placeholder 26">
            <a:extLst>
              <a:ext uri="{FF2B5EF4-FFF2-40B4-BE49-F238E27FC236}">
                <a16:creationId xmlns:a16="http://schemas.microsoft.com/office/drawing/2014/main" id="{560EAC6D-34A6-4BA8-B83E-6A9AC8CD9667}"/>
              </a:ext>
            </a:extLst>
          </p:cNvPr>
          <p:cNvSpPr>
            <a:spLocks noGrp="1"/>
          </p:cNvSpPr>
          <p:nvPr>
            <p:ph type="body" sz="quarter" idx="26"/>
          </p:nvPr>
        </p:nvSpPr>
        <p:spPr>
          <a:xfrm>
            <a:off x="6110260" y="3000563"/>
            <a:ext cx="2060642" cy="1632162"/>
          </a:xfrm>
          <a:prstGeom prst="rect">
            <a:avLst/>
          </a:prstGeom>
        </p:spPr>
        <p:txBody>
          <a:bodyPr lIns="91440" tIns="45720" rIns="91440" bIns="45720"/>
          <a:lstStyle>
            <a:lvl1pPr marL="0" indent="0">
              <a:lnSpc>
                <a:spcPct val="130000"/>
              </a:lnSpc>
              <a:spcBef>
                <a:spcPts val="0"/>
              </a:spcBef>
              <a:buNone/>
              <a:defRPr sz="1200"/>
            </a:lvl1pPr>
          </a:lstStyle>
          <a:p>
            <a:pPr lvl="0"/>
            <a:r>
              <a:rPr lang="en-US"/>
              <a:t>Click to edit Master text styles</a:t>
            </a:r>
          </a:p>
        </p:txBody>
      </p:sp>
      <p:sp>
        <p:nvSpPr>
          <p:cNvPr id="17" name="Title 1">
            <a:extLst>
              <a:ext uri="{FF2B5EF4-FFF2-40B4-BE49-F238E27FC236}">
                <a16:creationId xmlns:a16="http://schemas.microsoft.com/office/drawing/2014/main" id="{30F08BE8-A0C7-44D1-86AA-68A6E4EE7D7E}"/>
              </a:ext>
            </a:extLst>
          </p:cNvPr>
          <p:cNvSpPr>
            <a:spLocks noGrp="1"/>
          </p:cNvSpPr>
          <p:nvPr>
            <p:ph type="title"/>
          </p:nvPr>
        </p:nvSpPr>
        <p:spPr>
          <a:xfrm>
            <a:off x="687679" y="480990"/>
            <a:ext cx="7767215" cy="476147"/>
          </a:xfrm>
        </p:spPr>
        <p:txBody>
          <a:bodyPr anchor="b"/>
          <a:lstStyle>
            <a:lvl1pPr algn="ctr">
              <a:defRPr/>
            </a:lvl1pPr>
          </a:lstStyle>
          <a:p>
            <a:r>
              <a:rPr lang="en-US"/>
              <a:t>Click to edit Master title style</a:t>
            </a:r>
          </a:p>
        </p:txBody>
      </p:sp>
    </p:spTree>
    <p:extLst>
      <p:ext uri="{BB962C8B-B14F-4D97-AF65-F5344CB8AC3E}">
        <p14:creationId xmlns:p14="http://schemas.microsoft.com/office/powerpoint/2010/main" val="1601336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EA1A6-E4CE-3D42-A226-E88A9018673B}" type="datetime1">
              <a:t>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737AD4-1126-44A2-B8AE-C24508FC0AC9}" type="slidenum">
              <a:rPr lang="en-US" smtClean="0"/>
              <a:t>‹#›</a:t>
            </a:fld>
            <a:endParaRPr lang="en-US"/>
          </a:p>
        </p:txBody>
      </p:sp>
    </p:spTree>
    <p:extLst>
      <p:ext uri="{BB962C8B-B14F-4D97-AF65-F5344CB8AC3E}">
        <p14:creationId xmlns:p14="http://schemas.microsoft.com/office/powerpoint/2010/main" val="1334966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go animation">
    <p:spTree>
      <p:nvGrpSpPr>
        <p:cNvPr id="1" name=""/>
        <p:cNvGrpSpPr/>
        <p:nvPr/>
      </p:nvGrpSpPr>
      <p:grpSpPr>
        <a:xfrm>
          <a:off x="0" y="0"/>
          <a:ext cx="0" cy="0"/>
          <a:chOff x="0" y="0"/>
          <a:chExt cx="0" cy="0"/>
        </a:xfrm>
      </p:grpSpPr>
      <p:pic>
        <p:nvPicPr>
          <p:cNvPr id="6" name="LogoAnim_2" descr="LogoAnim_2">
            <a:hlinkClick r:id="" action="ppaction://media"/>
            <a:extLst>
              <a:ext uri="{FF2B5EF4-FFF2-40B4-BE49-F238E27FC236}">
                <a16:creationId xmlns:a16="http://schemas.microsoft.com/office/drawing/2014/main" id="{853D684E-037E-A14B-9C84-A07BD17D4129}"/>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1588" y="4763"/>
            <a:ext cx="9144000" cy="5143500"/>
          </a:xfrm>
          <a:prstGeom prst="rect">
            <a:avLst/>
          </a:prstGeom>
        </p:spPr>
      </p:pic>
    </p:spTree>
    <p:extLst>
      <p:ext uri="{BB962C8B-B14F-4D97-AF65-F5344CB8AC3E}">
        <p14:creationId xmlns:p14="http://schemas.microsoft.com/office/powerpoint/2010/main" val="380461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05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Forest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0" y="2793243"/>
            <a:ext cx="3943350" cy="917665"/>
          </a:xfrm>
        </p:spPr>
        <p:txBody>
          <a:bodyPr lIns="22860" tIns="11430" rIns="22860" bIns="11430" anchor="b">
            <a:noAutofit/>
          </a:bodyPr>
          <a:lstStyle>
            <a:lvl1pPr algn="l">
              <a:defRPr sz="3200" b="1">
                <a:solidFill>
                  <a:schemeClr val="bg1"/>
                </a:solidFill>
              </a:defRPr>
            </a:lvl1pPr>
          </a:lstStyle>
          <a:p>
            <a:r>
              <a:rPr lang="en-US"/>
              <a:t>Title</a:t>
            </a:r>
          </a:p>
        </p:txBody>
      </p:sp>
      <p:sp>
        <p:nvSpPr>
          <p:cNvPr id="3" name="Subtitle 2"/>
          <p:cNvSpPr>
            <a:spLocks noGrp="1"/>
          </p:cNvSpPr>
          <p:nvPr>
            <p:ph type="subTitle" idx="1" hasCustomPrompt="1"/>
          </p:nvPr>
        </p:nvSpPr>
        <p:spPr>
          <a:xfrm>
            <a:off x="4572000" y="3754094"/>
            <a:ext cx="3943350" cy="847242"/>
          </a:xfrm>
        </p:spPr>
        <p:txBody>
          <a:bodyPr lIns="22860" tIns="11430" rIns="22860" bIns="11430">
            <a:noAutofit/>
          </a:bodyPr>
          <a:lstStyle>
            <a:lvl1pPr marL="0" indent="0" algn="l">
              <a:buNone/>
              <a:defRPr sz="2000">
                <a:solidFill>
                  <a:schemeClr val="bg1"/>
                </a:solidFill>
              </a:defRPr>
            </a:lvl1pPr>
            <a:lvl2pPr marL="342815" indent="0" algn="ctr">
              <a:buNone/>
              <a:defRPr sz="1500"/>
            </a:lvl2pPr>
            <a:lvl3pPr marL="685628" indent="0" algn="ctr">
              <a:buNone/>
              <a:defRPr sz="1350"/>
            </a:lvl3pPr>
            <a:lvl4pPr marL="1028443" indent="0" algn="ctr">
              <a:buNone/>
              <a:defRPr sz="1200"/>
            </a:lvl4pPr>
            <a:lvl5pPr marL="1371257" indent="0" algn="ctr">
              <a:buNone/>
              <a:defRPr sz="1200"/>
            </a:lvl5pPr>
            <a:lvl6pPr marL="1714072" indent="0" algn="ctr">
              <a:buNone/>
              <a:defRPr sz="1200"/>
            </a:lvl6pPr>
            <a:lvl7pPr marL="2056885" indent="0" algn="ctr">
              <a:buNone/>
              <a:defRPr sz="1200"/>
            </a:lvl7pPr>
            <a:lvl8pPr marL="2399700" indent="0" algn="ctr">
              <a:buNone/>
              <a:defRPr sz="1200"/>
            </a:lvl8pPr>
            <a:lvl9pPr marL="2742515" indent="0" algn="ctr">
              <a:buNone/>
              <a:defRPr sz="1200"/>
            </a:lvl9pPr>
          </a:lstStyle>
          <a:p>
            <a:r>
              <a:rPr lang="en-US"/>
              <a:t>Subtitle</a:t>
            </a:r>
          </a:p>
        </p:txBody>
      </p:sp>
      <p:sp>
        <p:nvSpPr>
          <p:cNvPr id="4" name="Date Placeholder 3"/>
          <p:cNvSpPr>
            <a:spLocks noGrp="1"/>
          </p:cNvSpPr>
          <p:nvPr>
            <p:ph type="dt" sz="half" idx="10"/>
          </p:nvPr>
        </p:nvSpPr>
        <p:spPr>
          <a:xfrm>
            <a:off x="4572000" y="216157"/>
            <a:ext cx="1463469" cy="273844"/>
          </a:xfrm>
        </p:spPr>
        <p:txBody>
          <a:bodyPr lIns="0" tIns="11430" rIns="0" bIns="11430"/>
          <a:lstStyle>
            <a:lvl1pPr algn="l">
              <a:defRPr sz="1400">
                <a:solidFill>
                  <a:schemeClr val="bg1"/>
                </a:solidFill>
              </a:defRPr>
            </a:lvl1pPr>
          </a:lstStyle>
          <a:p>
            <a:fld id="{F5D623E5-E0BE-C94C-8208-883F524C8161}" type="datetime1">
              <a:t>1/3/2021</a:t>
            </a:fld>
            <a:endParaRPr lang="en-US"/>
          </a:p>
        </p:txBody>
      </p:sp>
      <p:pic>
        <p:nvPicPr>
          <p:cNvPr id="8" name="Graphic 7">
            <a:extLst>
              <a:ext uri="{FF2B5EF4-FFF2-40B4-BE49-F238E27FC236}">
                <a16:creationId xmlns:a16="http://schemas.microsoft.com/office/drawing/2014/main" id="{CB73EF2C-80D4-604C-A01C-82D2581B2D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8325" y="1323507"/>
            <a:ext cx="3279802" cy="658815"/>
          </a:xfrm>
          <a:prstGeom prst="rect">
            <a:avLst/>
          </a:prstGeom>
        </p:spPr>
      </p:pic>
    </p:spTree>
    <p:extLst>
      <p:ext uri="{BB962C8B-B14F-4D97-AF65-F5344CB8AC3E}">
        <p14:creationId xmlns:p14="http://schemas.microsoft.com/office/powerpoint/2010/main" val="3866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loudberry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0" y="2793243"/>
            <a:ext cx="3943350" cy="917665"/>
          </a:xfrm>
        </p:spPr>
        <p:txBody>
          <a:bodyPr lIns="22860" tIns="11430" rIns="22860" bIns="11430" anchor="b">
            <a:noAutofit/>
          </a:bodyPr>
          <a:lstStyle>
            <a:lvl1pPr algn="l">
              <a:defRPr sz="3200" b="1">
                <a:solidFill>
                  <a:schemeClr val="bg1"/>
                </a:solidFill>
              </a:defRPr>
            </a:lvl1pPr>
          </a:lstStyle>
          <a:p>
            <a:r>
              <a:rPr lang="en-US"/>
              <a:t>Title</a:t>
            </a:r>
          </a:p>
        </p:txBody>
      </p:sp>
      <p:sp>
        <p:nvSpPr>
          <p:cNvPr id="3" name="Subtitle 2"/>
          <p:cNvSpPr>
            <a:spLocks noGrp="1"/>
          </p:cNvSpPr>
          <p:nvPr>
            <p:ph type="subTitle" idx="1" hasCustomPrompt="1"/>
          </p:nvPr>
        </p:nvSpPr>
        <p:spPr>
          <a:xfrm>
            <a:off x="4572000" y="3754094"/>
            <a:ext cx="3943350" cy="847242"/>
          </a:xfrm>
        </p:spPr>
        <p:txBody>
          <a:bodyPr lIns="22860" tIns="11430" rIns="22860" bIns="11430">
            <a:noAutofit/>
          </a:bodyPr>
          <a:lstStyle>
            <a:lvl1pPr marL="0" indent="0" algn="l">
              <a:buNone/>
              <a:defRPr sz="2000">
                <a:solidFill>
                  <a:schemeClr val="bg1"/>
                </a:solidFill>
              </a:defRPr>
            </a:lvl1pPr>
            <a:lvl2pPr marL="342815" indent="0" algn="ctr">
              <a:buNone/>
              <a:defRPr sz="1500"/>
            </a:lvl2pPr>
            <a:lvl3pPr marL="685628" indent="0" algn="ctr">
              <a:buNone/>
              <a:defRPr sz="1350"/>
            </a:lvl3pPr>
            <a:lvl4pPr marL="1028443" indent="0" algn="ctr">
              <a:buNone/>
              <a:defRPr sz="1200"/>
            </a:lvl4pPr>
            <a:lvl5pPr marL="1371257" indent="0" algn="ctr">
              <a:buNone/>
              <a:defRPr sz="1200"/>
            </a:lvl5pPr>
            <a:lvl6pPr marL="1714072" indent="0" algn="ctr">
              <a:buNone/>
              <a:defRPr sz="1200"/>
            </a:lvl6pPr>
            <a:lvl7pPr marL="2056885" indent="0" algn="ctr">
              <a:buNone/>
              <a:defRPr sz="1200"/>
            </a:lvl7pPr>
            <a:lvl8pPr marL="2399700" indent="0" algn="ctr">
              <a:buNone/>
              <a:defRPr sz="1200"/>
            </a:lvl8pPr>
            <a:lvl9pPr marL="2742515" indent="0" algn="ctr">
              <a:buNone/>
              <a:defRPr sz="1200"/>
            </a:lvl9pPr>
          </a:lstStyle>
          <a:p>
            <a:r>
              <a:rPr lang="en-US"/>
              <a:t>Subtitle</a:t>
            </a:r>
          </a:p>
        </p:txBody>
      </p:sp>
      <p:sp>
        <p:nvSpPr>
          <p:cNvPr id="4" name="Date Placeholder 3"/>
          <p:cNvSpPr>
            <a:spLocks noGrp="1"/>
          </p:cNvSpPr>
          <p:nvPr>
            <p:ph type="dt" sz="half" idx="10"/>
          </p:nvPr>
        </p:nvSpPr>
        <p:spPr>
          <a:xfrm>
            <a:off x="4572000" y="216157"/>
            <a:ext cx="1463469" cy="273844"/>
          </a:xfrm>
        </p:spPr>
        <p:txBody>
          <a:bodyPr lIns="0" tIns="11430" rIns="0" bIns="11430"/>
          <a:lstStyle>
            <a:lvl1pPr algn="l">
              <a:defRPr sz="1400">
                <a:solidFill>
                  <a:schemeClr val="bg1"/>
                </a:solidFill>
              </a:defRPr>
            </a:lvl1pPr>
          </a:lstStyle>
          <a:p>
            <a:fld id="{DC7CBD48-56FC-CC46-85D5-5376B750ACB7}" type="datetime1">
              <a:t>1/3/2021</a:t>
            </a:fld>
            <a:endParaRPr lang="en-US"/>
          </a:p>
        </p:txBody>
      </p:sp>
      <p:pic>
        <p:nvPicPr>
          <p:cNvPr id="8" name="Graphic 7">
            <a:extLst>
              <a:ext uri="{FF2B5EF4-FFF2-40B4-BE49-F238E27FC236}">
                <a16:creationId xmlns:a16="http://schemas.microsoft.com/office/drawing/2014/main" id="{CB73EF2C-80D4-604C-A01C-82D2581B2D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8325" y="1323507"/>
            <a:ext cx="3279802" cy="658815"/>
          </a:xfrm>
          <a:prstGeom prst="rect">
            <a:avLst/>
          </a:prstGeom>
        </p:spPr>
      </p:pic>
    </p:spTree>
    <p:extLst>
      <p:ext uri="{BB962C8B-B14F-4D97-AF65-F5344CB8AC3E}">
        <p14:creationId xmlns:p14="http://schemas.microsoft.com/office/powerpoint/2010/main" val="66721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231F89-412D-0C46-9093-057372987BC0}" type="datetime1">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37AD4-1126-44A2-B8AE-C24508FC0AC9}" type="slidenum">
              <a:rPr lang="en-US" smtClean="0"/>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47759" y="333133"/>
            <a:ext cx="7918776" cy="286554"/>
          </a:xfrm>
        </p:spPr>
        <p:txBody>
          <a:bodyPr anchor="b">
            <a:noAutofit/>
          </a:bodyPr>
          <a:lstStyle>
            <a:lvl1pPr marL="0" indent="0">
              <a:buNone/>
              <a:defRPr sz="1050" cap="all" baseline="0">
                <a:solidFill>
                  <a:schemeClr val="accent1"/>
                </a:solidFill>
              </a:defRPr>
            </a:lvl1pPr>
          </a:lstStyle>
          <a:p>
            <a:pPr lvl="0"/>
            <a:r>
              <a:rPr lang="en-US"/>
              <a:t>Click to edit Master text styles</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547759" y="1392726"/>
            <a:ext cx="7918776" cy="3240000"/>
          </a:xfrm>
          <a:prstGeom prst="rect">
            <a:avLst/>
          </a:prstGeom>
        </p:spPr>
        <p:txBody>
          <a:bodyPr lIns="91440" tIns="45720" rIns="91440" bIns="4572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a:extLst>
              <a:ext uri="{FF2B5EF4-FFF2-40B4-BE49-F238E27FC236}">
                <a16:creationId xmlns:a16="http://schemas.microsoft.com/office/drawing/2014/main" id="{C9EE5AB5-B854-486D-B12E-0B5DAA704D85}"/>
              </a:ext>
            </a:extLst>
          </p:cNvPr>
          <p:cNvSpPr>
            <a:spLocks noGrp="1"/>
          </p:cNvSpPr>
          <p:nvPr>
            <p:ph type="title"/>
          </p:nvPr>
        </p:nvSpPr>
        <p:spPr>
          <a:xfrm>
            <a:off x="547759" y="628858"/>
            <a:ext cx="7918776" cy="476147"/>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406277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DBD530-0C95-B248-BE6E-460D25DC0467}" type="datetime1">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37AD4-1126-44A2-B8AE-C24508FC0AC9}" type="slidenum">
              <a:rPr lang="en-US" smtClean="0"/>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47759" y="333133"/>
            <a:ext cx="7918776" cy="286554"/>
          </a:xfrm>
        </p:spPr>
        <p:txBody>
          <a:bodyPr anchor="b">
            <a:noAutofit/>
          </a:bodyPr>
          <a:lstStyle>
            <a:lvl1pPr marL="0" indent="0">
              <a:buNone/>
              <a:defRPr sz="1050" cap="all" baseline="0">
                <a:solidFill>
                  <a:schemeClr val="accent1"/>
                </a:solidFill>
              </a:defRPr>
            </a:lvl1pPr>
          </a:lstStyle>
          <a:p>
            <a:pPr lvl="0"/>
            <a:r>
              <a:rPr lang="en-US"/>
              <a:t>Click to edit Master text styles</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547759" y="1392726"/>
            <a:ext cx="3725548" cy="3240000"/>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7">
            <a:extLst>
              <a:ext uri="{FF2B5EF4-FFF2-40B4-BE49-F238E27FC236}">
                <a16:creationId xmlns:a16="http://schemas.microsoft.com/office/drawing/2014/main" id="{E584EC5E-0F4F-4D27-96CF-2C9E04FB2028}"/>
              </a:ext>
            </a:extLst>
          </p:cNvPr>
          <p:cNvSpPr>
            <a:spLocks noGrp="1"/>
          </p:cNvSpPr>
          <p:nvPr>
            <p:ph sz="quarter" idx="16"/>
          </p:nvPr>
        </p:nvSpPr>
        <p:spPr>
          <a:xfrm>
            <a:off x="4740987" y="1392726"/>
            <a:ext cx="3725548" cy="3240000"/>
          </a:xfrm>
          <a:prstGeom prst="rect">
            <a:avLst/>
          </a:prstGeom>
        </p:spPr>
        <p:txBody>
          <a:bodyPr lIns="91440" tIns="0" rIns="91440" bIns="45720">
            <a:noAutofit/>
          </a:bodyPr>
          <a:lstStyle>
            <a:lvl1pPr marL="0" indent="0">
              <a:lnSpc>
                <a:spcPct val="130000"/>
              </a:lnSpc>
              <a:spcBef>
                <a:spcPts val="0"/>
              </a:spcBef>
              <a:buNone/>
              <a:defRPr sz="1200"/>
            </a:lvl1pPr>
          </a:lstStyle>
          <a:p>
            <a:pPr lvl="0"/>
            <a:r>
              <a:rPr lang="en-US"/>
              <a:t>Click to edit Master text styles</a:t>
            </a:r>
          </a:p>
        </p:txBody>
      </p:sp>
      <p:sp>
        <p:nvSpPr>
          <p:cNvPr id="11" name="Title 1">
            <a:extLst>
              <a:ext uri="{FF2B5EF4-FFF2-40B4-BE49-F238E27FC236}">
                <a16:creationId xmlns:a16="http://schemas.microsoft.com/office/drawing/2014/main" id="{4DC0CDF4-3DF1-4EE2-B9E5-B969E0D2EB35}"/>
              </a:ext>
            </a:extLst>
          </p:cNvPr>
          <p:cNvSpPr>
            <a:spLocks noGrp="1"/>
          </p:cNvSpPr>
          <p:nvPr>
            <p:ph type="title"/>
          </p:nvPr>
        </p:nvSpPr>
        <p:spPr>
          <a:xfrm>
            <a:off x="547759" y="628858"/>
            <a:ext cx="7918776" cy="476147"/>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202854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picture (R)">
    <p:spTree>
      <p:nvGrpSpPr>
        <p:cNvPr id="1" name=""/>
        <p:cNvGrpSpPr/>
        <p:nvPr/>
      </p:nvGrpSpPr>
      <p:grpSpPr>
        <a:xfrm>
          <a:off x="0" y="0"/>
          <a:ext cx="0" cy="0"/>
          <a:chOff x="0" y="0"/>
          <a:chExt cx="0" cy="0"/>
        </a:xfrm>
      </p:grpSpPr>
      <p:sp>
        <p:nvSpPr>
          <p:cNvPr id="2" name="Title 1"/>
          <p:cNvSpPr>
            <a:spLocks noGrp="1"/>
          </p:cNvSpPr>
          <p:nvPr>
            <p:ph type="title"/>
          </p:nvPr>
        </p:nvSpPr>
        <p:spPr>
          <a:xfrm>
            <a:off x="547759" y="628858"/>
            <a:ext cx="3725548" cy="476147"/>
          </a:xfrm>
        </p:spPr>
        <p:txBody>
          <a:bodyPr/>
          <a:lstStyle>
            <a:lvl1pPr>
              <a:defRPr/>
            </a:lvl1pPr>
          </a:lstStyle>
          <a:p>
            <a:r>
              <a:rPr lang="en-US"/>
              <a:t>Click to edit Master title style</a:t>
            </a:r>
          </a:p>
        </p:txBody>
      </p:sp>
      <p:sp>
        <p:nvSpPr>
          <p:cNvPr id="4" name="Date Placeholder 3"/>
          <p:cNvSpPr>
            <a:spLocks noGrp="1"/>
          </p:cNvSpPr>
          <p:nvPr>
            <p:ph type="dt" sz="half" idx="10"/>
          </p:nvPr>
        </p:nvSpPr>
        <p:spPr/>
        <p:txBody>
          <a:bodyPr/>
          <a:lstStyle/>
          <a:p>
            <a:fld id="{C902647A-536E-584B-B949-515973F932E5}" type="datetime1">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37AD4-1126-44A2-B8AE-C24508FC0AC9}" type="slidenum">
              <a:rPr lang="en-US" smtClean="0"/>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47759" y="333133"/>
            <a:ext cx="3725548" cy="286554"/>
          </a:xfrm>
        </p:spPr>
        <p:txBody>
          <a:bodyPr anchor="b">
            <a:noAutofit/>
          </a:bodyPr>
          <a:lstStyle>
            <a:lvl1pPr marL="0" indent="0">
              <a:buNone/>
              <a:defRPr sz="1050" cap="all" baseline="0">
                <a:solidFill>
                  <a:schemeClr val="accent1"/>
                </a:solidFill>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hasCustomPrompt="1"/>
          </p:nvPr>
        </p:nvSpPr>
        <p:spPr>
          <a:xfrm>
            <a:off x="4572000" y="0"/>
            <a:ext cx="4572000" cy="5143500"/>
          </a:xfrm>
        </p:spPr>
        <p:txBody>
          <a:bodyPr/>
          <a:lstStyle>
            <a:lvl1pPr>
              <a:defRPr/>
            </a:lvl1pPr>
          </a:lstStyle>
          <a:p>
            <a:r>
              <a:rPr lang="en-US"/>
              <a:t>Add image from </a:t>
            </a:r>
            <a:r>
              <a:rPr lang="en-US" err="1"/>
              <a:t>Pickit</a:t>
            </a:r>
            <a:endParaRPr lang="en-US"/>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547759" y="1393842"/>
            <a:ext cx="3725548" cy="3238884"/>
          </a:xfrm>
          <a:prstGeom prst="rect">
            <a:avLst/>
          </a:prstGeom>
        </p:spPr>
        <p:txBody>
          <a:bodyPr lIns="91440" tIns="45720" rIns="91440" bIns="45720"/>
          <a:lstStyle>
            <a:lvl1pPr>
              <a:spcBef>
                <a:spcPts val="1800"/>
              </a:spcBef>
              <a:defRPr/>
            </a:lvl1pPr>
            <a:lvl2pPr>
              <a:spcBef>
                <a:spcPts val="450"/>
              </a:spcBef>
              <a:defRPr/>
            </a:lvl2pPr>
            <a:lvl3pPr>
              <a:spcBef>
                <a:spcPts val="450"/>
              </a:spcBef>
              <a:defRPr/>
            </a:lvl3pPr>
            <a:lvl4pPr>
              <a:spcBef>
                <a:spcPts val="450"/>
              </a:spcBef>
              <a:defRPr/>
            </a:lvl4pPr>
            <a:lvl5pPr>
              <a:spcBef>
                <a:spcPts val="45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987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R) dark1">
    <p:bg>
      <p:bgPr>
        <a:solidFill>
          <a:srgbClr val="0C22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759" y="1338899"/>
            <a:ext cx="3725548" cy="917665"/>
          </a:xfrm>
        </p:spPr>
        <p:txBody>
          <a:bodyPr>
            <a:noAutofit/>
          </a:bodyPr>
          <a:lstStyle>
            <a:lvl1pPr>
              <a:lnSpc>
                <a:spcPct val="100000"/>
              </a:lnSpc>
              <a:defRPr b="1">
                <a:solidFill>
                  <a:srgbClr val="E5E3D9"/>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E5E3D9"/>
                </a:solidFill>
              </a:defRPr>
            </a:lvl1pPr>
          </a:lstStyle>
          <a:p>
            <a:fld id="{8AE094B2-679E-6849-84B4-69706B82827B}" type="datetime1">
              <a:t>1/3/2021</a:t>
            </a:fld>
            <a:endParaRPr lang="en-US"/>
          </a:p>
        </p:txBody>
      </p:sp>
      <p:sp>
        <p:nvSpPr>
          <p:cNvPr id="5" name="Footer Placeholder 4"/>
          <p:cNvSpPr>
            <a:spLocks noGrp="1"/>
          </p:cNvSpPr>
          <p:nvPr>
            <p:ph type="ftr" sz="quarter" idx="11"/>
          </p:nvPr>
        </p:nvSpPr>
        <p:spPr/>
        <p:txBody>
          <a:bodyPr/>
          <a:lstStyle>
            <a:lvl1pPr>
              <a:defRPr>
                <a:solidFill>
                  <a:srgbClr val="E5E3D9"/>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E5E3D9"/>
                </a:solidFill>
              </a:defRPr>
            </a:lvl1pPr>
          </a:lstStyle>
          <a:p>
            <a:fld id="{6E737AD4-1126-44A2-B8AE-C24508FC0AC9}" type="slidenum">
              <a:rPr lang="en-US" smtClean="0"/>
              <a:pPr/>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47759" y="980064"/>
            <a:ext cx="3725548" cy="286554"/>
          </a:xfrm>
        </p:spPr>
        <p:txBody>
          <a:bodyPr anchor="b">
            <a:noAutofit/>
          </a:bodyPr>
          <a:lstStyle>
            <a:lvl1pPr marL="0" indent="0">
              <a:buNone/>
              <a:defRPr sz="1050" cap="all" baseline="0">
                <a:solidFill>
                  <a:schemeClr val="accent1"/>
                </a:solidFill>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hasCustomPrompt="1"/>
          </p:nvPr>
        </p:nvSpPr>
        <p:spPr>
          <a:xfrm>
            <a:off x="4572000" y="0"/>
            <a:ext cx="4572000" cy="5143500"/>
          </a:xfrm>
        </p:spPr>
        <p:txBody>
          <a:bodyPr/>
          <a:lstStyle>
            <a:lvl1pPr>
              <a:defRPr>
                <a:solidFill>
                  <a:srgbClr val="E5E3D9"/>
                </a:solidFill>
              </a:defRPr>
            </a:lvl1pPr>
          </a:lstStyle>
          <a:p>
            <a:r>
              <a:rPr lang="en-US"/>
              <a:t>Add image from </a:t>
            </a:r>
            <a:r>
              <a:rPr lang="en-US" err="1"/>
              <a:t>Pickit</a:t>
            </a:r>
            <a:endParaRPr lang="en-US"/>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547759" y="2571750"/>
            <a:ext cx="3725548" cy="2059200"/>
          </a:xfrm>
          <a:prstGeom prst="rect">
            <a:avLst/>
          </a:prstGeom>
        </p:spPr>
        <p:txBody>
          <a:bodyPr lIns="91440" tIns="45720" rIns="91440" bIns="45720">
            <a:noAutofit/>
          </a:bodyPr>
          <a:lstStyle>
            <a:lvl1pPr marL="0" indent="0">
              <a:lnSpc>
                <a:spcPct val="130000"/>
              </a:lnSpc>
              <a:spcBef>
                <a:spcPts val="0"/>
              </a:spcBef>
              <a:buNone/>
              <a:defRPr sz="1200">
                <a:solidFill>
                  <a:srgbClr val="E5E3D9"/>
                </a:solidFill>
              </a:defRPr>
            </a:lvl1pPr>
          </a:lstStyle>
          <a:p>
            <a:pPr lvl="0"/>
            <a:r>
              <a:rPr lang="en-US"/>
              <a:t>Click to edit Master text styles</a:t>
            </a:r>
          </a:p>
        </p:txBody>
      </p:sp>
    </p:spTree>
    <p:extLst>
      <p:ext uri="{BB962C8B-B14F-4D97-AF65-F5344CB8AC3E}">
        <p14:creationId xmlns:p14="http://schemas.microsoft.com/office/powerpoint/2010/main" val="89938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picture (R) dark2">
    <p:bg>
      <p:bgPr>
        <a:solidFill>
          <a:srgbClr val="0C22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759" y="1338899"/>
            <a:ext cx="3725548" cy="917665"/>
          </a:xfrm>
        </p:spPr>
        <p:txBody>
          <a:bodyPr>
            <a:noAutofit/>
          </a:bodyPr>
          <a:lstStyle>
            <a:lvl1pPr>
              <a:lnSpc>
                <a:spcPct val="100000"/>
              </a:lnSpc>
              <a:defRPr b="1">
                <a:solidFill>
                  <a:srgbClr val="E5E3D9"/>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E5E3D9"/>
                </a:solidFill>
              </a:defRPr>
            </a:lvl1pPr>
          </a:lstStyle>
          <a:p>
            <a:fld id="{0F6799F7-6FAC-9F4C-8C34-6ABD69D80234}" type="datetime1">
              <a:t>1/3/2021</a:t>
            </a:fld>
            <a:endParaRPr lang="en-US"/>
          </a:p>
        </p:txBody>
      </p:sp>
      <p:sp>
        <p:nvSpPr>
          <p:cNvPr id="5" name="Footer Placeholder 4"/>
          <p:cNvSpPr>
            <a:spLocks noGrp="1"/>
          </p:cNvSpPr>
          <p:nvPr>
            <p:ph type="ftr" sz="quarter" idx="11"/>
          </p:nvPr>
        </p:nvSpPr>
        <p:spPr/>
        <p:txBody>
          <a:bodyPr/>
          <a:lstStyle>
            <a:lvl1pPr>
              <a:defRPr>
                <a:solidFill>
                  <a:srgbClr val="E5E3D9"/>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E5E3D9"/>
                </a:solidFill>
              </a:defRPr>
            </a:lvl1pPr>
          </a:lstStyle>
          <a:p>
            <a:fld id="{6E737AD4-1126-44A2-B8AE-C24508FC0AC9}" type="slidenum">
              <a:rPr lang="en-US" smtClean="0"/>
              <a:pPr/>
              <a:t>‹#›</a:t>
            </a:fld>
            <a:endParaRPr lang="en-US"/>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hasCustomPrompt="1"/>
          </p:nvPr>
        </p:nvSpPr>
        <p:spPr>
          <a:xfrm>
            <a:off x="4572000" y="0"/>
            <a:ext cx="4572000" cy="5143500"/>
          </a:xfrm>
        </p:spPr>
        <p:txBody>
          <a:bodyPr/>
          <a:lstStyle>
            <a:lvl1pPr>
              <a:defRPr>
                <a:solidFill>
                  <a:srgbClr val="E5E3D9"/>
                </a:solidFill>
              </a:defRPr>
            </a:lvl1pPr>
          </a:lstStyle>
          <a:p>
            <a:r>
              <a:rPr lang="en-US"/>
              <a:t>Add image from </a:t>
            </a:r>
            <a:r>
              <a:rPr lang="en-US" err="1"/>
              <a:t>Pickit</a:t>
            </a:r>
            <a:endParaRPr lang="en-US"/>
          </a:p>
        </p:txBody>
      </p:sp>
      <p:pic>
        <p:nvPicPr>
          <p:cNvPr id="3" name="Graphic 2">
            <a:extLst>
              <a:ext uri="{FF2B5EF4-FFF2-40B4-BE49-F238E27FC236}">
                <a16:creationId xmlns:a16="http://schemas.microsoft.com/office/drawing/2014/main" id="{08CA9F33-B109-44C3-8A40-ACE6BE7B8B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8665" y="965147"/>
            <a:ext cx="536447" cy="287378"/>
          </a:xfrm>
          <a:prstGeom prst="rect">
            <a:avLst/>
          </a:prstGeom>
        </p:spPr>
      </p:pic>
      <p:sp>
        <p:nvSpPr>
          <p:cNvPr id="9" name="Content Placeholder 7">
            <a:extLst>
              <a:ext uri="{FF2B5EF4-FFF2-40B4-BE49-F238E27FC236}">
                <a16:creationId xmlns:a16="http://schemas.microsoft.com/office/drawing/2014/main" id="{82512964-BD5E-4B21-BBEB-C81731797100}"/>
              </a:ext>
            </a:extLst>
          </p:cNvPr>
          <p:cNvSpPr>
            <a:spLocks noGrp="1"/>
          </p:cNvSpPr>
          <p:nvPr>
            <p:ph sz="quarter" idx="15"/>
          </p:nvPr>
        </p:nvSpPr>
        <p:spPr>
          <a:xfrm>
            <a:off x="547759" y="2573525"/>
            <a:ext cx="3725548" cy="2059200"/>
          </a:xfrm>
          <a:prstGeom prst="rect">
            <a:avLst/>
          </a:prstGeom>
        </p:spPr>
        <p:txBody>
          <a:bodyPr lIns="91440" tIns="45720" rIns="91440" bIns="45720">
            <a:noAutofit/>
          </a:bodyPr>
          <a:lstStyle>
            <a:lvl1pPr marL="0" indent="0">
              <a:lnSpc>
                <a:spcPct val="130000"/>
              </a:lnSpc>
              <a:spcBef>
                <a:spcPts val="0"/>
              </a:spcBef>
              <a:buNone/>
              <a:defRPr sz="1200">
                <a:solidFill>
                  <a:srgbClr val="E5E3D9"/>
                </a:solidFill>
              </a:defRPr>
            </a:lvl1pPr>
          </a:lstStyle>
          <a:p>
            <a:pPr lvl="0"/>
            <a:r>
              <a:rPr lang="en-US"/>
              <a:t>Click to edit Master text styles</a:t>
            </a:r>
          </a:p>
        </p:txBody>
      </p:sp>
    </p:spTree>
    <p:extLst>
      <p:ext uri="{BB962C8B-B14F-4D97-AF65-F5344CB8AC3E}">
        <p14:creationId xmlns:p14="http://schemas.microsoft.com/office/powerpoint/2010/main" val="103227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icture top">
    <p:spTree>
      <p:nvGrpSpPr>
        <p:cNvPr id="1" name=""/>
        <p:cNvGrpSpPr/>
        <p:nvPr/>
      </p:nvGrpSpPr>
      <p:grpSpPr>
        <a:xfrm>
          <a:off x="0" y="0"/>
          <a:ext cx="0" cy="0"/>
          <a:chOff x="0" y="0"/>
          <a:chExt cx="0" cy="0"/>
        </a:xfrm>
      </p:grpSpPr>
      <p:sp>
        <p:nvSpPr>
          <p:cNvPr id="2" name="Title 1"/>
          <p:cNvSpPr>
            <a:spLocks noGrp="1"/>
          </p:cNvSpPr>
          <p:nvPr>
            <p:ph type="title"/>
          </p:nvPr>
        </p:nvSpPr>
        <p:spPr>
          <a:xfrm>
            <a:off x="552224" y="3654304"/>
            <a:ext cx="3725548" cy="917665"/>
          </a:xfrm>
        </p:spPr>
        <p:txBody>
          <a:bodyPr>
            <a:noAutofit/>
          </a:bodyPr>
          <a:lstStyle>
            <a:lvl1pPr>
              <a:lnSpc>
                <a:spcPct val="100000"/>
              </a:lnSpc>
              <a:defRPr b="1">
                <a:solidFill>
                  <a:srgbClr val="094E5D"/>
                </a:solidFill>
              </a:defRPr>
            </a:lvl1pPr>
          </a:lstStyle>
          <a:p>
            <a:r>
              <a:rPr lang="en-US"/>
              <a:t>Click to edit Master title style</a:t>
            </a:r>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52224" y="3344885"/>
            <a:ext cx="3725548" cy="286554"/>
          </a:xfrm>
        </p:spPr>
        <p:txBody>
          <a:bodyPr anchor="b">
            <a:noAutofit/>
          </a:bodyPr>
          <a:lstStyle>
            <a:lvl1pPr marL="0" indent="0">
              <a:buNone/>
              <a:defRPr sz="1050" cap="all" baseline="0">
                <a:solidFill>
                  <a:schemeClr val="accent1"/>
                </a:solidFill>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0" y="1"/>
            <a:ext cx="9144000" cy="3129325"/>
          </a:xfrm>
        </p:spPr>
        <p:txBody>
          <a:bodyPr/>
          <a:lstStyle/>
          <a:p>
            <a:r>
              <a:rPr lang="en-US"/>
              <a:t>Click icon to add picture</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4729184" y="3344885"/>
            <a:ext cx="3862592" cy="1227084"/>
          </a:xfrm>
          <a:prstGeom prst="rect">
            <a:avLst/>
          </a:prstGeom>
        </p:spPr>
        <p:txBody>
          <a:bodyPr lIns="91440" tIns="136800" rIns="91440" bIns="45720">
            <a:noAutofit/>
          </a:bodyPr>
          <a:lstStyle>
            <a:lvl1pPr marL="0" indent="0">
              <a:lnSpc>
                <a:spcPct val="130000"/>
              </a:lnSpc>
              <a:spcBef>
                <a:spcPts val="0"/>
              </a:spcBef>
              <a:buNone/>
              <a:defRPr sz="1200">
                <a:solidFill>
                  <a:srgbClr val="094E5D"/>
                </a:solidFill>
              </a:defRPr>
            </a:lvl1pPr>
          </a:lstStyle>
          <a:p>
            <a:pPr lvl="0"/>
            <a:r>
              <a:rPr lang="en-US"/>
              <a:t>Click to edit Master text styles</a:t>
            </a:r>
          </a:p>
        </p:txBody>
      </p:sp>
    </p:spTree>
    <p:extLst>
      <p:ext uri="{BB962C8B-B14F-4D97-AF65-F5344CB8AC3E}">
        <p14:creationId xmlns:p14="http://schemas.microsoft.com/office/powerpoint/2010/main" val="23613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7760" y="623058"/>
            <a:ext cx="7967591" cy="476147"/>
          </a:xfrm>
          <a:prstGeom prst="rect">
            <a:avLst/>
          </a:prstGeom>
        </p:spPr>
        <p:txBody>
          <a:bodyPr vert="horz" lIns="45720" tIns="22860" rIns="45720" bIns="22860" rtlCol="0" anchor="t">
            <a:noAutofit/>
          </a:bodyPr>
          <a:lstStyle/>
          <a:p>
            <a:r>
              <a:rPr lang="en-US"/>
              <a:t>Click to edit Master title style</a:t>
            </a:r>
          </a:p>
        </p:txBody>
      </p:sp>
      <p:sp>
        <p:nvSpPr>
          <p:cNvPr id="3" name="Text Placeholder 2"/>
          <p:cNvSpPr>
            <a:spLocks noGrp="1"/>
          </p:cNvSpPr>
          <p:nvPr>
            <p:ph type="body" idx="1"/>
          </p:nvPr>
        </p:nvSpPr>
        <p:spPr>
          <a:xfrm>
            <a:off x="547760" y="1393842"/>
            <a:ext cx="7967591" cy="3238883"/>
          </a:xfrm>
          <a:prstGeom prst="rect">
            <a:avLst/>
          </a:prstGeom>
        </p:spPr>
        <p:txBody>
          <a:bodyPr vert="horz" lIns="45720" tIns="22860" rIns="45720" bIns="2286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7760" y="4794571"/>
            <a:ext cx="562187" cy="273844"/>
          </a:xfrm>
          <a:prstGeom prst="rect">
            <a:avLst/>
          </a:prstGeom>
        </p:spPr>
        <p:txBody>
          <a:bodyPr vert="horz" lIns="0" tIns="22860" rIns="0" bIns="22860" rtlCol="0" anchor="ctr"/>
          <a:lstStyle>
            <a:lvl1pPr algn="l">
              <a:defRPr sz="638">
                <a:solidFill>
                  <a:srgbClr val="404040"/>
                </a:solidFill>
              </a:defRPr>
            </a:lvl1pPr>
          </a:lstStyle>
          <a:p>
            <a:fld id="{794C2AEC-A073-364D-81B6-67774822CBAC}" type="datetime1">
              <a:t>1/3/2021</a:t>
            </a:fld>
            <a:endParaRPr lang="en-US"/>
          </a:p>
        </p:txBody>
      </p:sp>
      <p:sp>
        <p:nvSpPr>
          <p:cNvPr id="5" name="Footer Placeholder 4"/>
          <p:cNvSpPr>
            <a:spLocks noGrp="1"/>
          </p:cNvSpPr>
          <p:nvPr>
            <p:ph type="ftr" sz="quarter" idx="3"/>
          </p:nvPr>
        </p:nvSpPr>
        <p:spPr>
          <a:xfrm>
            <a:off x="1922396" y="4794571"/>
            <a:ext cx="2350800" cy="273844"/>
          </a:xfrm>
          <a:prstGeom prst="rect">
            <a:avLst/>
          </a:prstGeom>
        </p:spPr>
        <p:txBody>
          <a:bodyPr vert="horz" lIns="45720" tIns="22860" rIns="45720" bIns="22860" rtlCol="0" anchor="ctr"/>
          <a:lstStyle>
            <a:lvl1pPr algn="l">
              <a:defRPr sz="638">
                <a:solidFill>
                  <a:srgbClr val="404040"/>
                </a:solidFill>
              </a:defRPr>
            </a:lvl1pPr>
          </a:lstStyle>
          <a:p>
            <a:endParaRPr lang="en-US"/>
          </a:p>
        </p:txBody>
      </p:sp>
      <p:sp>
        <p:nvSpPr>
          <p:cNvPr id="6" name="Slide Number Placeholder 5"/>
          <p:cNvSpPr>
            <a:spLocks noGrp="1"/>
          </p:cNvSpPr>
          <p:nvPr>
            <p:ph type="sldNum" sz="quarter" idx="4"/>
          </p:nvPr>
        </p:nvSpPr>
        <p:spPr>
          <a:xfrm>
            <a:off x="1109947" y="4794571"/>
            <a:ext cx="812449" cy="273844"/>
          </a:xfrm>
          <a:prstGeom prst="rect">
            <a:avLst/>
          </a:prstGeom>
        </p:spPr>
        <p:txBody>
          <a:bodyPr vert="horz" lIns="45720" tIns="22860" rIns="45720" bIns="22860" rtlCol="0" anchor="ctr"/>
          <a:lstStyle>
            <a:lvl1pPr algn="ctr">
              <a:defRPr sz="638">
                <a:solidFill>
                  <a:srgbClr val="404040"/>
                </a:solidFill>
              </a:defRPr>
            </a:lvl1pPr>
          </a:lstStyle>
          <a:p>
            <a:fld id="{6E737AD4-1126-44A2-B8AE-C24508FC0AC9}" type="slidenum">
              <a:rPr lang="en-US" smtClean="0"/>
              <a:pPr/>
              <a:t>‹#›</a:t>
            </a:fld>
            <a:endParaRPr lang="en-US"/>
          </a:p>
        </p:txBody>
      </p:sp>
    </p:spTree>
    <p:extLst>
      <p:ext uri="{BB962C8B-B14F-4D97-AF65-F5344CB8AC3E}">
        <p14:creationId xmlns:p14="http://schemas.microsoft.com/office/powerpoint/2010/main" val="4279505223"/>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88" r:id="rId3"/>
    <p:sldLayoutId id="2147483676" r:id="rId4"/>
    <p:sldLayoutId id="2147483675" r:id="rId5"/>
    <p:sldLayoutId id="2147483674" r:id="rId6"/>
    <p:sldLayoutId id="2147483677" r:id="rId7"/>
    <p:sldLayoutId id="2147483678" r:id="rId8"/>
    <p:sldLayoutId id="2147483679" r:id="rId9"/>
    <p:sldLayoutId id="2147483664" r:id="rId10"/>
    <p:sldLayoutId id="2147483680" r:id="rId11"/>
    <p:sldLayoutId id="2147483681" r:id="rId12"/>
    <p:sldLayoutId id="2147483667" r:id="rId13"/>
    <p:sldLayoutId id="2147483690" r:id="rId14"/>
  </p:sldLayoutIdLst>
  <p:hf sldNum="0" hdr="0" ftr="0" dt="0"/>
  <p:txStyles>
    <p:titleStyle>
      <a:lvl1pPr algn="l" defTabSz="685628" rtl="0" eaLnBrk="1" latinLnBrk="0" hangingPunct="1">
        <a:lnSpc>
          <a:spcPct val="100000"/>
        </a:lnSpc>
        <a:spcBef>
          <a:spcPct val="0"/>
        </a:spcBef>
        <a:buNone/>
        <a:defRPr sz="2800" b="1" kern="1200">
          <a:solidFill>
            <a:srgbClr val="094E5D"/>
          </a:solidFill>
          <a:latin typeface="+mj-lt"/>
          <a:ea typeface="+mj-ea"/>
          <a:cs typeface="+mj-cs"/>
        </a:defRPr>
      </a:lvl1pPr>
    </p:titleStyle>
    <p:body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628" rtl="0" eaLnBrk="1" latinLnBrk="0" hangingPunct="1">
        <a:defRPr sz="1350" kern="1200">
          <a:solidFill>
            <a:schemeClr val="tx1"/>
          </a:solidFill>
          <a:latin typeface="+mn-lt"/>
          <a:ea typeface="+mn-ea"/>
          <a:cs typeface="+mn-cs"/>
        </a:defRPr>
      </a:lvl1pPr>
      <a:lvl2pPr marL="342815" algn="l" defTabSz="685628" rtl="0" eaLnBrk="1" latinLnBrk="0" hangingPunct="1">
        <a:defRPr sz="1350" kern="1200">
          <a:solidFill>
            <a:schemeClr val="tx1"/>
          </a:solidFill>
          <a:latin typeface="+mn-lt"/>
          <a:ea typeface="+mn-ea"/>
          <a:cs typeface="+mn-cs"/>
        </a:defRPr>
      </a:lvl2pPr>
      <a:lvl3pPr marL="685628" algn="l" defTabSz="685628" rtl="0" eaLnBrk="1" latinLnBrk="0" hangingPunct="1">
        <a:defRPr sz="1350" kern="1200">
          <a:solidFill>
            <a:schemeClr val="tx1"/>
          </a:solidFill>
          <a:latin typeface="+mn-lt"/>
          <a:ea typeface="+mn-ea"/>
          <a:cs typeface="+mn-cs"/>
        </a:defRPr>
      </a:lvl3pPr>
      <a:lvl4pPr marL="1028443" algn="l" defTabSz="685628" rtl="0" eaLnBrk="1" latinLnBrk="0" hangingPunct="1">
        <a:defRPr sz="1350" kern="1200">
          <a:solidFill>
            <a:schemeClr val="tx1"/>
          </a:solidFill>
          <a:latin typeface="+mn-lt"/>
          <a:ea typeface="+mn-ea"/>
          <a:cs typeface="+mn-cs"/>
        </a:defRPr>
      </a:lvl4pPr>
      <a:lvl5pPr marL="1371257" algn="l" defTabSz="685628" rtl="0" eaLnBrk="1" latinLnBrk="0" hangingPunct="1">
        <a:defRPr sz="1350" kern="1200">
          <a:solidFill>
            <a:schemeClr val="tx1"/>
          </a:solidFill>
          <a:latin typeface="+mn-lt"/>
          <a:ea typeface="+mn-ea"/>
          <a:cs typeface="+mn-cs"/>
        </a:defRPr>
      </a:lvl5pPr>
      <a:lvl6pPr marL="1714072" algn="l" defTabSz="685628" rtl="0" eaLnBrk="1" latinLnBrk="0" hangingPunct="1">
        <a:defRPr sz="1350" kern="1200">
          <a:solidFill>
            <a:schemeClr val="tx1"/>
          </a:solidFill>
          <a:latin typeface="+mn-lt"/>
          <a:ea typeface="+mn-ea"/>
          <a:cs typeface="+mn-cs"/>
        </a:defRPr>
      </a:lvl6pPr>
      <a:lvl7pPr marL="2056885" algn="l" defTabSz="685628" rtl="0" eaLnBrk="1" latinLnBrk="0" hangingPunct="1">
        <a:defRPr sz="1350" kern="1200">
          <a:solidFill>
            <a:schemeClr val="tx1"/>
          </a:solidFill>
          <a:latin typeface="+mn-lt"/>
          <a:ea typeface="+mn-ea"/>
          <a:cs typeface="+mn-cs"/>
        </a:defRPr>
      </a:lvl7pPr>
      <a:lvl8pPr marL="2399700" algn="l" defTabSz="685628" rtl="0" eaLnBrk="1" latinLnBrk="0" hangingPunct="1">
        <a:defRPr sz="1350" kern="1200">
          <a:solidFill>
            <a:schemeClr val="tx1"/>
          </a:solidFill>
          <a:latin typeface="+mn-lt"/>
          <a:ea typeface="+mn-ea"/>
          <a:cs typeface="+mn-cs"/>
        </a:defRPr>
      </a:lvl8pPr>
      <a:lvl9pPr marL="2742515" algn="l" defTabSz="685628"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8.png"/><Relationship Id="rId9" Type="http://schemas.openxmlformats.org/officeDocument/2006/relationships/image" Target="../media/image14.png"/><Relationship Id="rId1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23.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9.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slide" Target="slide6.xml"/><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 Target="slide6.xml"/><Relationship Id="rId7" Type="http://schemas.openxmlformats.org/officeDocument/2006/relationships/diagramQuickStyle" Target="../diagrams/quickStyle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9.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AFC84B-F04A-480A-91DF-5B95883A2C0D}"/>
              </a:ext>
            </a:extLst>
          </p:cNvPr>
          <p:cNvSpPr>
            <a:spLocks noGrp="1"/>
          </p:cNvSpPr>
          <p:nvPr>
            <p:ph type="ctrTitle"/>
          </p:nvPr>
        </p:nvSpPr>
        <p:spPr>
          <a:xfrm>
            <a:off x="4572000" y="3072384"/>
            <a:ext cx="3943350" cy="638524"/>
          </a:xfrm>
        </p:spPr>
        <p:txBody>
          <a:bodyPr/>
          <a:lstStyle/>
          <a:p>
            <a:r>
              <a:rPr lang="en-US"/>
              <a:t>Microsoft Power BI</a:t>
            </a:r>
          </a:p>
        </p:txBody>
      </p:sp>
      <p:sp>
        <p:nvSpPr>
          <p:cNvPr id="9" name="Subtitle 8">
            <a:extLst>
              <a:ext uri="{FF2B5EF4-FFF2-40B4-BE49-F238E27FC236}">
                <a16:creationId xmlns:a16="http://schemas.microsoft.com/office/drawing/2014/main" id="{C848F0B7-61AD-46AB-8D98-A01D9E5E9F08}"/>
              </a:ext>
            </a:extLst>
          </p:cNvPr>
          <p:cNvSpPr>
            <a:spLocks noGrp="1"/>
          </p:cNvSpPr>
          <p:nvPr>
            <p:ph type="subTitle" idx="1"/>
          </p:nvPr>
        </p:nvSpPr>
        <p:spPr>
          <a:xfrm>
            <a:off x="4376928" y="3889248"/>
            <a:ext cx="3943350" cy="535304"/>
          </a:xfrm>
        </p:spPr>
        <p:txBody>
          <a:bodyPr/>
          <a:lstStyle/>
          <a:p>
            <a:r>
              <a:rPr lang="en-US" i="1">
                <a:latin typeface="Calibri" panose="020F0502020204030204" pitchFamily="34" charset="0"/>
                <a:cs typeface="Calibri" panose="020F0502020204030204" pitchFamily="34" charset="0"/>
              </a:rPr>
              <a:t>From data to insights within minutes</a:t>
            </a:r>
          </a:p>
        </p:txBody>
      </p:sp>
      <p:pic>
        <p:nvPicPr>
          <p:cNvPr id="3" name="Picture 2" descr="Icon&#10;&#10;Description automatically generated">
            <a:extLst>
              <a:ext uri="{FF2B5EF4-FFF2-40B4-BE49-F238E27FC236}">
                <a16:creationId xmlns:a16="http://schemas.microsoft.com/office/drawing/2014/main" id="{9A6FE0CD-263C-4BE6-8D2D-C1AC4F173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664" y="1620839"/>
            <a:ext cx="1122097" cy="1480673"/>
          </a:xfrm>
          <a:prstGeom prst="rect">
            <a:avLst/>
          </a:prstGeom>
        </p:spPr>
      </p:pic>
    </p:spTree>
    <p:extLst>
      <p:ext uri="{BB962C8B-B14F-4D97-AF65-F5344CB8AC3E}">
        <p14:creationId xmlns:p14="http://schemas.microsoft.com/office/powerpoint/2010/main" val="2195432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C448EDC-2E2A-4AB7-8239-E17912C0CD6C}"/>
              </a:ext>
            </a:extLst>
          </p:cNvPr>
          <p:cNvPicPr>
            <a:picLocks noGrp="1" noChangeAspect="1"/>
          </p:cNvPicPr>
          <p:nvPr>
            <p:ph sz="quarter" idx="15"/>
          </p:nvPr>
        </p:nvPicPr>
        <p:blipFill>
          <a:blip r:embed="rId3"/>
          <a:stretch>
            <a:fillRect/>
          </a:stretch>
        </p:blipFill>
        <p:spPr>
          <a:xfrm>
            <a:off x="8484432" y="0"/>
            <a:ext cx="659568" cy="577458"/>
          </a:xfrm>
        </p:spPr>
      </p:pic>
      <p:sp>
        <p:nvSpPr>
          <p:cNvPr id="4" name="Title 3">
            <a:extLst>
              <a:ext uri="{FF2B5EF4-FFF2-40B4-BE49-F238E27FC236}">
                <a16:creationId xmlns:a16="http://schemas.microsoft.com/office/drawing/2014/main" id="{9D22AF6A-51E2-4B25-848E-A4A2492337CD}"/>
              </a:ext>
            </a:extLst>
          </p:cNvPr>
          <p:cNvSpPr>
            <a:spLocks noGrp="1"/>
          </p:cNvSpPr>
          <p:nvPr>
            <p:ph type="title"/>
          </p:nvPr>
        </p:nvSpPr>
        <p:spPr>
          <a:xfrm>
            <a:off x="757513" y="339384"/>
            <a:ext cx="7164680" cy="476147"/>
          </a:xfrm>
        </p:spPr>
        <p:txBody>
          <a:bodyPr/>
          <a:lstStyle/>
          <a:p>
            <a:r>
              <a:rPr lang="en-US"/>
              <a:t>Why Power BI?</a:t>
            </a:r>
          </a:p>
        </p:txBody>
      </p:sp>
      <p:cxnSp>
        <p:nvCxnSpPr>
          <p:cNvPr id="11" name="Straight Connector 10">
            <a:extLst>
              <a:ext uri="{FF2B5EF4-FFF2-40B4-BE49-F238E27FC236}">
                <a16:creationId xmlns:a16="http://schemas.microsoft.com/office/drawing/2014/main" id="{9B5C0C10-AAC2-4C26-94CC-FF8D0F637BFB}"/>
              </a:ext>
            </a:extLst>
          </p:cNvPr>
          <p:cNvCxnSpPr>
            <a:cxnSpLocks/>
          </p:cNvCxnSpPr>
          <p:nvPr/>
        </p:nvCxnSpPr>
        <p:spPr>
          <a:xfrm>
            <a:off x="829056" y="815531"/>
            <a:ext cx="749633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D57F9C-2FC3-49A3-957E-947A962B3ECF}"/>
              </a:ext>
            </a:extLst>
          </p:cNvPr>
          <p:cNvSpPr txBox="1"/>
          <p:nvPr/>
        </p:nvSpPr>
        <p:spPr>
          <a:xfrm>
            <a:off x="757513" y="955046"/>
            <a:ext cx="7164679" cy="584775"/>
          </a:xfrm>
          <a:prstGeom prst="rect">
            <a:avLst/>
          </a:prstGeom>
          <a:noFill/>
        </p:spPr>
        <p:txBody>
          <a:bodyPr wrap="square" rtlCol="0">
            <a:spAutoFit/>
          </a:bodyPr>
          <a:lstStyle/>
          <a:p>
            <a:r>
              <a:rPr lang="en-US" sz="1600" dirty="0">
                <a:solidFill>
                  <a:srgbClr val="094E5D"/>
                </a:solidFill>
              </a:rPr>
              <a:t>Power BI transforms your unrelated on-premise and cloud data sources into coherent, visually stunning and securely share interactive insights</a:t>
            </a:r>
          </a:p>
        </p:txBody>
      </p:sp>
      <p:sp>
        <p:nvSpPr>
          <p:cNvPr id="13" name="TextBox 12">
            <a:extLst>
              <a:ext uri="{FF2B5EF4-FFF2-40B4-BE49-F238E27FC236}">
                <a16:creationId xmlns:a16="http://schemas.microsoft.com/office/drawing/2014/main" id="{924483E2-5C4D-4725-B849-6AF702319DAB}"/>
              </a:ext>
            </a:extLst>
          </p:cNvPr>
          <p:cNvSpPr txBox="1"/>
          <p:nvPr/>
        </p:nvSpPr>
        <p:spPr>
          <a:xfrm>
            <a:off x="1982255" y="4047125"/>
            <a:ext cx="5179490" cy="738664"/>
          </a:xfrm>
          <a:prstGeom prst="rect">
            <a:avLst/>
          </a:prstGeom>
          <a:noFill/>
        </p:spPr>
        <p:txBody>
          <a:bodyPr wrap="square" rtlCol="0">
            <a:spAutoFit/>
          </a:bodyPr>
          <a:lstStyle/>
          <a:p>
            <a:pPr marL="285750" indent="-285750" algn="l">
              <a:buFont typeface="Calibri" panose="020F0502020204030204" pitchFamily="34" charset="0"/>
              <a:buChar char="∞"/>
            </a:pPr>
            <a:r>
              <a:rPr lang="en-US" sz="1400" dirty="0">
                <a:solidFill>
                  <a:srgbClr val="094E5D"/>
                </a:solidFill>
                <a:latin typeface="Calibri" panose="020F0502020204030204" pitchFamily="34" charset="0"/>
                <a:cs typeface="Calibri" panose="020F0502020204030204" pitchFamily="34" charset="0"/>
              </a:rPr>
              <a:t>Consolidate multiple sources into one place</a:t>
            </a:r>
          </a:p>
          <a:p>
            <a:pPr marL="285750" indent="-285750">
              <a:buFont typeface="Calibri" panose="020F0502020204030204" pitchFamily="34" charset="0"/>
              <a:buChar char="∞"/>
            </a:pPr>
            <a:r>
              <a:rPr lang="en-US" sz="1400" dirty="0">
                <a:solidFill>
                  <a:srgbClr val="094E5D"/>
                </a:solidFill>
                <a:latin typeface="Calibri" panose="020F0502020204030204" pitchFamily="34" charset="0"/>
                <a:cs typeface="Calibri" panose="020F0502020204030204" pitchFamily="34" charset="0"/>
              </a:rPr>
              <a:t>Transforming data into a data model to get insights</a:t>
            </a:r>
          </a:p>
          <a:p>
            <a:pPr marL="285750" indent="-285750">
              <a:buFont typeface="Calibri" panose="020F0502020204030204" pitchFamily="34" charset="0"/>
              <a:buChar char="∞"/>
            </a:pPr>
            <a:r>
              <a:rPr lang="en-US" sz="1400" dirty="0">
                <a:solidFill>
                  <a:srgbClr val="094E5D"/>
                </a:solidFill>
                <a:latin typeface="Calibri" panose="020F0502020204030204" pitchFamily="34" charset="0"/>
                <a:cs typeface="Calibri" panose="020F0502020204030204" pitchFamily="34" charset="0"/>
              </a:rPr>
              <a:t>Create rich-interactive visualizations with AI infused analytics</a:t>
            </a:r>
          </a:p>
        </p:txBody>
      </p:sp>
      <p:grpSp>
        <p:nvGrpSpPr>
          <p:cNvPr id="97" name="Group 96">
            <a:extLst>
              <a:ext uri="{FF2B5EF4-FFF2-40B4-BE49-F238E27FC236}">
                <a16:creationId xmlns:a16="http://schemas.microsoft.com/office/drawing/2014/main" id="{30470DC2-CE13-416E-ABF5-FF2312235FF8}"/>
              </a:ext>
            </a:extLst>
          </p:cNvPr>
          <p:cNvGrpSpPr/>
          <p:nvPr/>
        </p:nvGrpSpPr>
        <p:grpSpPr>
          <a:xfrm>
            <a:off x="1237560" y="1774580"/>
            <a:ext cx="6204584" cy="2037785"/>
            <a:chOff x="1066245" y="1771269"/>
            <a:chExt cx="6204584" cy="2037785"/>
          </a:xfrm>
        </p:grpSpPr>
        <p:pic>
          <p:nvPicPr>
            <p:cNvPr id="14" name="Picture 13" descr="Icon&#10;&#10;Description automatically generated">
              <a:extLst>
                <a:ext uri="{FF2B5EF4-FFF2-40B4-BE49-F238E27FC236}">
                  <a16:creationId xmlns:a16="http://schemas.microsoft.com/office/drawing/2014/main" id="{DC921AF9-614D-4BD9-AD89-6951670810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433" y="2314813"/>
              <a:ext cx="618888" cy="816659"/>
            </a:xfrm>
            <a:prstGeom prst="rect">
              <a:avLst/>
            </a:prstGeom>
          </p:spPr>
        </p:pic>
        <p:grpSp>
          <p:nvGrpSpPr>
            <p:cNvPr id="15" name="Group 14">
              <a:extLst>
                <a:ext uri="{FF2B5EF4-FFF2-40B4-BE49-F238E27FC236}">
                  <a16:creationId xmlns:a16="http://schemas.microsoft.com/office/drawing/2014/main" id="{8ABA3DA1-F232-4280-A1AD-2EF89D0DA52C}"/>
                </a:ext>
              </a:extLst>
            </p:cNvPr>
            <p:cNvGrpSpPr/>
            <p:nvPr/>
          </p:nvGrpSpPr>
          <p:grpSpPr>
            <a:xfrm>
              <a:off x="4339852" y="1983266"/>
              <a:ext cx="2930977" cy="1620712"/>
              <a:chOff x="7018864" y="2257415"/>
              <a:chExt cx="5059237" cy="2459479"/>
            </a:xfrm>
          </p:grpSpPr>
          <p:grpSp>
            <p:nvGrpSpPr>
              <p:cNvPr id="16" name="Group 15">
                <a:extLst>
                  <a:ext uri="{FF2B5EF4-FFF2-40B4-BE49-F238E27FC236}">
                    <a16:creationId xmlns:a16="http://schemas.microsoft.com/office/drawing/2014/main" id="{8F3F8EAB-0554-439E-9D28-E8D65F523E04}"/>
                  </a:ext>
                </a:extLst>
              </p:cNvPr>
              <p:cNvGrpSpPr/>
              <p:nvPr/>
            </p:nvGrpSpPr>
            <p:grpSpPr>
              <a:xfrm>
                <a:off x="7018864" y="2257415"/>
                <a:ext cx="5059237" cy="2459479"/>
                <a:chOff x="7018864" y="2257415"/>
                <a:chExt cx="5059237" cy="2459479"/>
              </a:xfrm>
            </p:grpSpPr>
            <p:grpSp>
              <p:nvGrpSpPr>
                <p:cNvPr id="18" name="Group 17">
                  <a:extLst>
                    <a:ext uri="{FF2B5EF4-FFF2-40B4-BE49-F238E27FC236}">
                      <a16:creationId xmlns:a16="http://schemas.microsoft.com/office/drawing/2014/main" id="{6CA29C81-6626-4664-ADBD-7CA94578FB1A}"/>
                    </a:ext>
                  </a:extLst>
                </p:cNvPr>
                <p:cNvGrpSpPr>
                  <a:grpSpLocks noChangeAspect="1"/>
                </p:cNvGrpSpPr>
                <p:nvPr/>
              </p:nvGrpSpPr>
              <p:grpSpPr>
                <a:xfrm>
                  <a:off x="10432181" y="2257415"/>
                  <a:ext cx="548640" cy="1042085"/>
                  <a:chOff x="10286449" y="1529656"/>
                  <a:chExt cx="917410" cy="1742525"/>
                </a:xfrm>
              </p:grpSpPr>
              <p:sp>
                <p:nvSpPr>
                  <p:cNvPr id="29" name="Rounded Rectangle 153">
                    <a:extLst>
                      <a:ext uri="{FF2B5EF4-FFF2-40B4-BE49-F238E27FC236}">
                        <a16:creationId xmlns:a16="http://schemas.microsoft.com/office/drawing/2014/main" id="{2126E6FF-1141-409E-80CF-29B52772E437}"/>
                      </a:ext>
                    </a:extLst>
                  </p:cNvPr>
                  <p:cNvSpPr/>
                  <p:nvPr/>
                </p:nvSpPr>
                <p:spPr bwMode="auto">
                  <a:xfrm>
                    <a:off x="10493458" y="1529656"/>
                    <a:ext cx="489183" cy="173986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spcBef>
                        <a:spcPct val="0"/>
                      </a:spcBef>
                      <a:spcAft>
                        <a:spcPct val="0"/>
                      </a:spcAft>
                    </a:pPr>
                    <a:endParaRPr lang="en-US" sz="204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a:extLst>
                      <a:ext uri="{FF2B5EF4-FFF2-40B4-BE49-F238E27FC236}">
                        <a16:creationId xmlns:a16="http://schemas.microsoft.com/office/drawing/2014/main" id="{0788491E-139E-4721-ACF6-6BFB7923954E}"/>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10372236" y="1690687"/>
                    <a:ext cx="745838" cy="1344992"/>
                  </a:xfrm>
                  <a:prstGeom prst="rect">
                    <a:avLst/>
                  </a:prstGeom>
                  <a:noFill/>
                  <a:ln>
                    <a:noFill/>
                  </a:ln>
                </p:spPr>
              </p:pic>
              <p:pic>
                <p:nvPicPr>
                  <p:cNvPr id="31" name="Picture 30">
                    <a:extLst>
                      <a:ext uri="{FF2B5EF4-FFF2-40B4-BE49-F238E27FC236}">
                        <a16:creationId xmlns:a16="http://schemas.microsoft.com/office/drawing/2014/main" id="{B04B2E4A-72A7-4A62-A9A0-2503937866CF}"/>
                      </a:ext>
                    </a:extLst>
                  </p:cNvPr>
                  <p:cNvPicPr>
                    <a:picLocks noChangeAspect="1"/>
                  </p:cNvPicPr>
                  <p:nvPr/>
                </p:nvPicPr>
                <p:blipFill rotWithShape="1">
                  <a:blip r:embed="rId6" cstate="screen">
                    <a:extLst>
                      <a:ext uri="{28A0092B-C50C-407E-A947-70E740481C1C}">
                        <a14:useLocalDpi xmlns:a14="http://schemas.microsoft.com/office/drawing/2010/main" val="0"/>
                      </a:ext>
                    </a:extLst>
                  </a:blip>
                  <a:srcRect/>
                  <a:stretch/>
                </p:blipFill>
                <p:spPr>
                  <a:xfrm>
                    <a:off x="10372230" y="1818052"/>
                    <a:ext cx="745838" cy="1112933"/>
                  </a:xfrm>
                  <a:prstGeom prst="rect">
                    <a:avLst/>
                  </a:prstGeom>
                </p:spPr>
              </p:pic>
              <p:sp>
                <p:nvSpPr>
                  <p:cNvPr id="32" name="Rounded Rectangle 223">
                    <a:extLst>
                      <a:ext uri="{FF2B5EF4-FFF2-40B4-BE49-F238E27FC236}">
                        <a16:creationId xmlns:a16="http://schemas.microsoft.com/office/drawing/2014/main" id="{6780FE3E-3B3D-45F6-918A-DE9BCCB375BD}"/>
                      </a:ext>
                    </a:extLst>
                  </p:cNvPr>
                  <p:cNvSpPr/>
                  <p:nvPr/>
                </p:nvSpPr>
                <p:spPr bwMode="auto">
                  <a:xfrm>
                    <a:off x="10286449" y="1529656"/>
                    <a:ext cx="917410" cy="1742525"/>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solidFill>
                    <a:schemeClr val="bg2">
                      <a:lumMod val="1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pPr>
                    <a:endParaRPr lang="en-US" sz="816" kern="0" spc="-50" dirty="0" err="1">
                      <a:solidFill>
                        <a:srgbClr val="68217A"/>
                      </a:solidFill>
                      <a:ea typeface="Segoe UI" pitchFamily="34" charset="0"/>
                      <a:cs typeface="Segoe UI" pitchFamily="34" charset="0"/>
                    </a:endParaRPr>
                  </a:p>
                </p:txBody>
              </p:sp>
            </p:grpSp>
            <p:sp>
              <p:nvSpPr>
                <p:cNvPr id="19" name="Freeform 1383">
                  <a:extLst>
                    <a:ext uri="{FF2B5EF4-FFF2-40B4-BE49-F238E27FC236}">
                      <a16:creationId xmlns:a16="http://schemas.microsoft.com/office/drawing/2014/main" id="{D67F531B-EBE9-4D0F-B4B5-EE8A6D9BA60B}"/>
                    </a:ext>
                  </a:extLst>
                </p:cNvPr>
                <p:cNvSpPr>
                  <a:spLocks noChangeAspect="1" noEditPoints="1"/>
                </p:cNvSpPr>
                <p:nvPr/>
              </p:nvSpPr>
              <p:spPr bwMode="auto">
                <a:xfrm>
                  <a:off x="7018864" y="2534980"/>
                  <a:ext cx="3840480" cy="218191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chemeClr val="bg2">
                    <a:lumMod val="10000"/>
                  </a:schemeClr>
                </a:solidFill>
                <a:ln w="9525">
                  <a:solidFill>
                    <a:schemeClr val="bg1"/>
                  </a:solidFill>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121"/>
                  <a:endParaRPr lang="en-US" sz="1632" dirty="0">
                    <a:solidFill>
                      <a:srgbClr val="000000"/>
                    </a:solidFill>
                  </a:endParaRPr>
                </a:p>
              </p:txBody>
            </p:sp>
            <p:grpSp>
              <p:nvGrpSpPr>
                <p:cNvPr id="20" name="Group 19">
                  <a:extLst>
                    <a:ext uri="{FF2B5EF4-FFF2-40B4-BE49-F238E27FC236}">
                      <a16:creationId xmlns:a16="http://schemas.microsoft.com/office/drawing/2014/main" id="{7C2625F1-A3E2-4326-AB4B-7420DCF46E71}"/>
                    </a:ext>
                  </a:extLst>
                </p:cNvPr>
                <p:cNvGrpSpPr>
                  <a:grpSpLocks noChangeAspect="1"/>
                </p:cNvGrpSpPr>
                <p:nvPr/>
              </p:nvGrpSpPr>
              <p:grpSpPr>
                <a:xfrm>
                  <a:off x="10432181" y="3352369"/>
                  <a:ext cx="1645920" cy="1132186"/>
                  <a:chOff x="1117586" y="1978512"/>
                  <a:chExt cx="2372574" cy="1629558"/>
                </a:xfrm>
              </p:grpSpPr>
              <p:pic>
                <p:nvPicPr>
                  <p:cNvPr id="21" name="Picture 20">
                    <a:extLst>
                      <a:ext uri="{FF2B5EF4-FFF2-40B4-BE49-F238E27FC236}">
                        <a16:creationId xmlns:a16="http://schemas.microsoft.com/office/drawing/2014/main" id="{518B72B6-5934-41B1-9FB8-DB4903254009}"/>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a:stretch/>
                </p:blipFill>
                <p:spPr>
                  <a:xfrm>
                    <a:off x="1309718" y="2130700"/>
                    <a:ext cx="1845671" cy="1326874"/>
                  </a:xfrm>
                  <a:prstGeom prst="rect">
                    <a:avLst/>
                  </a:prstGeom>
                  <a:noFill/>
                  <a:ln>
                    <a:noFill/>
                  </a:ln>
                </p:spPr>
              </p:pic>
              <p:grpSp>
                <p:nvGrpSpPr>
                  <p:cNvPr id="22" name="Group 21">
                    <a:extLst>
                      <a:ext uri="{FF2B5EF4-FFF2-40B4-BE49-F238E27FC236}">
                        <a16:creationId xmlns:a16="http://schemas.microsoft.com/office/drawing/2014/main" id="{3568D156-0037-4A6C-96DE-1EC5DD23F43E}"/>
                      </a:ext>
                    </a:extLst>
                  </p:cNvPr>
                  <p:cNvGrpSpPr/>
                  <p:nvPr/>
                </p:nvGrpSpPr>
                <p:grpSpPr>
                  <a:xfrm>
                    <a:off x="1307936" y="2212479"/>
                    <a:ext cx="1844519" cy="1136088"/>
                    <a:chOff x="1276066" y="3677905"/>
                    <a:chExt cx="2524835" cy="1555113"/>
                  </a:xfrm>
                </p:grpSpPr>
                <p:pic>
                  <p:nvPicPr>
                    <p:cNvPr id="27" name="Picture 26">
                      <a:extLst>
                        <a:ext uri="{FF2B5EF4-FFF2-40B4-BE49-F238E27FC236}">
                          <a16:creationId xmlns:a16="http://schemas.microsoft.com/office/drawing/2014/main" id="{E8F6D0C8-4D37-44A3-844E-A675BC205A3E}"/>
                        </a:ext>
                      </a:extLst>
                    </p:cNvPr>
                    <p:cNvPicPr>
                      <a:picLocks noChangeAspect="1"/>
                    </p:cNvPicPr>
                    <p:nvPr/>
                  </p:nvPicPr>
                  <p:blipFill rotWithShape="1">
                    <a:blip r:embed="rId8" cstate="screen">
                      <a:extLst>
                        <a:ext uri="{28A0092B-C50C-407E-A947-70E740481C1C}">
                          <a14:useLocalDpi xmlns:a14="http://schemas.microsoft.com/office/drawing/2010/main" val="0"/>
                        </a:ext>
                      </a:extLst>
                    </a:blip>
                    <a:srcRect/>
                    <a:stretch/>
                  </p:blipFill>
                  <p:spPr>
                    <a:xfrm>
                      <a:off x="1276066" y="3677905"/>
                      <a:ext cx="2524835" cy="1555113"/>
                    </a:xfrm>
                    <a:prstGeom prst="rect">
                      <a:avLst/>
                    </a:prstGeom>
                  </p:spPr>
                </p:pic>
                <p:pic>
                  <p:nvPicPr>
                    <p:cNvPr id="28" name="Picture 27">
                      <a:extLst>
                        <a:ext uri="{FF2B5EF4-FFF2-40B4-BE49-F238E27FC236}">
                          <a16:creationId xmlns:a16="http://schemas.microsoft.com/office/drawing/2014/main" id="{AE326285-4CDE-42C9-81D8-AC18BBF6AFCC}"/>
                        </a:ext>
                      </a:extLst>
                    </p:cNvPr>
                    <p:cNvPicPr>
                      <a:picLocks noChangeAspect="1"/>
                    </p:cNvPicPr>
                    <p:nvPr/>
                  </p:nvPicPr>
                  <p:blipFill rotWithShape="1">
                    <a:blip r:embed="rId9" cstate="screen">
                      <a:extLst>
                        <a:ext uri="{28A0092B-C50C-407E-A947-70E740481C1C}">
                          <a14:useLocalDpi xmlns:a14="http://schemas.microsoft.com/office/drawing/2010/main" val="0"/>
                        </a:ext>
                      </a:extLst>
                    </a:blip>
                    <a:srcRect/>
                    <a:stretch/>
                  </p:blipFill>
                  <p:spPr>
                    <a:xfrm>
                      <a:off x="2524585" y="4449793"/>
                      <a:ext cx="1269242" cy="783225"/>
                    </a:xfrm>
                    <a:prstGeom prst="rect">
                      <a:avLst/>
                    </a:prstGeom>
                  </p:spPr>
                </p:pic>
              </p:grpSp>
              <p:grpSp>
                <p:nvGrpSpPr>
                  <p:cNvPr id="23" name="Group 22">
                    <a:extLst>
                      <a:ext uri="{FF2B5EF4-FFF2-40B4-BE49-F238E27FC236}">
                        <a16:creationId xmlns:a16="http://schemas.microsoft.com/office/drawing/2014/main" id="{180A4393-1F22-4682-8E50-E95519F48EBD}"/>
                      </a:ext>
                    </a:extLst>
                  </p:cNvPr>
                  <p:cNvGrpSpPr/>
                  <p:nvPr/>
                </p:nvGrpSpPr>
                <p:grpSpPr>
                  <a:xfrm>
                    <a:off x="1117586" y="1978512"/>
                    <a:ext cx="2372574" cy="1629558"/>
                    <a:chOff x="1117586" y="1978512"/>
                    <a:chExt cx="2372574" cy="1629558"/>
                  </a:xfrm>
                </p:grpSpPr>
                <p:sp>
                  <p:nvSpPr>
                    <p:cNvPr id="24" name="Rounded Rectangle 89">
                      <a:extLst>
                        <a:ext uri="{FF2B5EF4-FFF2-40B4-BE49-F238E27FC236}">
                          <a16:creationId xmlns:a16="http://schemas.microsoft.com/office/drawing/2014/main" id="{6CF0AEF3-3045-41BB-83AE-7DE565AC6634}"/>
                        </a:ext>
                      </a:extLst>
                    </p:cNvPr>
                    <p:cNvSpPr>
                      <a:spLocks noChangeAspect="1"/>
                    </p:cNvSpPr>
                    <p:nvPr/>
                  </p:nvSpPr>
                  <p:spPr bwMode="auto">
                    <a:xfrm rot="16200000">
                      <a:off x="1489094" y="1607004"/>
                      <a:ext cx="1629558" cy="2372574"/>
                    </a:xfrm>
                    <a:custGeom>
                      <a:avLst/>
                      <a:gdLst/>
                      <a:ahLst/>
                      <a:cxnLst/>
                      <a:rect l="l" t="t" r="r" b="b"/>
                      <a:pathLst>
                        <a:path w="3265981" h="3654426">
                          <a:moveTo>
                            <a:pt x="2686301" y="3311991"/>
                          </a:moveTo>
                          <a:cubicBezTo>
                            <a:pt x="2647724" y="3311991"/>
                            <a:pt x="2616451" y="3343264"/>
                            <a:pt x="2616451" y="3381841"/>
                          </a:cubicBezTo>
                          <a:cubicBezTo>
                            <a:pt x="2616451" y="3420417"/>
                            <a:pt x="2647724" y="3451690"/>
                            <a:pt x="2686301" y="3451690"/>
                          </a:cubicBezTo>
                          <a:lnTo>
                            <a:pt x="2698749" y="3451691"/>
                          </a:lnTo>
                          <a:cubicBezTo>
                            <a:pt x="2737326" y="3451691"/>
                            <a:pt x="2768599" y="3420418"/>
                            <a:pt x="2768599" y="3381841"/>
                          </a:cubicBezTo>
                          <a:lnTo>
                            <a:pt x="2768600" y="3381841"/>
                          </a:lnTo>
                          <a:cubicBezTo>
                            <a:pt x="2768600" y="3343264"/>
                            <a:pt x="2737327" y="3311991"/>
                            <a:pt x="2698750" y="3311991"/>
                          </a:cubicBezTo>
                          <a:close/>
                          <a:moveTo>
                            <a:pt x="2477370" y="3311991"/>
                          </a:moveTo>
                          <a:cubicBezTo>
                            <a:pt x="2438793" y="3311991"/>
                            <a:pt x="2407520" y="3343264"/>
                            <a:pt x="2407520" y="3381841"/>
                          </a:cubicBezTo>
                          <a:cubicBezTo>
                            <a:pt x="2407520" y="3420417"/>
                            <a:pt x="2438793" y="3451690"/>
                            <a:pt x="2477370" y="3451690"/>
                          </a:cubicBezTo>
                          <a:lnTo>
                            <a:pt x="2490960" y="3451691"/>
                          </a:lnTo>
                          <a:cubicBezTo>
                            <a:pt x="2529537" y="3451691"/>
                            <a:pt x="2560810" y="3420418"/>
                            <a:pt x="2560810" y="3381841"/>
                          </a:cubicBezTo>
                          <a:lnTo>
                            <a:pt x="2560811" y="3381841"/>
                          </a:lnTo>
                          <a:cubicBezTo>
                            <a:pt x="2560811" y="3343264"/>
                            <a:pt x="2529538" y="3311991"/>
                            <a:pt x="2490961" y="3311991"/>
                          </a:cubicBezTo>
                          <a:close/>
                          <a:moveTo>
                            <a:pt x="1951037" y="3311991"/>
                          </a:moveTo>
                          <a:cubicBezTo>
                            <a:pt x="1912460" y="3311991"/>
                            <a:pt x="1881187" y="3343264"/>
                            <a:pt x="1881187" y="3381841"/>
                          </a:cubicBezTo>
                          <a:cubicBezTo>
                            <a:pt x="1881187" y="3420417"/>
                            <a:pt x="1912460" y="3451690"/>
                            <a:pt x="1951037" y="3451690"/>
                          </a:cubicBezTo>
                          <a:lnTo>
                            <a:pt x="2282030" y="3451691"/>
                          </a:lnTo>
                          <a:cubicBezTo>
                            <a:pt x="2320607" y="3451691"/>
                            <a:pt x="2351880" y="3420418"/>
                            <a:pt x="2351880" y="3381841"/>
                          </a:cubicBezTo>
                          <a:lnTo>
                            <a:pt x="2351881" y="3381841"/>
                          </a:lnTo>
                          <a:cubicBezTo>
                            <a:pt x="2351881" y="3343264"/>
                            <a:pt x="2320608" y="3311991"/>
                            <a:pt x="2282031" y="3311991"/>
                          </a:cubicBezTo>
                          <a:close/>
                          <a:moveTo>
                            <a:pt x="299489" y="299430"/>
                          </a:moveTo>
                          <a:lnTo>
                            <a:pt x="299489" y="3141056"/>
                          </a:lnTo>
                          <a:lnTo>
                            <a:pt x="2966489" y="3141056"/>
                          </a:lnTo>
                          <a:lnTo>
                            <a:pt x="2966489" y="299430"/>
                          </a:lnTo>
                          <a:close/>
                          <a:moveTo>
                            <a:pt x="134787" y="0"/>
                          </a:moveTo>
                          <a:lnTo>
                            <a:pt x="3131194" y="0"/>
                          </a:lnTo>
                          <a:cubicBezTo>
                            <a:pt x="3205635" y="0"/>
                            <a:pt x="3265981" y="60346"/>
                            <a:pt x="3265981" y="134787"/>
                          </a:cubicBezTo>
                          <a:lnTo>
                            <a:pt x="3265981" y="3519639"/>
                          </a:lnTo>
                          <a:cubicBezTo>
                            <a:pt x="3265981" y="3594080"/>
                            <a:pt x="3205635" y="3654426"/>
                            <a:pt x="3131194" y="3654426"/>
                          </a:cubicBezTo>
                          <a:lnTo>
                            <a:pt x="134787" y="3654426"/>
                          </a:lnTo>
                          <a:cubicBezTo>
                            <a:pt x="60346" y="3654426"/>
                            <a:pt x="0" y="3594080"/>
                            <a:pt x="0" y="3519639"/>
                          </a:cubicBezTo>
                          <a:lnTo>
                            <a:pt x="0" y="134787"/>
                          </a:lnTo>
                          <a:cubicBezTo>
                            <a:pt x="0" y="60346"/>
                            <a:pt x="60346" y="0"/>
                            <a:pt x="134787" y="0"/>
                          </a:cubicBezTo>
                          <a:close/>
                        </a:path>
                      </a:pathLst>
                    </a:custGeom>
                    <a:solidFill>
                      <a:schemeClr val="bg2">
                        <a:lumMod val="1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pPr>
                      <a:endParaRPr lang="en-US" sz="816" kern="0" spc="-50" dirty="0" err="1">
                        <a:solidFill>
                          <a:srgbClr val="68217A"/>
                        </a:soli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506FBB32-FE58-42CD-A60F-EC17C51F6B6E}"/>
                        </a:ext>
                      </a:extLst>
                    </p:cNvPr>
                    <p:cNvSpPr/>
                    <p:nvPr/>
                  </p:nvSpPr>
                  <p:spPr bwMode="auto">
                    <a:xfrm>
                      <a:off x="3172854" y="2198842"/>
                      <a:ext cx="307998" cy="808750"/>
                    </a:xfrm>
                    <a:prstGeom prst="rect">
                      <a:avLst/>
                    </a:prstGeom>
                    <a:solidFill>
                      <a:schemeClr val="bg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spcBef>
                          <a:spcPct val="0"/>
                        </a:spcBef>
                        <a:spcAft>
                          <a:spcPct val="0"/>
                        </a:spcAft>
                      </a:pPr>
                      <a:endParaRPr lang="en-US" sz="204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a:extLst>
                        <a:ext uri="{FF2B5EF4-FFF2-40B4-BE49-F238E27FC236}">
                          <a16:creationId xmlns:a16="http://schemas.microsoft.com/office/drawing/2014/main" id="{F5E598F5-4A7D-4644-9C07-3F05B62DD59D}"/>
                        </a:ext>
                      </a:extLst>
                    </p:cNvPr>
                    <p:cNvPicPr>
                      <a:picLocks noChangeAspect="1"/>
                    </p:cNvPicPr>
                    <p:nvPr/>
                  </p:nvPicPr>
                  <p:blipFill>
                    <a:blip r:embed="rId10" cstate="screen">
                      <a:biLevel thresh="25000"/>
                      <a:extLst>
                        <a:ext uri="{28A0092B-C50C-407E-A947-70E740481C1C}">
                          <a14:useLocalDpi xmlns:a14="http://schemas.microsoft.com/office/drawing/2010/main" val="0"/>
                        </a:ext>
                      </a:extLst>
                    </a:blip>
                    <a:stretch>
                      <a:fillRect/>
                    </a:stretch>
                  </p:blipFill>
                  <p:spPr>
                    <a:xfrm>
                      <a:off x="3229523" y="2739186"/>
                      <a:ext cx="195334" cy="108208"/>
                    </a:xfrm>
                    <a:prstGeom prst="rect">
                      <a:avLst/>
                    </a:prstGeom>
                  </p:spPr>
                </p:pic>
              </p:grpSp>
            </p:grpSp>
          </p:grpSp>
          <p:pic>
            <p:nvPicPr>
              <p:cNvPr id="17" name="Picture 16">
                <a:extLst>
                  <a:ext uri="{FF2B5EF4-FFF2-40B4-BE49-F238E27FC236}">
                    <a16:creationId xmlns:a16="http://schemas.microsoft.com/office/drawing/2014/main" id="{B5913EDE-BF6A-457D-BFD7-2AC4782DB0B5}"/>
                  </a:ext>
                </a:extLst>
              </p:cNvPr>
              <p:cNvPicPr>
                <a:picLocks noChangeAspect="1"/>
              </p:cNvPicPr>
              <p:nvPr/>
            </p:nvPicPr>
            <p:blipFill>
              <a:blip r:embed="rId11"/>
              <a:stretch>
                <a:fillRect/>
              </a:stretch>
            </p:blipFill>
            <p:spPr>
              <a:xfrm>
                <a:off x="7626151" y="2638675"/>
                <a:ext cx="2647950" cy="1733550"/>
              </a:xfrm>
              <a:prstGeom prst="rect">
                <a:avLst/>
              </a:prstGeom>
            </p:spPr>
          </p:pic>
        </p:grpSp>
        <p:sp>
          <p:nvSpPr>
            <p:cNvPr id="5" name="Arrow: Right 4">
              <a:extLst>
                <a:ext uri="{FF2B5EF4-FFF2-40B4-BE49-F238E27FC236}">
                  <a16:creationId xmlns:a16="http://schemas.microsoft.com/office/drawing/2014/main" id="{77F75454-CD4D-4ED6-B044-EA5031B8EE10}"/>
                </a:ext>
              </a:extLst>
            </p:cNvPr>
            <p:cNvSpPr/>
            <p:nvPr/>
          </p:nvSpPr>
          <p:spPr>
            <a:xfrm flipV="1">
              <a:off x="3934047" y="2794366"/>
              <a:ext cx="618888" cy="134368"/>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336619C-D9EC-4A1D-9AC6-AD254D34CABB}"/>
                </a:ext>
              </a:extLst>
            </p:cNvPr>
            <p:cNvSpPr txBox="1"/>
            <p:nvPr/>
          </p:nvSpPr>
          <p:spPr>
            <a:xfrm>
              <a:off x="3109319" y="3098360"/>
              <a:ext cx="937629" cy="276999"/>
            </a:xfrm>
            <a:prstGeom prst="rect">
              <a:avLst/>
            </a:prstGeom>
            <a:noFill/>
          </p:spPr>
          <p:txBody>
            <a:bodyPr wrap="none" rtlCol="0">
              <a:spAutoFit/>
            </a:bodyPr>
            <a:lstStyle/>
            <a:p>
              <a:pPr algn="l"/>
              <a:r>
                <a:rPr lang="en-US" sz="1200" dirty="0">
                  <a:latin typeface="Arial Black" panose="020B0A04020102020204" pitchFamily="34" charset="0"/>
                </a:rPr>
                <a:t>Power BI</a:t>
              </a:r>
            </a:p>
          </p:txBody>
        </p:sp>
        <p:pic>
          <p:nvPicPr>
            <p:cNvPr id="10" name="Picture 9" descr="Logo&#10;&#10;Description automatically generated">
              <a:extLst>
                <a:ext uri="{FF2B5EF4-FFF2-40B4-BE49-F238E27FC236}">
                  <a16:creationId xmlns:a16="http://schemas.microsoft.com/office/drawing/2014/main" id="{0DD0F441-746C-496D-8FB4-48A410241DC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52534" y="1771269"/>
              <a:ext cx="1121899" cy="320872"/>
            </a:xfrm>
            <a:prstGeom prst="rect">
              <a:avLst/>
            </a:prstGeom>
          </p:spPr>
        </p:pic>
        <p:pic>
          <p:nvPicPr>
            <p:cNvPr id="55" name="Picture 54">
              <a:extLst>
                <a:ext uri="{FF2B5EF4-FFF2-40B4-BE49-F238E27FC236}">
                  <a16:creationId xmlns:a16="http://schemas.microsoft.com/office/drawing/2014/main" id="{2B7766F8-3540-4FCD-929A-8D1DFC50118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245" y="2108351"/>
              <a:ext cx="1125560" cy="280379"/>
            </a:xfrm>
            <a:prstGeom prst="rect">
              <a:avLst/>
            </a:prstGeom>
          </p:spPr>
        </p:pic>
        <p:pic>
          <p:nvPicPr>
            <p:cNvPr id="63" name="Picture 62" descr="A picture containing text, sign, clipart&#10;&#10;Description automatically generated">
              <a:extLst>
                <a:ext uri="{FF2B5EF4-FFF2-40B4-BE49-F238E27FC236}">
                  <a16:creationId xmlns:a16="http://schemas.microsoft.com/office/drawing/2014/main" id="{A7241980-BF2F-4BA6-A62E-DD678A620B1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95843" y="3163585"/>
              <a:ext cx="767061" cy="336959"/>
            </a:xfrm>
            <a:prstGeom prst="rect">
              <a:avLst/>
            </a:prstGeom>
          </p:spPr>
        </p:pic>
        <p:cxnSp>
          <p:nvCxnSpPr>
            <p:cNvPr id="66" name="Straight Arrow Connector 65">
              <a:extLst>
                <a:ext uri="{FF2B5EF4-FFF2-40B4-BE49-F238E27FC236}">
                  <a16:creationId xmlns:a16="http://schemas.microsoft.com/office/drawing/2014/main" id="{8CE5B256-B5E0-4A49-A679-9A2042EFA5BC}"/>
                </a:ext>
              </a:extLst>
            </p:cNvPr>
            <p:cNvCxnSpPr>
              <a:cxnSpLocks/>
            </p:cNvCxnSpPr>
            <p:nvPr/>
          </p:nvCxnSpPr>
          <p:spPr>
            <a:xfrm>
              <a:off x="2732963" y="2124213"/>
              <a:ext cx="412551" cy="47978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0576E05-7E79-44CB-8CDC-3B99ADE02081}"/>
                </a:ext>
              </a:extLst>
            </p:cNvPr>
            <p:cNvCxnSpPr>
              <a:cxnSpLocks/>
            </p:cNvCxnSpPr>
            <p:nvPr/>
          </p:nvCxnSpPr>
          <p:spPr>
            <a:xfrm>
              <a:off x="2258840" y="2381369"/>
              <a:ext cx="872049" cy="339855"/>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53C04DA-CAE2-4B6E-999B-0BE7B4CDE202}"/>
                </a:ext>
              </a:extLst>
            </p:cNvPr>
            <p:cNvCxnSpPr>
              <a:cxnSpLocks/>
            </p:cNvCxnSpPr>
            <p:nvPr/>
          </p:nvCxnSpPr>
          <p:spPr>
            <a:xfrm flipV="1">
              <a:off x="1836174" y="2853358"/>
              <a:ext cx="1273145" cy="31717"/>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75" name="Picture 74" descr="Icon&#10;&#10;Description automatically generated">
              <a:extLst>
                <a:ext uri="{FF2B5EF4-FFF2-40B4-BE49-F238E27FC236}">
                  <a16:creationId xmlns:a16="http://schemas.microsoft.com/office/drawing/2014/main" id="{C8EE1D34-7DD1-46A7-BD0C-6A3F3DEFF47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00280" y="2525153"/>
              <a:ext cx="552685" cy="552685"/>
            </a:xfrm>
            <a:prstGeom prst="rect">
              <a:avLst/>
            </a:prstGeom>
          </p:spPr>
        </p:pic>
        <p:cxnSp>
          <p:nvCxnSpPr>
            <p:cNvPr id="78" name="Straight Arrow Connector 77">
              <a:extLst>
                <a:ext uri="{FF2B5EF4-FFF2-40B4-BE49-F238E27FC236}">
                  <a16:creationId xmlns:a16="http://schemas.microsoft.com/office/drawing/2014/main" id="{9F688BF7-6145-40A4-8838-C805C184F919}"/>
                </a:ext>
              </a:extLst>
            </p:cNvPr>
            <p:cNvCxnSpPr>
              <a:cxnSpLocks/>
            </p:cNvCxnSpPr>
            <p:nvPr/>
          </p:nvCxnSpPr>
          <p:spPr>
            <a:xfrm flipV="1">
              <a:off x="2039405" y="2958014"/>
              <a:ext cx="1061981" cy="366874"/>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00581B2E-99C6-4216-A811-C5ACC1B9D68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54484" y="3434351"/>
              <a:ext cx="1159949" cy="374703"/>
            </a:xfrm>
            <a:prstGeom prst="rect">
              <a:avLst/>
            </a:prstGeom>
          </p:spPr>
        </p:pic>
        <p:cxnSp>
          <p:nvCxnSpPr>
            <p:cNvPr id="92" name="Straight Arrow Connector 91">
              <a:extLst>
                <a:ext uri="{FF2B5EF4-FFF2-40B4-BE49-F238E27FC236}">
                  <a16:creationId xmlns:a16="http://schemas.microsoft.com/office/drawing/2014/main" id="{260C7DBE-29B7-4BA3-84A9-9D932DE46CD7}"/>
                </a:ext>
              </a:extLst>
            </p:cNvPr>
            <p:cNvCxnSpPr>
              <a:cxnSpLocks/>
            </p:cNvCxnSpPr>
            <p:nvPr/>
          </p:nvCxnSpPr>
          <p:spPr>
            <a:xfrm flipV="1">
              <a:off x="2732963" y="3077839"/>
              <a:ext cx="368423" cy="440985"/>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947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C448EDC-2E2A-4AB7-8239-E17912C0CD6C}"/>
              </a:ext>
            </a:extLst>
          </p:cNvPr>
          <p:cNvPicPr>
            <a:picLocks noGrp="1" noChangeAspect="1"/>
          </p:cNvPicPr>
          <p:nvPr>
            <p:ph sz="quarter" idx="15"/>
          </p:nvPr>
        </p:nvPicPr>
        <p:blipFill>
          <a:blip r:embed="rId3"/>
          <a:stretch>
            <a:fillRect/>
          </a:stretch>
        </p:blipFill>
        <p:spPr>
          <a:xfrm>
            <a:off x="8484432" y="0"/>
            <a:ext cx="659568" cy="577458"/>
          </a:xfrm>
        </p:spPr>
      </p:pic>
      <p:sp>
        <p:nvSpPr>
          <p:cNvPr id="4" name="Title 3">
            <a:extLst>
              <a:ext uri="{FF2B5EF4-FFF2-40B4-BE49-F238E27FC236}">
                <a16:creationId xmlns:a16="http://schemas.microsoft.com/office/drawing/2014/main" id="{9D22AF6A-51E2-4B25-848E-A4A2492337CD}"/>
              </a:ext>
            </a:extLst>
          </p:cNvPr>
          <p:cNvSpPr>
            <a:spLocks noGrp="1"/>
          </p:cNvSpPr>
          <p:nvPr>
            <p:ph type="title"/>
          </p:nvPr>
        </p:nvSpPr>
        <p:spPr>
          <a:xfrm>
            <a:off x="757513" y="339384"/>
            <a:ext cx="7164680" cy="476147"/>
          </a:xfrm>
        </p:spPr>
        <p:txBody>
          <a:bodyPr/>
          <a:lstStyle/>
          <a:p>
            <a:r>
              <a:rPr lang="en-US"/>
              <a:t>Why Power BI?</a:t>
            </a:r>
          </a:p>
        </p:txBody>
      </p:sp>
      <p:sp>
        <p:nvSpPr>
          <p:cNvPr id="12" name="TextBox 11">
            <a:extLst>
              <a:ext uri="{FF2B5EF4-FFF2-40B4-BE49-F238E27FC236}">
                <a16:creationId xmlns:a16="http://schemas.microsoft.com/office/drawing/2014/main" id="{37D57F9C-2FC3-49A3-957E-947A962B3ECF}"/>
              </a:ext>
            </a:extLst>
          </p:cNvPr>
          <p:cNvSpPr txBox="1"/>
          <p:nvPr/>
        </p:nvSpPr>
        <p:spPr>
          <a:xfrm>
            <a:off x="757513" y="1478727"/>
            <a:ext cx="3363383" cy="2554545"/>
          </a:xfrm>
          <a:prstGeom prst="rect">
            <a:avLst/>
          </a:prstGeom>
          <a:noFill/>
        </p:spPr>
        <p:txBody>
          <a:bodyPr wrap="square" rtlCol="0">
            <a:spAutoFit/>
          </a:bodyPr>
          <a:lstStyle/>
          <a:p>
            <a:r>
              <a:rPr lang="en-US" sz="1600" dirty="0">
                <a:solidFill>
                  <a:srgbClr val="094E5D"/>
                </a:solidFill>
              </a:rPr>
              <a:t>In February 2020, Gartner recognizes Microsoft Power BI for the 13</a:t>
            </a:r>
            <a:r>
              <a:rPr lang="en-US" sz="1600" baseline="30000" dirty="0">
                <a:solidFill>
                  <a:srgbClr val="094E5D"/>
                </a:solidFill>
              </a:rPr>
              <a:t>th</a:t>
            </a:r>
            <a:r>
              <a:rPr lang="en-US" sz="1600" dirty="0">
                <a:solidFill>
                  <a:srgbClr val="094E5D"/>
                </a:solidFill>
              </a:rPr>
              <a:t> consecutive year as the leading and most visionary platform in business intelligence and analytics.</a:t>
            </a:r>
          </a:p>
          <a:p>
            <a:endParaRPr lang="en-US" sz="1600" dirty="0">
              <a:solidFill>
                <a:srgbClr val="094E5D"/>
              </a:solidFill>
            </a:endParaRPr>
          </a:p>
          <a:p>
            <a:r>
              <a:rPr lang="en-US" sz="1600" dirty="0">
                <a:solidFill>
                  <a:srgbClr val="094E5D"/>
                </a:solidFill>
              </a:rPr>
              <a:t>Monthly updates and product enhancement with active end-users and developer forum.</a:t>
            </a:r>
          </a:p>
        </p:txBody>
      </p:sp>
      <p:grpSp>
        <p:nvGrpSpPr>
          <p:cNvPr id="3" name="Group 2">
            <a:extLst>
              <a:ext uri="{FF2B5EF4-FFF2-40B4-BE49-F238E27FC236}">
                <a16:creationId xmlns:a16="http://schemas.microsoft.com/office/drawing/2014/main" id="{91280036-0D39-43E9-AB6C-C97C644CFDAE}"/>
              </a:ext>
            </a:extLst>
          </p:cNvPr>
          <p:cNvGrpSpPr/>
          <p:nvPr/>
        </p:nvGrpSpPr>
        <p:grpSpPr>
          <a:xfrm>
            <a:off x="4374696" y="1102904"/>
            <a:ext cx="3547497" cy="3547497"/>
            <a:chOff x="4374696" y="1102904"/>
            <a:chExt cx="3547497" cy="3547497"/>
          </a:xfrm>
        </p:grpSpPr>
        <p:pic>
          <p:nvPicPr>
            <p:cNvPr id="7" name="Picture 6" descr="Gartner Magic Quadrant, Microsoft is leading in the top right for leaders and visionaries ">
              <a:extLst>
                <a:ext uri="{FF2B5EF4-FFF2-40B4-BE49-F238E27FC236}">
                  <a16:creationId xmlns:a16="http://schemas.microsoft.com/office/drawing/2014/main" id="{1677031F-94D5-46CD-B688-04B2D8B8B75A}"/>
                </a:ext>
              </a:extLst>
            </p:cNvPr>
            <p:cNvPicPr>
              <a:picLocks noChangeAspect="1"/>
            </p:cNvPicPr>
            <p:nvPr/>
          </p:nvPicPr>
          <p:blipFill>
            <a:blip r:embed="rId4"/>
            <a:srcRect/>
            <a:stretch/>
          </p:blipFill>
          <p:spPr>
            <a:xfrm>
              <a:off x="4374696" y="1102904"/>
              <a:ext cx="3547497" cy="3547497"/>
            </a:xfrm>
            <a:prstGeom prst="rect">
              <a:avLst/>
            </a:prstGeom>
          </p:spPr>
        </p:pic>
        <p:sp>
          <p:nvSpPr>
            <p:cNvPr id="2" name="Oval 1">
              <a:extLst>
                <a:ext uri="{FF2B5EF4-FFF2-40B4-BE49-F238E27FC236}">
                  <a16:creationId xmlns:a16="http://schemas.microsoft.com/office/drawing/2014/main" id="{D85EB9CD-C90F-46A2-8F0E-97B1BF050729}"/>
                </a:ext>
              </a:extLst>
            </p:cNvPr>
            <p:cNvSpPr/>
            <p:nvPr/>
          </p:nvSpPr>
          <p:spPr>
            <a:xfrm>
              <a:off x="6985488" y="1579968"/>
              <a:ext cx="774192" cy="286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a:extLst>
              <a:ext uri="{FF2B5EF4-FFF2-40B4-BE49-F238E27FC236}">
                <a16:creationId xmlns:a16="http://schemas.microsoft.com/office/drawing/2014/main" id="{99303262-B5BB-4369-9ADB-9C9D68BAB0A1}"/>
              </a:ext>
            </a:extLst>
          </p:cNvPr>
          <p:cNvCxnSpPr>
            <a:cxnSpLocks/>
          </p:cNvCxnSpPr>
          <p:nvPr/>
        </p:nvCxnSpPr>
        <p:spPr>
          <a:xfrm>
            <a:off x="829056" y="815531"/>
            <a:ext cx="7496338"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603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C448EDC-2E2A-4AB7-8239-E17912C0CD6C}"/>
              </a:ext>
            </a:extLst>
          </p:cNvPr>
          <p:cNvPicPr>
            <a:picLocks noGrp="1" noChangeAspect="1"/>
          </p:cNvPicPr>
          <p:nvPr>
            <p:ph sz="quarter" idx="15"/>
          </p:nvPr>
        </p:nvPicPr>
        <p:blipFill>
          <a:blip r:embed="rId3"/>
          <a:stretch>
            <a:fillRect/>
          </a:stretch>
        </p:blipFill>
        <p:spPr>
          <a:xfrm>
            <a:off x="8484432" y="0"/>
            <a:ext cx="659568" cy="577458"/>
          </a:xfrm>
        </p:spPr>
      </p:pic>
      <p:sp>
        <p:nvSpPr>
          <p:cNvPr id="4" name="Title 3">
            <a:extLst>
              <a:ext uri="{FF2B5EF4-FFF2-40B4-BE49-F238E27FC236}">
                <a16:creationId xmlns:a16="http://schemas.microsoft.com/office/drawing/2014/main" id="{9D22AF6A-51E2-4B25-848E-A4A2492337CD}"/>
              </a:ext>
            </a:extLst>
          </p:cNvPr>
          <p:cNvSpPr>
            <a:spLocks noGrp="1"/>
          </p:cNvSpPr>
          <p:nvPr>
            <p:ph type="title"/>
          </p:nvPr>
        </p:nvSpPr>
        <p:spPr>
          <a:xfrm>
            <a:off x="757513" y="339384"/>
            <a:ext cx="7164680" cy="476147"/>
          </a:xfrm>
        </p:spPr>
        <p:txBody>
          <a:bodyPr/>
          <a:lstStyle/>
          <a:p>
            <a:r>
              <a:rPr lang="en-US"/>
              <a:t>Power BI Overview</a:t>
            </a:r>
          </a:p>
        </p:txBody>
      </p:sp>
      <p:cxnSp>
        <p:nvCxnSpPr>
          <p:cNvPr id="10" name="Straight Connector 9">
            <a:extLst>
              <a:ext uri="{FF2B5EF4-FFF2-40B4-BE49-F238E27FC236}">
                <a16:creationId xmlns:a16="http://schemas.microsoft.com/office/drawing/2014/main" id="{530BFC2A-783B-47FD-842C-9209735F6DC8}"/>
              </a:ext>
            </a:extLst>
          </p:cNvPr>
          <p:cNvCxnSpPr>
            <a:cxnSpLocks/>
          </p:cNvCxnSpPr>
          <p:nvPr/>
        </p:nvCxnSpPr>
        <p:spPr>
          <a:xfrm>
            <a:off x="829056" y="815531"/>
            <a:ext cx="749633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869E64-EA4B-45BF-9B22-5AFF566E972F}"/>
              </a:ext>
            </a:extLst>
          </p:cNvPr>
          <p:cNvSpPr txBox="1"/>
          <p:nvPr/>
        </p:nvSpPr>
        <p:spPr>
          <a:xfrm>
            <a:off x="7882084" y="4189524"/>
            <a:ext cx="1058303" cy="230832"/>
          </a:xfrm>
          <a:prstGeom prst="rect">
            <a:avLst/>
          </a:prstGeom>
          <a:noFill/>
        </p:spPr>
        <p:txBody>
          <a:bodyPr wrap="none" rtlCol="0">
            <a:spAutoFit/>
          </a:bodyPr>
          <a:lstStyle/>
          <a:p>
            <a:pPr algn="l"/>
            <a:r>
              <a:rPr lang="en-US" sz="900" dirty="0">
                <a:solidFill>
                  <a:srgbClr val="094E5D"/>
                </a:solidFill>
              </a:rPr>
              <a:t>Source: Microsoft</a:t>
            </a:r>
          </a:p>
        </p:txBody>
      </p:sp>
      <p:grpSp>
        <p:nvGrpSpPr>
          <p:cNvPr id="181" name="Group 180">
            <a:extLst>
              <a:ext uri="{FF2B5EF4-FFF2-40B4-BE49-F238E27FC236}">
                <a16:creationId xmlns:a16="http://schemas.microsoft.com/office/drawing/2014/main" id="{A06B1EFE-5185-4E72-9C1E-10A39B977442}"/>
              </a:ext>
            </a:extLst>
          </p:cNvPr>
          <p:cNvGrpSpPr/>
          <p:nvPr/>
        </p:nvGrpSpPr>
        <p:grpSpPr>
          <a:xfrm>
            <a:off x="569961" y="1122684"/>
            <a:ext cx="8244255" cy="3505875"/>
            <a:chOff x="581779" y="1494455"/>
            <a:chExt cx="10992340" cy="4674500"/>
          </a:xfrm>
        </p:grpSpPr>
        <p:sp>
          <p:nvSpPr>
            <p:cNvPr id="182" name="Flowchart: Process 181">
              <a:extLst>
                <a:ext uri="{FF2B5EF4-FFF2-40B4-BE49-F238E27FC236}">
                  <a16:creationId xmlns:a16="http://schemas.microsoft.com/office/drawing/2014/main" id="{18D315F5-936E-483C-9E5D-4952234A1C3F}"/>
                </a:ext>
              </a:extLst>
            </p:cNvPr>
            <p:cNvSpPr/>
            <p:nvPr/>
          </p:nvSpPr>
          <p:spPr bwMode="auto">
            <a:xfrm>
              <a:off x="581779" y="1494455"/>
              <a:ext cx="3526143" cy="4674500"/>
            </a:xfrm>
            <a:prstGeom prst="flowChartProcess">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9871" tIns="111897" rIns="139871" bIns="111897" numCol="1" spcCol="0" rtlCol="0" fromWordArt="0" anchor="t" anchorCtr="0" forceAA="0" compatLnSpc="1">
              <a:prstTxWarp prst="textNoShape">
                <a:avLst/>
              </a:prstTxWarp>
              <a:noAutofit/>
            </a:bodyPr>
            <a:lstStyle/>
            <a:p>
              <a:pPr algn="ctr" defTabSz="713135" fontAlgn="base">
                <a:lnSpc>
                  <a:spcPct val="90000"/>
                </a:lnSpc>
                <a:spcBef>
                  <a:spcPct val="0"/>
                </a:spcBef>
                <a:spcAft>
                  <a:spcPct val="0"/>
                </a:spcAft>
              </a:pPr>
              <a:endParaRPr lang="en-US" sz="1836" kern="0" dirty="0" err="1">
                <a:solidFill>
                  <a:srgbClr val="000000"/>
                </a:solidFill>
                <a:ea typeface="Segoe UI" pitchFamily="34" charset="0"/>
                <a:cs typeface="Segoe UI" pitchFamily="34" charset="0"/>
              </a:endParaRPr>
            </a:p>
          </p:txBody>
        </p:sp>
        <p:sp>
          <p:nvSpPr>
            <p:cNvPr id="183" name="Rectangle 182">
              <a:extLst>
                <a:ext uri="{FF2B5EF4-FFF2-40B4-BE49-F238E27FC236}">
                  <a16:creationId xmlns:a16="http://schemas.microsoft.com/office/drawing/2014/main" id="{BF30716E-D94E-4FC1-BCE0-71F8C7BB0D0A}"/>
                </a:ext>
              </a:extLst>
            </p:cNvPr>
            <p:cNvSpPr/>
            <p:nvPr/>
          </p:nvSpPr>
          <p:spPr>
            <a:xfrm>
              <a:off x="906070" y="2528807"/>
              <a:ext cx="1725647" cy="437043"/>
            </a:xfrm>
            <a:prstGeom prst="rect">
              <a:avLst/>
            </a:prstGeom>
          </p:spPr>
          <p:txBody>
            <a:bodyPr wrap="square">
              <a:spAutoFit/>
            </a:bodyPr>
            <a:lstStyle/>
            <a:p>
              <a:pPr defTabSz="699288">
                <a:spcAft>
                  <a:spcPts val="450"/>
                </a:spcAft>
              </a:pPr>
              <a:r>
                <a:rPr lang="en-US" sz="1530" kern="0" dirty="0">
                  <a:solidFill>
                    <a:srgbClr val="C00000"/>
                  </a:solidFill>
                </a:rPr>
                <a:t>Data sources</a:t>
              </a:r>
            </a:p>
          </p:txBody>
        </p:sp>
        <p:sp>
          <p:nvSpPr>
            <p:cNvPr id="184" name="Rectangle 183">
              <a:extLst>
                <a:ext uri="{FF2B5EF4-FFF2-40B4-BE49-F238E27FC236}">
                  <a16:creationId xmlns:a16="http://schemas.microsoft.com/office/drawing/2014/main" id="{DF5CFA5C-F793-4F94-B48D-FC0092FBE1DC}"/>
                </a:ext>
              </a:extLst>
            </p:cNvPr>
            <p:cNvSpPr/>
            <p:nvPr/>
          </p:nvSpPr>
          <p:spPr>
            <a:xfrm>
              <a:off x="4505791" y="1776551"/>
              <a:ext cx="2904953" cy="437043"/>
            </a:xfrm>
            <a:prstGeom prst="rect">
              <a:avLst/>
            </a:prstGeom>
          </p:spPr>
          <p:txBody>
            <a:bodyPr wrap="square">
              <a:spAutoFit/>
            </a:bodyPr>
            <a:lstStyle/>
            <a:p>
              <a:pPr defTabSz="699288">
                <a:spcAft>
                  <a:spcPts val="450"/>
                </a:spcAft>
              </a:pPr>
              <a:r>
                <a:rPr lang="en-US" sz="1530" kern="0" dirty="0">
                  <a:solidFill>
                    <a:srgbClr val="505050"/>
                  </a:solidFill>
                </a:rPr>
                <a:t>Power BI Service</a:t>
              </a:r>
            </a:p>
          </p:txBody>
        </p:sp>
        <p:cxnSp>
          <p:nvCxnSpPr>
            <p:cNvPr id="185" name="Straight Connector 184">
              <a:extLst>
                <a:ext uri="{FF2B5EF4-FFF2-40B4-BE49-F238E27FC236}">
                  <a16:creationId xmlns:a16="http://schemas.microsoft.com/office/drawing/2014/main" id="{FEEC0BED-5F12-48A8-8BDB-4333590CC905}"/>
                </a:ext>
              </a:extLst>
            </p:cNvPr>
            <p:cNvCxnSpPr>
              <a:cxnSpLocks/>
            </p:cNvCxnSpPr>
            <p:nvPr/>
          </p:nvCxnSpPr>
          <p:spPr>
            <a:xfrm>
              <a:off x="1375597" y="3520366"/>
              <a:ext cx="1928850" cy="0"/>
            </a:xfrm>
            <a:prstGeom prst="line">
              <a:avLst/>
            </a:prstGeom>
            <a:ln w="19050" cmpd="sng">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86" name="Rectangle 145">
              <a:extLst>
                <a:ext uri="{FF2B5EF4-FFF2-40B4-BE49-F238E27FC236}">
                  <a16:creationId xmlns:a16="http://schemas.microsoft.com/office/drawing/2014/main" id="{6F08C329-83A8-4164-8093-CC88A8D6FB3B}"/>
                </a:ext>
              </a:extLst>
            </p:cNvPr>
            <p:cNvSpPr/>
            <p:nvPr/>
          </p:nvSpPr>
          <p:spPr bwMode="auto">
            <a:xfrm>
              <a:off x="1286194" y="3058723"/>
              <a:ext cx="2021700" cy="3729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69935" rIns="69935" bIns="69935" numCol="1" spcCol="0" rtlCol="0" fromWordArt="0" anchor="ctr" anchorCtr="0" forceAA="0" compatLnSpc="1">
              <a:prstTxWarp prst="textNoShape">
                <a:avLst/>
              </a:prstTxWarp>
              <a:noAutofit/>
            </a:bodyPr>
            <a:lstStyle/>
            <a:p>
              <a:pPr defTabSz="699288"/>
              <a:r>
                <a:rPr lang="en-US" sz="918" kern="0" dirty="0">
                  <a:solidFill>
                    <a:srgbClr val="000000"/>
                  </a:solidFill>
                  <a:cs typeface="Segoe UI Light" panose="020B0502040204020203" pitchFamily="34" charset="0"/>
                </a:rPr>
                <a:t>SaaS solutions</a:t>
              </a:r>
            </a:p>
            <a:p>
              <a:pPr defTabSz="699288">
                <a:spcAft>
                  <a:spcPts val="459"/>
                </a:spcAft>
              </a:pPr>
              <a:r>
                <a:rPr lang="en-US" sz="689" i="1" kern="0" dirty="0">
                  <a:solidFill>
                    <a:srgbClr val="000000"/>
                  </a:solidFill>
                  <a:cs typeface="Segoe UI Light" panose="020B0502040204020203" pitchFamily="34" charset="0"/>
                </a:rPr>
                <a:t>Salesforce, Google Analytics</a:t>
              </a:r>
            </a:p>
          </p:txBody>
        </p:sp>
        <p:sp>
          <p:nvSpPr>
            <p:cNvPr id="187" name="Oval 147">
              <a:extLst>
                <a:ext uri="{FF2B5EF4-FFF2-40B4-BE49-F238E27FC236}">
                  <a16:creationId xmlns:a16="http://schemas.microsoft.com/office/drawing/2014/main" id="{E267E612-7ED3-45C2-9072-1E11CF6B4643}"/>
                </a:ext>
              </a:extLst>
            </p:cNvPr>
            <p:cNvSpPr/>
            <p:nvPr/>
          </p:nvSpPr>
          <p:spPr bwMode="auto">
            <a:xfrm>
              <a:off x="908322" y="3084676"/>
              <a:ext cx="372988" cy="372988"/>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9871" tIns="111897" rIns="139871" bIns="111897" numCol="1" spcCol="0" rtlCol="0" fromWordArt="0" anchor="t" anchorCtr="0" forceAA="0" compatLnSpc="1">
              <a:prstTxWarp prst="textNoShape">
                <a:avLst/>
              </a:prstTxWarp>
              <a:noAutofit/>
            </a:bodyPr>
            <a:lstStyle/>
            <a:p>
              <a:pPr algn="ctr" defTabSz="713135" fontAlgn="base">
                <a:lnSpc>
                  <a:spcPct val="90000"/>
                </a:lnSpc>
                <a:spcBef>
                  <a:spcPct val="0"/>
                </a:spcBef>
                <a:spcAft>
                  <a:spcPct val="0"/>
                </a:spcAft>
              </a:pPr>
              <a:endParaRPr lang="en-GB" sz="1836"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88" name="Group 332">
              <a:extLst>
                <a:ext uri="{FF2B5EF4-FFF2-40B4-BE49-F238E27FC236}">
                  <a16:creationId xmlns:a16="http://schemas.microsoft.com/office/drawing/2014/main" id="{A755DFEA-8F2F-4DC4-B9C8-2829B0964438}"/>
                </a:ext>
              </a:extLst>
            </p:cNvPr>
            <p:cNvGrpSpPr/>
            <p:nvPr/>
          </p:nvGrpSpPr>
          <p:grpSpPr>
            <a:xfrm>
              <a:off x="961393" y="3162105"/>
              <a:ext cx="266847" cy="218129"/>
              <a:chOff x="2123129" y="1797431"/>
              <a:chExt cx="2472585" cy="2021180"/>
            </a:xfrm>
          </p:grpSpPr>
          <p:sp>
            <p:nvSpPr>
              <p:cNvPr id="264" name="Freeform 13">
                <a:extLst>
                  <a:ext uri="{FF2B5EF4-FFF2-40B4-BE49-F238E27FC236}">
                    <a16:creationId xmlns:a16="http://schemas.microsoft.com/office/drawing/2014/main" id="{4D13A7B8-EBB4-4213-BAEB-B425EBD3FC40}"/>
                  </a:ext>
                </a:extLst>
              </p:cNvPr>
              <p:cNvSpPr>
                <a:spLocks/>
              </p:cNvSpPr>
              <p:nvPr/>
            </p:nvSpPr>
            <p:spPr bwMode="auto">
              <a:xfrm rot="20700000">
                <a:off x="3155851" y="2377161"/>
                <a:ext cx="1439863" cy="1441450"/>
              </a:xfrm>
              <a:custGeom>
                <a:avLst/>
                <a:gdLst>
                  <a:gd name="T0" fmla="*/ 138 w 441"/>
                  <a:gd name="T1" fmla="*/ 341 h 441"/>
                  <a:gd name="T2" fmla="*/ 183 w 441"/>
                  <a:gd name="T3" fmla="*/ 374 h 441"/>
                  <a:gd name="T4" fmla="*/ 220 w 441"/>
                  <a:gd name="T5" fmla="*/ 423 h 441"/>
                  <a:gd name="T6" fmla="*/ 422 w 441"/>
                  <a:gd name="T7" fmla="*/ 220 h 441"/>
                  <a:gd name="T8" fmla="*/ 373 w 441"/>
                  <a:gd name="T9" fmla="*/ 184 h 441"/>
                  <a:gd name="T10" fmla="*/ 341 w 441"/>
                  <a:gd name="T11" fmla="*/ 139 h 441"/>
                  <a:gd name="T12" fmla="*/ 382 w 441"/>
                  <a:gd name="T13" fmla="*/ 58 h 441"/>
                  <a:gd name="T14" fmla="*/ 302 w 441"/>
                  <a:gd name="T15" fmla="*/ 100 h 441"/>
                  <a:gd name="T16" fmla="*/ 257 w 441"/>
                  <a:gd name="T17" fmla="*/ 67 h 441"/>
                  <a:gd name="T18" fmla="*/ 220 w 441"/>
                  <a:gd name="T19" fmla="*/ 18 h 441"/>
                  <a:gd name="T20" fmla="*/ 171 w 441"/>
                  <a:gd name="T21" fmla="*/ 55 h 441"/>
                  <a:gd name="T22" fmla="*/ 138 w 441"/>
                  <a:gd name="T23" fmla="*/ 100 h 441"/>
                  <a:gd name="T24" fmla="*/ 180 w 441"/>
                  <a:gd name="T25" fmla="*/ 181 h 441"/>
                  <a:gd name="T26" fmla="*/ 100 w 441"/>
                  <a:gd name="T27" fmla="*/ 139 h 441"/>
                  <a:gd name="T28" fmla="*/ 55 w 441"/>
                  <a:gd name="T29" fmla="*/ 171 h 441"/>
                  <a:gd name="T30" fmla="*/ 18 w 441"/>
                  <a:gd name="T31" fmla="*/ 220 h 441"/>
                  <a:gd name="T32" fmla="*/ 67 w 441"/>
                  <a:gd name="T33" fmla="*/ 257 h 441"/>
                  <a:gd name="T34" fmla="*/ 100 w 441"/>
                  <a:gd name="T35" fmla="*/ 302 h 441"/>
                  <a:gd name="T36" fmla="*/ 58 w 441"/>
                  <a:gd name="T37" fmla="*/ 383 h 441"/>
                  <a:gd name="T38" fmla="*/ 138 w 441"/>
                  <a:gd name="T39" fmla="*/ 34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1" h="441">
                    <a:moveTo>
                      <a:pt x="138" y="341"/>
                    </a:moveTo>
                    <a:cubicBezTo>
                      <a:pt x="147" y="337"/>
                      <a:pt x="171" y="361"/>
                      <a:pt x="183" y="374"/>
                    </a:cubicBezTo>
                    <a:cubicBezTo>
                      <a:pt x="196" y="386"/>
                      <a:pt x="220" y="423"/>
                      <a:pt x="220" y="423"/>
                    </a:cubicBezTo>
                    <a:cubicBezTo>
                      <a:pt x="422" y="220"/>
                      <a:pt x="422" y="220"/>
                      <a:pt x="422" y="220"/>
                    </a:cubicBezTo>
                    <a:cubicBezTo>
                      <a:pt x="422" y="220"/>
                      <a:pt x="386" y="196"/>
                      <a:pt x="373" y="184"/>
                    </a:cubicBezTo>
                    <a:cubicBezTo>
                      <a:pt x="361" y="171"/>
                      <a:pt x="338" y="149"/>
                      <a:pt x="341" y="139"/>
                    </a:cubicBezTo>
                    <a:cubicBezTo>
                      <a:pt x="343" y="129"/>
                      <a:pt x="441" y="116"/>
                      <a:pt x="382" y="58"/>
                    </a:cubicBezTo>
                    <a:cubicBezTo>
                      <a:pt x="324" y="0"/>
                      <a:pt x="310" y="96"/>
                      <a:pt x="302" y="100"/>
                    </a:cubicBezTo>
                    <a:cubicBezTo>
                      <a:pt x="294" y="104"/>
                      <a:pt x="269" y="80"/>
                      <a:pt x="257" y="67"/>
                    </a:cubicBezTo>
                    <a:cubicBezTo>
                      <a:pt x="245" y="55"/>
                      <a:pt x="220" y="18"/>
                      <a:pt x="220" y="18"/>
                    </a:cubicBezTo>
                    <a:cubicBezTo>
                      <a:pt x="220" y="18"/>
                      <a:pt x="183" y="43"/>
                      <a:pt x="171" y="55"/>
                    </a:cubicBezTo>
                    <a:cubicBezTo>
                      <a:pt x="159" y="67"/>
                      <a:pt x="134" y="92"/>
                      <a:pt x="138" y="100"/>
                    </a:cubicBezTo>
                    <a:cubicBezTo>
                      <a:pt x="142" y="108"/>
                      <a:pt x="238" y="122"/>
                      <a:pt x="180" y="181"/>
                    </a:cubicBezTo>
                    <a:cubicBezTo>
                      <a:pt x="122" y="239"/>
                      <a:pt x="110" y="141"/>
                      <a:pt x="100" y="139"/>
                    </a:cubicBezTo>
                    <a:cubicBezTo>
                      <a:pt x="89" y="137"/>
                      <a:pt x="67" y="159"/>
                      <a:pt x="55" y="171"/>
                    </a:cubicBezTo>
                    <a:cubicBezTo>
                      <a:pt x="42" y="184"/>
                      <a:pt x="18" y="220"/>
                      <a:pt x="18" y="220"/>
                    </a:cubicBezTo>
                    <a:cubicBezTo>
                      <a:pt x="18" y="220"/>
                      <a:pt x="55" y="245"/>
                      <a:pt x="67" y="257"/>
                    </a:cubicBezTo>
                    <a:cubicBezTo>
                      <a:pt x="79" y="269"/>
                      <a:pt x="102" y="292"/>
                      <a:pt x="100" y="302"/>
                    </a:cubicBezTo>
                    <a:cubicBezTo>
                      <a:pt x="98" y="312"/>
                      <a:pt x="0" y="325"/>
                      <a:pt x="58" y="383"/>
                    </a:cubicBezTo>
                    <a:cubicBezTo>
                      <a:pt x="116" y="441"/>
                      <a:pt x="130" y="345"/>
                      <a:pt x="138" y="341"/>
                    </a:cubicBezTo>
                    <a:close/>
                  </a:path>
                </a:pathLst>
              </a:custGeom>
              <a:solidFill>
                <a:schemeClr val="tx1"/>
              </a:solidFill>
              <a:ln>
                <a:noFill/>
              </a:ln>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65" name="Freeform 14">
                <a:extLst>
                  <a:ext uri="{FF2B5EF4-FFF2-40B4-BE49-F238E27FC236}">
                    <a16:creationId xmlns:a16="http://schemas.microsoft.com/office/drawing/2014/main" id="{4F38FB80-FAB0-4736-8843-827D7A27B99B}"/>
                  </a:ext>
                </a:extLst>
              </p:cNvPr>
              <p:cNvSpPr>
                <a:spLocks/>
              </p:cNvSpPr>
              <p:nvPr/>
            </p:nvSpPr>
            <p:spPr bwMode="auto">
              <a:xfrm rot="9900000">
                <a:off x="2123129" y="1797431"/>
                <a:ext cx="1377949" cy="1377949"/>
              </a:xfrm>
              <a:custGeom>
                <a:avLst/>
                <a:gdLst>
                  <a:gd name="T0" fmla="*/ 422 w 422"/>
                  <a:gd name="T1" fmla="*/ 220 h 422"/>
                  <a:gd name="T2" fmla="*/ 386 w 422"/>
                  <a:gd name="T3" fmla="*/ 171 h 422"/>
                  <a:gd name="T4" fmla="*/ 341 w 422"/>
                  <a:gd name="T5" fmla="*/ 138 h 422"/>
                  <a:gd name="T6" fmla="*/ 260 w 422"/>
                  <a:gd name="T7" fmla="*/ 180 h 422"/>
                  <a:gd name="T8" fmla="*/ 302 w 422"/>
                  <a:gd name="T9" fmla="*/ 100 h 422"/>
                  <a:gd name="T10" fmla="*/ 269 w 422"/>
                  <a:gd name="T11" fmla="*/ 55 h 422"/>
                  <a:gd name="T12" fmla="*/ 220 w 422"/>
                  <a:gd name="T13" fmla="*/ 18 h 422"/>
                  <a:gd name="T14" fmla="*/ 183 w 422"/>
                  <a:gd name="T15" fmla="*/ 67 h 422"/>
                  <a:gd name="T16" fmla="*/ 138 w 422"/>
                  <a:gd name="T17" fmla="*/ 100 h 422"/>
                  <a:gd name="T18" fmla="*/ 58 w 422"/>
                  <a:gd name="T19" fmla="*/ 58 h 422"/>
                  <a:gd name="T20" fmla="*/ 100 w 422"/>
                  <a:gd name="T21" fmla="*/ 138 h 422"/>
                  <a:gd name="T22" fmla="*/ 67 w 422"/>
                  <a:gd name="T23" fmla="*/ 183 h 422"/>
                  <a:gd name="T24" fmla="*/ 18 w 422"/>
                  <a:gd name="T25" fmla="*/ 220 h 422"/>
                  <a:gd name="T26" fmla="*/ 55 w 422"/>
                  <a:gd name="T27" fmla="*/ 269 h 422"/>
                  <a:gd name="T28" fmla="*/ 100 w 422"/>
                  <a:gd name="T29" fmla="*/ 302 h 422"/>
                  <a:gd name="T30" fmla="*/ 180 w 422"/>
                  <a:gd name="T31" fmla="*/ 260 h 422"/>
                  <a:gd name="T32" fmla="*/ 138 w 422"/>
                  <a:gd name="T33" fmla="*/ 341 h 422"/>
                  <a:gd name="T34" fmla="*/ 171 w 422"/>
                  <a:gd name="T35" fmla="*/ 386 h 422"/>
                  <a:gd name="T36" fmla="*/ 220 w 422"/>
                  <a:gd name="T37" fmla="*/ 422 h 422"/>
                  <a:gd name="T38" fmla="*/ 422 w 422"/>
                  <a:gd name="T39" fmla="*/ 22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2" h="422">
                    <a:moveTo>
                      <a:pt x="422" y="220"/>
                    </a:moveTo>
                    <a:cubicBezTo>
                      <a:pt x="422" y="220"/>
                      <a:pt x="398" y="183"/>
                      <a:pt x="386" y="171"/>
                    </a:cubicBezTo>
                    <a:cubicBezTo>
                      <a:pt x="373" y="159"/>
                      <a:pt x="349" y="134"/>
                      <a:pt x="341" y="138"/>
                    </a:cubicBezTo>
                    <a:cubicBezTo>
                      <a:pt x="332" y="142"/>
                      <a:pt x="318" y="239"/>
                      <a:pt x="260" y="180"/>
                    </a:cubicBezTo>
                    <a:cubicBezTo>
                      <a:pt x="202" y="122"/>
                      <a:pt x="300" y="110"/>
                      <a:pt x="302" y="100"/>
                    </a:cubicBezTo>
                    <a:cubicBezTo>
                      <a:pt x="304" y="90"/>
                      <a:pt x="281" y="67"/>
                      <a:pt x="269" y="55"/>
                    </a:cubicBezTo>
                    <a:cubicBezTo>
                      <a:pt x="257" y="42"/>
                      <a:pt x="220" y="18"/>
                      <a:pt x="220" y="18"/>
                    </a:cubicBezTo>
                    <a:cubicBezTo>
                      <a:pt x="220" y="18"/>
                      <a:pt x="196" y="55"/>
                      <a:pt x="183" y="67"/>
                    </a:cubicBezTo>
                    <a:cubicBezTo>
                      <a:pt x="171" y="79"/>
                      <a:pt x="149" y="102"/>
                      <a:pt x="138" y="100"/>
                    </a:cubicBezTo>
                    <a:cubicBezTo>
                      <a:pt x="128" y="98"/>
                      <a:pt x="116" y="0"/>
                      <a:pt x="58" y="58"/>
                    </a:cubicBezTo>
                    <a:cubicBezTo>
                      <a:pt x="0" y="116"/>
                      <a:pt x="96" y="130"/>
                      <a:pt x="100" y="138"/>
                    </a:cubicBezTo>
                    <a:cubicBezTo>
                      <a:pt x="104" y="147"/>
                      <a:pt x="79" y="171"/>
                      <a:pt x="67" y="183"/>
                    </a:cubicBezTo>
                    <a:cubicBezTo>
                      <a:pt x="55" y="196"/>
                      <a:pt x="18" y="220"/>
                      <a:pt x="18" y="220"/>
                    </a:cubicBezTo>
                    <a:cubicBezTo>
                      <a:pt x="18" y="220"/>
                      <a:pt x="42" y="257"/>
                      <a:pt x="55" y="269"/>
                    </a:cubicBezTo>
                    <a:cubicBezTo>
                      <a:pt x="67" y="281"/>
                      <a:pt x="91" y="306"/>
                      <a:pt x="100" y="302"/>
                    </a:cubicBezTo>
                    <a:cubicBezTo>
                      <a:pt x="108" y="298"/>
                      <a:pt x="122" y="202"/>
                      <a:pt x="180" y="260"/>
                    </a:cubicBezTo>
                    <a:cubicBezTo>
                      <a:pt x="238" y="318"/>
                      <a:pt x="140" y="330"/>
                      <a:pt x="138" y="341"/>
                    </a:cubicBezTo>
                    <a:cubicBezTo>
                      <a:pt x="136" y="351"/>
                      <a:pt x="159" y="373"/>
                      <a:pt x="171" y="386"/>
                    </a:cubicBezTo>
                    <a:cubicBezTo>
                      <a:pt x="183" y="398"/>
                      <a:pt x="220" y="422"/>
                      <a:pt x="220" y="422"/>
                    </a:cubicBezTo>
                    <a:lnTo>
                      <a:pt x="422" y="220"/>
                    </a:lnTo>
                    <a:close/>
                  </a:path>
                </a:pathLst>
              </a:custGeom>
              <a:solidFill>
                <a:schemeClr val="tx1"/>
              </a:solidFill>
              <a:ln>
                <a:noFill/>
              </a:ln>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grpSp>
        <p:cxnSp>
          <p:nvCxnSpPr>
            <p:cNvPr id="189" name="Straight Connector 188">
              <a:extLst>
                <a:ext uri="{FF2B5EF4-FFF2-40B4-BE49-F238E27FC236}">
                  <a16:creationId xmlns:a16="http://schemas.microsoft.com/office/drawing/2014/main" id="{C89B6B09-2A35-429F-B3A7-359B92088BD0}"/>
                </a:ext>
              </a:extLst>
            </p:cNvPr>
            <p:cNvCxnSpPr/>
            <p:nvPr/>
          </p:nvCxnSpPr>
          <p:spPr>
            <a:xfrm>
              <a:off x="1375200" y="4073190"/>
              <a:ext cx="1928850" cy="0"/>
            </a:xfrm>
            <a:prstGeom prst="line">
              <a:avLst/>
            </a:prstGeom>
            <a:ln w="19050" cmpd="sng">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0" name="Rectangle 152">
              <a:extLst>
                <a:ext uri="{FF2B5EF4-FFF2-40B4-BE49-F238E27FC236}">
                  <a16:creationId xmlns:a16="http://schemas.microsoft.com/office/drawing/2014/main" id="{301A4B7A-0F63-46D2-A0F2-43F55778CE72}"/>
                </a:ext>
              </a:extLst>
            </p:cNvPr>
            <p:cNvSpPr/>
            <p:nvPr/>
          </p:nvSpPr>
          <p:spPr bwMode="auto">
            <a:xfrm>
              <a:off x="1285200" y="3623809"/>
              <a:ext cx="2021700" cy="3729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69935" rIns="69935" bIns="69935" numCol="1" spcCol="0" rtlCol="0" fromWordArt="0" anchor="ctr" anchorCtr="0" forceAA="0" compatLnSpc="1">
              <a:prstTxWarp prst="textNoShape">
                <a:avLst/>
              </a:prstTxWarp>
              <a:noAutofit/>
            </a:bodyPr>
            <a:lstStyle/>
            <a:p>
              <a:pPr defTabSz="699288"/>
              <a:r>
                <a:rPr lang="en-US" sz="918" kern="0" dirty="0">
                  <a:solidFill>
                    <a:srgbClr val="000000"/>
                  </a:solidFill>
                  <a:cs typeface="Segoe UI Light" panose="020B0502040204020203" pitchFamily="34" charset="0"/>
                </a:rPr>
                <a:t>On-premises data</a:t>
              </a:r>
            </a:p>
            <a:p>
              <a:pPr defTabSz="699288"/>
              <a:r>
                <a:rPr lang="en-US" sz="689" i="1" kern="0" dirty="0">
                  <a:solidFill>
                    <a:srgbClr val="000000"/>
                  </a:solidFill>
                  <a:cs typeface="Segoe UI Light" panose="020B0502040204020203" pitchFamily="34" charset="0"/>
                </a:rPr>
                <a:t>SQL Server, SAP HANA</a:t>
              </a:r>
            </a:p>
          </p:txBody>
        </p:sp>
        <p:sp>
          <p:nvSpPr>
            <p:cNvPr id="191" name="Oval 154">
              <a:extLst>
                <a:ext uri="{FF2B5EF4-FFF2-40B4-BE49-F238E27FC236}">
                  <a16:creationId xmlns:a16="http://schemas.microsoft.com/office/drawing/2014/main" id="{D2AB49C9-C4D0-46CC-B255-E21FB7657A4A}"/>
                </a:ext>
              </a:extLst>
            </p:cNvPr>
            <p:cNvSpPr/>
            <p:nvPr/>
          </p:nvSpPr>
          <p:spPr bwMode="auto">
            <a:xfrm>
              <a:off x="908322" y="3623809"/>
              <a:ext cx="372988" cy="372988"/>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9871" tIns="111897" rIns="139871" bIns="111897" numCol="1" spcCol="0" rtlCol="0" fromWordArt="0" anchor="t" anchorCtr="0" forceAA="0" compatLnSpc="1">
              <a:prstTxWarp prst="textNoShape">
                <a:avLst/>
              </a:prstTxWarp>
              <a:noAutofit/>
            </a:bodyPr>
            <a:lstStyle/>
            <a:p>
              <a:pPr algn="ctr" defTabSz="713135" fontAlgn="base">
                <a:lnSpc>
                  <a:spcPct val="90000"/>
                </a:lnSpc>
                <a:spcBef>
                  <a:spcPct val="0"/>
                </a:spcBef>
                <a:spcAft>
                  <a:spcPct val="0"/>
                </a:spcAft>
              </a:pPr>
              <a:endParaRPr lang="en-GB" sz="1836"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92" name="Freeform 30">
              <a:extLst>
                <a:ext uri="{FF2B5EF4-FFF2-40B4-BE49-F238E27FC236}">
                  <a16:creationId xmlns:a16="http://schemas.microsoft.com/office/drawing/2014/main" id="{352D8226-7868-4865-A998-10B4173C3571}"/>
                </a:ext>
              </a:extLst>
            </p:cNvPr>
            <p:cNvSpPr>
              <a:spLocks noEditPoints="1"/>
            </p:cNvSpPr>
            <p:nvPr/>
          </p:nvSpPr>
          <p:spPr bwMode="auto">
            <a:xfrm>
              <a:off x="992335" y="3719906"/>
              <a:ext cx="204961" cy="180794"/>
            </a:xfrm>
            <a:custGeom>
              <a:avLst/>
              <a:gdLst>
                <a:gd name="T0" fmla="*/ 883 w 916"/>
                <a:gd name="T1" fmla="*/ 286 h 808"/>
                <a:gd name="T2" fmla="*/ 539 w 916"/>
                <a:gd name="T3" fmla="*/ 723 h 808"/>
                <a:gd name="T4" fmla="*/ 504 w 916"/>
                <a:gd name="T5" fmla="*/ 0 h 808"/>
                <a:gd name="T6" fmla="*/ 35 w 916"/>
                <a:gd name="T7" fmla="*/ 723 h 808"/>
                <a:gd name="T8" fmla="*/ 0 w 916"/>
                <a:gd name="T9" fmla="*/ 808 h 808"/>
                <a:gd name="T10" fmla="*/ 916 w 916"/>
                <a:gd name="T11" fmla="*/ 723 h 808"/>
                <a:gd name="T12" fmla="*/ 229 w 916"/>
                <a:gd name="T13" fmla="*/ 665 h 808"/>
                <a:gd name="T14" fmla="*/ 109 w 916"/>
                <a:gd name="T15" fmla="*/ 596 h 808"/>
                <a:gd name="T16" fmla="*/ 229 w 916"/>
                <a:gd name="T17" fmla="*/ 665 h 808"/>
                <a:gd name="T18" fmla="*/ 109 w 916"/>
                <a:gd name="T19" fmla="*/ 501 h 808"/>
                <a:gd name="T20" fmla="*/ 229 w 916"/>
                <a:gd name="T21" fmla="*/ 432 h 808"/>
                <a:gd name="T22" fmla="*/ 229 w 916"/>
                <a:gd name="T23" fmla="*/ 337 h 808"/>
                <a:gd name="T24" fmla="*/ 109 w 916"/>
                <a:gd name="T25" fmla="*/ 267 h 808"/>
                <a:gd name="T26" fmla="*/ 229 w 916"/>
                <a:gd name="T27" fmla="*/ 337 h 808"/>
                <a:gd name="T28" fmla="*/ 109 w 916"/>
                <a:gd name="T29" fmla="*/ 172 h 808"/>
                <a:gd name="T30" fmla="*/ 229 w 916"/>
                <a:gd name="T31" fmla="*/ 103 h 808"/>
                <a:gd name="T32" fmla="*/ 428 w 916"/>
                <a:gd name="T33" fmla="*/ 665 h 808"/>
                <a:gd name="T34" fmla="*/ 307 w 916"/>
                <a:gd name="T35" fmla="*/ 596 h 808"/>
                <a:gd name="T36" fmla="*/ 428 w 916"/>
                <a:gd name="T37" fmla="*/ 665 h 808"/>
                <a:gd name="T38" fmla="*/ 307 w 916"/>
                <a:gd name="T39" fmla="*/ 501 h 808"/>
                <a:gd name="T40" fmla="*/ 428 w 916"/>
                <a:gd name="T41" fmla="*/ 432 h 808"/>
                <a:gd name="T42" fmla="*/ 428 w 916"/>
                <a:gd name="T43" fmla="*/ 337 h 808"/>
                <a:gd name="T44" fmla="*/ 307 w 916"/>
                <a:gd name="T45" fmla="*/ 267 h 808"/>
                <a:gd name="T46" fmla="*/ 428 w 916"/>
                <a:gd name="T47" fmla="*/ 337 h 808"/>
                <a:gd name="T48" fmla="*/ 307 w 916"/>
                <a:gd name="T49" fmla="*/ 172 h 808"/>
                <a:gd name="T50" fmla="*/ 428 w 916"/>
                <a:gd name="T51" fmla="*/ 103 h 808"/>
                <a:gd name="T52" fmla="*/ 684 w 916"/>
                <a:gd name="T53" fmla="*/ 668 h 808"/>
                <a:gd name="T54" fmla="*/ 606 w 916"/>
                <a:gd name="T55" fmla="*/ 549 h 808"/>
                <a:gd name="T56" fmla="*/ 684 w 916"/>
                <a:gd name="T57" fmla="*/ 668 h 808"/>
                <a:gd name="T58" fmla="*/ 606 w 916"/>
                <a:gd name="T59" fmla="*/ 482 h 808"/>
                <a:gd name="T60" fmla="*/ 684 w 916"/>
                <a:gd name="T61" fmla="*/ 365 h 808"/>
                <a:gd name="T62" fmla="*/ 816 w 916"/>
                <a:gd name="T63" fmla="*/ 668 h 808"/>
                <a:gd name="T64" fmla="*/ 738 w 916"/>
                <a:gd name="T65" fmla="*/ 549 h 808"/>
                <a:gd name="T66" fmla="*/ 816 w 916"/>
                <a:gd name="T67" fmla="*/ 668 h 808"/>
                <a:gd name="T68" fmla="*/ 738 w 916"/>
                <a:gd name="T69" fmla="*/ 482 h 808"/>
                <a:gd name="T70" fmla="*/ 816 w 916"/>
                <a:gd name="T71" fmla="*/ 365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16" h="808">
                  <a:moveTo>
                    <a:pt x="883" y="723"/>
                  </a:moveTo>
                  <a:lnTo>
                    <a:pt x="883" y="286"/>
                  </a:lnTo>
                  <a:lnTo>
                    <a:pt x="539" y="286"/>
                  </a:lnTo>
                  <a:lnTo>
                    <a:pt x="539" y="723"/>
                  </a:lnTo>
                  <a:lnTo>
                    <a:pt x="504" y="723"/>
                  </a:lnTo>
                  <a:lnTo>
                    <a:pt x="504" y="0"/>
                  </a:lnTo>
                  <a:lnTo>
                    <a:pt x="35" y="0"/>
                  </a:lnTo>
                  <a:lnTo>
                    <a:pt x="35" y="723"/>
                  </a:lnTo>
                  <a:lnTo>
                    <a:pt x="0" y="723"/>
                  </a:lnTo>
                  <a:lnTo>
                    <a:pt x="0" y="808"/>
                  </a:lnTo>
                  <a:lnTo>
                    <a:pt x="916" y="808"/>
                  </a:lnTo>
                  <a:lnTo>
                    <a:pt x="916" y="723"/>
                  </a:lnTo>
                  <a:lnTo>
                    <a:pt x="883" y="723"/>
                  </a:lnTo>
                  <a:close/>
                  <a:moveTo>
                    <a:pt x="229" y="665"/>
                  </a:moveTo>
                  <a:lnTo>
                    <a:pt x="109" y="665"/>
                  </a:lnTo>
                  <a:lnTo>
                    <a:pt x="109" y="596"/>
                  </a:lnTo>
                  <a:lnTo>
                    <a:pt x="229" y="596"/>
                  </a:lnTo>
                  <a:lnTo>
                    <a:pt x="229" y="665"/>
                  </a:lnTo>
                  <a:close/>
                  <a:moveTo>
                    <a:pt x="229" y="501"/>
                  </a:moveTo>
                  <a:lnTo>
                    <a:pt x="109" y="501"/>
                  </a:lnTo>
                  <a:lnTo>
                    <a:pt x="109" y="432"/>
                  </a:lnTo>
                  <a:lnTo>
                    <a:pt x="229" y="432"/>
                  </a:lnTo>
                  <a:lnTo>
                    <a:pt x="229" y="501"/>
                  </a:lnTo>
                  <a:close/>
                  <a:moveTo>
                    <a:pt x="229" y="337"/>
                  </a:moveTo>
                  <a:lnTo>
                    <a:pt x="109" y="337"/>
                  </a:lnTo>
                  <a:lnTo>
                    <a:pt x="109" y="267"/>
                  </a:lnTo>
                  <a:lnTo>
                    <a:pt x="229" y="267"/>
                  </a:lnTo>
                  <a:lnTo>
                    <a:pt x="229" y="337"/>
                  </a:lnTo>
                  <a:close/>
                  <a:moveTo>
                    <a:pt x="229" y="172"/>
                  </a:moveTo>
                  <a:lnTo>
                    <a:pt x="109" y="172"/>
                  </a:lnTo>
                  <a:lnTo>
                    <a:pt x="109" y="103"/>
                  </a:lnTo>
                  <a:lnTo>
                    <a:pt x="229" y="103"/>
                  </a:lnTo>
                  <a:lnTo>
                    <a:pt x="229" y="172"/>
                  </a:lnTo>
                  <a:close/>
                  <a:moveTo>
                    <a:pt x="428" y="665"/>
                  </a:moveTo>
                  <a:lnTo>
                    <a:pt x="307" y="665"/>
                  </a:lnTo>
                  <a:lnTo>
                    <a:pt x="307" y="596"/>
                  </a:lnTo>
                  <a:lnTo>
                    <a:pt x="428" y="596"/>
                  </a:lnTo>
                  <a:lnTo>
                    <a:pt x="428" y="665"/>
                  </a:lnTo>
                  <a:close/>
                  <a:moveTo>
                    <a:pt x="428" y="501"/>
                  </a:moveTo>
                  <a:lnTo>
                    <a:pt x="307" y="501"/>
                  </a:lnTo>
                  <a:lnTo>
                    <a:pt x="307" y="432"/>
                  </a:lnTo>
                  <a:lnTo>
                    <a:pt x="428" y="432"/>
                  </a:lnTo>
                  <a:lnTo>
                    <a:pt x="428" y="501"/>
                  </a:lnTo>
                  <a:close/>
                  <a:moveTo>
                    <a:pt x="428" y="337"/>
                  </a:moveTo>
                  <a:lnTo>
                    <a:pt x="307" y="337"/>
                  </a:lnTo>
                  <a:lnTo>
                    <a:pt x="307" y="267"/>
                  </a:lnTo>
                  <a:lnTo>
                    <a:pt x="428" y="267"/>
                  </a:lnTo>
                  <a:lnTo>
                    <a:pt x="428" y="337"/>
                  </a:lnTo>
                  <a:close/>
                  <a:moveTo>
                    <a:pt x="428" y="172"/>
                  </a:moveTo>
                  <a:lnTo>
                    <a:pt x="307" y="172"/>
                  </a:lnTo>
                  <a:lnTo>
                    <a:pt x="307" y="103"/>
                  </a:lnTo>
                  <a:lnTo>
                    <a:pt x="428" y="103"/>
                  </a:lnTo>
                  <a:lnTo>
                    <a:pt x="428" y="172"/>
                  </a:lnTo>
                  <a:close/>
                  <a:moveTo>
                    <a:pt x="684" y="668"/>
                  </a:moveTo>
                  <a:lnTo>
                    <a:pt x="606" y="668"/>
                  </a:lnTo>
                  <a:lnTo>
                    <a:pt x="606" y="549"/>
                  </a:lnTo>
                  <a:lnTo>
                    <a:pt x="684" y="549"/>
                  </a:lnTo>
                  <a:lnTo>
                    <a:pt x="684" y="668"/>
                  </a:lnTo>
                  <a:close/>
                  <a:moveTo>
                    <a:pt x="684" y="482"/>
                  </a:moveTo>
                  <a:lnTo>
                    <a:pt x="606" y="482"/>
                  </a:lnTo>
                  <a:lnTo>
                    <a:pt x="606" y="365"/>
                  </a:lnTo>
                  <a:lnTo>
                    <a:pt x="684" y="365"/>
                  </a:lnTo>
                  <a:lnTo>
                    <a:pt x="684" y="482"/>
                  </a:lnTo>
                  <a:close/>
                  <a:moveTo>
                    <a:pt x="816" y="668"/>
                  </a:moveTo>
                  <a:lnTo>
                    <a:pt x="738" y="668"/>
                  </a:lnTo>
                  <a:lnTo>
                    <a:pt x="738" y="549"/>
                  </a:lnTo>
                  <a:lnTo>
                    <a:pt x="816" y="549"/>
                  </a:lnTo>
                  <a:lnTo>
                    <a:pt x="816" y="668"/>
                  </a:lnTo>
                  <a:close/>
                  <a:moveTo>
                    <a:pt x="816" y="482"/>
                  </a:moveTo>
                  <a:lnTo>
                    <a:pt x="738" y="482"/>
                  </a:lnTo>
                  <a:lnTo>
                    <a:pt x="738" y="365"/>
                  </a:lnTo>
                  <a:lnTo>
                    <a:pt x="816" y="365"/>
                  </a:lnTo>
                  <a:lnTo>
                    <a:pt x="816" y="482"/>
                  </a:lnTo>
                  <a:close/>
                </a:path>
              </a:pathLst>
            </a:custGeom>
            <a:solidFill>
              <a:schemeClr val="tx1"/>
            </a:solidFill>
            <a:ln>
              <a:noFill/>
            </a:ln>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cxnSp>
          <p:nvCxnSpPr>
            <p:cNvPr id="193" name="Straight Connector 192">
              <a:extLst>
                <a:ext uri="{FF2B5EF4-FFF2-40B4-BE49-F238E27FC236}">
                  <a16:creationId xmlns:a16="http://schemas.microsoft.com/office/drawing/2014/main" id="{F17D541F-647B-444A-B6E6-67AA4CDDAFAB}"/>
                </a:ext>
              </a:extLst>
            </p:cNvPr>
            <p:cNvCxnSpPr/>
            <p:nvPr/>
          </p:nvCxnSpPr>
          <p:spPr>
            <a:xfrm>
              <a:off x="1375200" y="4636762"/>
              <a:ext cx="1928851" cy="0"/>
            </a:xfrm>
            <a:prstGeom prst="line">
              <a:avLst/>
            </a:prstGeom>
            <a:ln w="19050" cmpd="sng">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4" name="Rectangle 1074">
              <a:extLst>
                <a:ext uri="{FF2B5EF4-FFF2-40B4-BE49-F238E27FC236}">
                  <a16:creationId xmlns:a16="http://schemas.microsoft.com/office/drawing/2014/main" id="{241D82D5-3EAE-48E1-8A50-90A776D842E6}"/>
                </a:ext>
              </a:extLst>
            </p:cNvPr>
            <p:cNvSpPr/>
            <p:nvPr/>
          </p:nvSpPr>
          <p:spPr bwMode="auto">
            <a:xfrm>
              <a:off x="1285200" y="4176834"/>
              <a:ext cx="2185620" cy="3729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69935" rIns="69935" bIns="69935" numCol="1" spcCol="0" rtlCol="0" fromWordArt="0" anchor="ctr" anchorCtr="0" forceAA="0" compatLnSpc="1">
              <a:prstTxWarp prst="textNoShape">
                <a:avLst/>
              </a:prstTxWarp>
              <a:noAutofit/>
            </a:bodyPr>
            <a:lstStyle/>
            <a:p>
              <a:pPr defTabSz="699288"/>
              <a:r>
                <a:rPr lang="en-US" sz="918" kern="0" dirty="0">
                  <a:solidFill>
                    <a:srgbClr val="000000"/>
                  </a:solidFill>
                  <a:cs typeface="Segoe UI Light" panose="020B0502040204020203" pitchFamily="34" charset="0"/>
                </a:rPr>
                <a:t>IT Operations</a:t>
              </a:r>
              <a:br>
                <a:rPr lang="en-US" sz="918" kern="0" dirty="0">
                  <a:solidFill>
                    <a:srgbClr val="000000"/>
                  </a:solidFill>
                  <a:cs typeface="Segoe UI Light" panose="020B0502040204020203" pitchFamily="34" charset="0"/>
                </a:rPr>
              </a:br>
              <a:r>
                <a:rPr lang="en-US" sz="689" i="1" kern="0" dirty="0">
                  <a:solidFill>
                    <a:srgbClr val="000000"/>
                  </a:solidFill>
                  <a:cs typeface="Segoe UI Light" panose="020B0502040204020203" pitchFamily="34" charset="0"/>
                </a:rPr>
                <a:t>SCOM, Log Analytics, Teams Usage</a:t>
              </a:r>
            </a:p>
          </p:txBody>
        </p:sp>
        <p:sp>
          <p:nvSpPr>
            <p:cNvPr id="195" name="Oval 1076">
              <a:extLst>
                <a:ext uri="{FF2B5EF4-FFF2-40B4-BE49-F238E27FC236}">
                  <a16:creationId xmlns:a16="http://schemas.microsoft.com/office/drawing/2014/main" id="{3A83BE14-4A70-411F-B7AD-F81617C317B0}"/>
                </a:ext>
              </a:extLst>
            </p:cNvPr>
            <p:cNvSpPr/>
            <p:nvPr/>
          </p:nvSpPr>
          <p:spPr bwMode="auto">
            <a:xfrm>
              <a:off x="908322" y="4176834"/>
              <a:ext cx="372988" cy="372988"/>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9871" tIns="111897" rIns="139871" bIns="111897" numCol="1" spcCol="0" rtlCol="0" fromWordArt="0" anchor="t" anchorCtr="0" forceAA="0" compatLnSpc="1">
              <a:prstTxWarp prst="textNoShape">
                <a:avLst/>
              </a:prstTxWarp>
              <a:noAutofit/>
            </a:bodyPr>
            <a:lstStyle/>
            <a:p>
              <a:pPr algn="ctr" defTabSz="713135" fontAlgn="base">
                <a:lnSpc>
                  <a:spcPct val="90000"/>
                </a:lnSpc>
                <a:spcBef>
                  <a:spcPct val="0"/>
                </a:spcBef>
                <a:spcAft>
                  <a:spcPct val="0"/>
                </a:spcAft>
              </a:pPr>
              <a:endParaRPr lang="en-GB" sz="1836"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96" name="Group 195">
              <a:extLst>
                <a:ext uri="{FF2B5EF4-FFF2-40B4-BE49-F238E27FC236}">
                  <a16:creationId xmlns:a16="http://schemas.microsoft.com/office/drawing/2014/main" id="{9E2A5473-74DD-48F3-B6F6-F6B527D5C332}"/>
                </a:ext>
              </a:extLst>
            </p:cNvPr>
            <p:cNvGrpSpPr/>
            <p:nvPr/>
          </p:nvGrpSpPr>
          <p:grpSpPr>
            <a:xfrm>
              <a:off x="985055" y="4266851"/>
              <a:ext cx="219524" cy="192957"/>
              <a:chOff x="681704" y="2920140"/>
              <a:chExt cx="321649" cy="282723"/>
            </a:xfrm>
            <a:solidFill>
              <a:schemeClr val="tx1"/>
            </a:solidFill>
          </p:grpSpPr>
          <p:sp>
            <p:nvSpPr>
              <p:cNvPr id="262" name="Freeform 34">
                <a:extLst>
                  <a:ext uri="{FF2B5EF4-FFF2-40B4-BE49-F238E27FC236}">
                    <a16:creationId xmlns:a16="http://schemas.microsoft.com/office/drawing/2014/main" id="{C6021FE2-63B8-4AE9-BBC5-DB9AE2094574}"/>
                  </a:ext>
                </a:extLst>
              </p:cNvPr>
              <p:cNvSpPr>
                <a:spLocks/>
              </p:cNvSpPr>
              <p:nvPr/>
            </p:nvSpPr>
            <p:spPr bwMode="auto">
              <a:xfrm>
                <a:off x="681704" y="2920140"/>
                <a:ext cx="270621" cy="210107"/>
              </a:xfrm>
              <a:custGeom>
                <a:avLst/>
                <a:gdLst>
                  <a:gd name="T0" fmla="*/ 270 w 1048"/>
                  <a:gd name="T1" fmla="*/ 104 h 814"/>
                  <a:gd name="T2" fmla="*/ 328 w 1048"/>
                  <a:gd name="T3" fmla="*/ 81 h 814"/>
                  <a:gd name="T4" fmla="*/ 967 w 1048"/>
                  <a:gd name="T5" fmla="*/ 81 h 814"/>
                  <a:gd name="T6" fmla="*/ 967 w 1048"/>
                  <a:gd name="T7" fmla="*/ 142 h 814"/>
                  <a:gd name="T8" fmla="*/ 1048 w 1048"/>
                  <a:gd name="T9" fmla="*/ 142 h 814"/>
                  <a:gd name="T10" fmla="*/ 1048 w 1048"/>
                  <a:gd name="T11" fmla="*/ 0 h 814"/>
                  <a:gd name="T12" fmla="*/ 328 w 1048"/>
                  <a:gd name="T13" fmla="*/ 0 h 814"/>
                  <a:gd name="T14" fmla="*/ 205 w 1048"/>
                  <a:gd name="T15" fmla="*/ 56 h 814"/>
                  <a:gd name="T16" fmla="*/ 38 w 1048"/>
                  <a:gd name="T17" fmla="*/ 318 h 814"/>
                  <a:gd name="T18" fmla="*/ 0 w 1048"/>
                  <a:gd name="T19" fmla="*/ 426 h 814"/>
                  <a:gd name="T20" fmla="*/ 0 w 1048"/>
                  <a:gd name="T21" fmla="*/ 814 h 814"/>
                  <a:gd name="T22" fmla="*/ 240 w 1048"/>
                  <a:gd name="T23" fmla="*/ 814 h 814"/>
                  <a:gd name="T24" fmla="*/ 240 w 1048"/>
                  <a:gd name="T25" fmla="*/ 733 h 814"/>
                  <a:gd name="T26" fmla="*/ 81 w 1048"/>
                  <a:gd name="T27" fmla="*/ 733 h 814"/>
                  <a:gd name="T28" fmla="*/ 81 w 1048"/>
                  <a:gd name="T29" fmla="*/ 426 h 814"/>
                  <a:gd name="T30" fmla="*/ 280 w 1048"/>
                  <a:gd name="T31" fmla="*/ 297 h 814"/>
                  <a:gd name="T32" fmla="*/ 270 w 1048"/>
                  <a:gd name="T33" fmla="*/ 104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8" h="814">
                    <a:moveTo>
                      <a:pt x="270" y="104"/>
                    </a:moveTo>
                    <a:cubicBezTo>
                      <a:pt x="274" y="98"/>
                      <a:pt x="287" y="81"/>
                      <a:pt x="328" y="81"/>
                    </a:cubicBezTo>
                    <a:cubicBezTo>
                      <a:pt x="967" y="81"/>
                      <a:pt x="967" y="81"/>
                      <a:pt x="967" y="81"/>
                    </a:cubicBezTo>
                    <a:cubicBezTo>
                      <a:pt x="967" y="142"/>
                      <a:pt x="967" y="142"/>
                      <a:pt x="967" y="142"/>
                    </a:cubicBezTo>
                    <a:cubicBezTo>
                      <a:pt x="1048" y="142"/>
                      <a:pt x="1048" y="142"/>
                      <a:pt x="1048" y="142"/>
                    </a:cubicBezTo>
                    <a:cubicBezTo>
                      <a:pt x="1048" y="0"/>
                      <a:pt x="1048" y="0"/>
                      <a:pt x="1048" y="0"/>
                    </a:cubicBezTo>
                    <a:cubicBezTo>
                      <a:pt x="328" y="0"/>
                      <a:pt x="328" y="0"/>
                      <a:pt x="328" y="0"/>
                    </a:cubicBezTo>
                    <a:cubicBezTo>
                      <a:pt x="260" y="0"/>
                      <a:pt x="223" y="30"/>
                      <a:pt x="205" y="56"/>
                    </a:cubicBezTo>
                    <a:cubicBezTo>
                      <a:pt x="38" y="318"/>
                      <a:pt x="38" y="318"/>
                      <a:pt x="38" y="318"/>
                    </a:cubicBezTo>
                    <a:cubicBezTo>
                      <a:pt x="19" y="345"/>
                      <a:pt x="0" y="383"/>
                      <a:pt x="0" y="426"/>
                    </a:cubicBezTo>
                    <a:cubicBezTo>
                      <a:pt x="0" y="814"/>
                      <a:pt x="0" y="814"/>
                      <a:pt x="0" y="814"/>
                    </a:cubicBezTo>
                    <a:cubicBezTo>
                      <a:pt x="240" y="814"/>
                      <a:pt x="240" y="814"/>
                      <a:pt x="240" y="814"/>
                    </a:cubicBezTo>
                    <a:cubicBezTo>
                      <a:pt x="240" y="733"/>
                      <a:pt x="240" y="733"/>
                      <a:pt x="240" y="733"/>
                    </a:cubicBezTo>
                    <a:cubicBezTo>
                      <a:pt x="81" y="733"/>
                      <a:pt x="81" y="733"/>
                      <a:pt x="81" y="733"/>
                    </a:cubicBezTo>
                    <a:cubicBezTo>
                      <a:pt x="81" y="426"/>
                      <a:pt x="81" y="426"/>
                      <a:pt x="81" y="426"/>
                    </a:cubicBezTo>
                    <a:cubicBezTo>
                      <a:pt x="81" y="357"/>
                      <a:pt x="213" y="303"/>
                      <a:pt x="280" y="297"/>
                    </a:cubicBezTo>
                    <a:cubicBezTo>
                      <a:pt x="258" y="241"/>
                      <a:pt x="241" y="148"/>
                      <a:pt x="27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63" name="Freeform 35">
                <a:extLst>
                  <a:ext uri="{FF2B5EF4-FFF2-40B4-BE49-F238E27FC236}">
                    <a16:creationId xmlns:a16="http://schemas.microsoft.com/office/drawing/2014/main" id="{E721EFA5-DDAD-407C-9B43-2C18212CD58D}"/>
                  </a:ext>
                </a:extLst>
              </p:cNvPr>
              <p:cNvSpPr>
                <a:spLocks noEditPoints="1"/>
              </p:cNvSpPr>
              <p:nvPr/>
            </p:nvSpPr>
            <p:spPr bwMode="auto">
              <a:xfrm>
                <a:off x="760426" y="2959065"/>
                <a:ext cx="242927" cy="243798"/>
              </a:xfrm>
              <a:custGeom>
                <a:avLst/>
                <a:gdLst>
                  <a:gd name="T0" fmla="*/ 327 w 941"/>
                  <a:gd name="T1" fmla="*/ 277 h 944"/>
                  <a:gd name="T2" fmla="*/ 327 w 941"/>
                  <a:gd name="T3" fmla="*/ 321 h 944"/>
                  <a:gd name="T4" fmla="*/ 344 w 941"/>
                  <a:gd name="T5" fmla="*/ 338 h 944"/>
                  <a:gd name="T6" fmla="*/ 45 w 941"/>
                  <a:gd name="T7" fmla="*/ 510 h 944"/>
                  <a:gd name="T8" fmla="*/ 44 w 941"/>
                  <a:gd name="T9" fmla="*/ 547 h 944"/>
                  <a:gd name="T10" fmla="*/ 0 w 941"/>
                  <a:gd name="T11" fmla="*/ 640 h 944"/>
                  <a:gd name="T12" fmla="*/ 72 w 941"/>
                  <a:gd name="T13" fmla="*/ 596 h 944"/>
                  <a:gd name="T14" fmla="*/ 87 w 941"/>
                  <a:gd name="T15" fmla="*/ 595 h 944"/>
                  <a:gd name="T16" fmla="*/ 414 w 941"/>
                  <a:gd name="T17" fmla="*/ 408 h 944"/>
                  <a:gd name="T18" fmla="*/ 449 w 941"/>
                  <a:gd name="T19" fmla="*/ 443 h 944"/>
                  <a:gd name="T20" fmla="*/ 443 w 941"/>
                  <a:gd name="T21" fmla="*/ 449 h 944"/>
                  <a:gd name="T22" fmla="*/ 443 w 941"/>
                  <a:gd name="T23" fmla="*/ 502 h 944"/>
                  <a:gd name="T24" fmla="*/ 496 w 941"/>
                  <a:gd name="T25" fmla="*/ 502 h 944"/>
                  <a:gd name="T26" fmla="*/ 502 w 941"/>
                  <a:gd name="T27" fmla="*/ 496 h 944"/>
                  <a:gd name="T28" fmla="*/ 536 w 941"/>
                  <a:gd name="T29" fmla="*/ 530 h 944"/>
                  <a:gd name="T30" fmla="*/ 349 w 941"/>
                  <a:gd name="T31" fmla="*/ 855 h 944"/>
                  <a:gd name="T32" fmla="*/ 348 w 941"/>
                  <a:gd name="T33" fmla="*/ 872 h 944"/>
                  <a:gd name="T34" fmla="*/ 304 w 941"/>
                  <a:gd name="T35" fmla="*/ 944 h 944"/>
                  <a:gd name="T36" fmla="*/ 396 w 941"/>
                  <a:gd name="T37" fmla="*/ 899 h 944"/>
                  <a:gd name="T38" fmla="*/ 433 w 941"/>
                  <a:gd name="T39" fmla="*/ 899 h 944"/>
                  <a:gd name="T40" fmla="*/ 605 w 941"/>
                  <a:gd name="T41" fmla="*/ 599 h 944"/>
                  <a:gd name="T42" fmla="*/ 624 w 941"/>
                  <a:gd name="T43" fmla="*/ 618 h 944"/>
                  <a:gd name="T44" fmla="*/ 668 w 941"/>
                  <a:gd name="T45" fmla="*/ 618 h 944"/>
                  <a:gd name="T46" fmla="*/ 668 w 941"/>
                  <a:gd name="T47" fmla="*/ 575 h 944"/>
                  <a:gd name="T48" fmla="*/ 637 w 941"/>
                  <a:gd name="T49" fmla="*/ 544 h 944"/>
                  <a:gd name="T50" fmla="*/ 747 w 941"/>
                  <a:gd name="T51" fmla="*/ 353 h 944"/>
                  <a:gd name="T52" fmla="*/ 843 w 941"/>
                  <a:gd name="T53" fmla="*/ 310 h 944"/>
                  <a:gd name="T54" fmla="*/ 866 w 941"/>
                  <a:gd name="T55" fmla="*/ 132 h 944"/>
                  <a:gd name="T56" fmla="*/ 927 w 941"/>
                  <a:gd name="T57" fmla="*/ 71 h 944"/>
                  <a:gd name="T58" fmla="*/ 927 w 941"/>
                  <a:gd name="T59" fmla="*/ 18 h 944"/>
                  <a:gd name="T60" fmla="*/ 874 w 941"/>
                  <a:gd name="T61" fmla="*/ 18 h 944"/>
                  <a:gd name="T62" fmla="*/ 813 w 941"/>
                  <a:gd name="T63" fmla="*/ 79 h 944"/>
                  <a:gd name="T64" fmla="*/ 635 w 941"/>
                  <a:gd name="T65" fmla="*/ 102 h 944"/>
                  <a:gd name="T66" fmla="*/ 592 w 941"/>
                  <a:gd name="T67" fmla="*/ 196 h 944"/>
                  <a:gd name="T68" fmla="*/ 400 w 941"/>
                  <a:gd name="T69" fmla="*/ 306 h 944"/>
                  <a:gd name="T70" fmla="*/ 370 w 941"/>
                  <a:gd name="T71" fmla="*/ 277 h 944"/>
                  <a:gd name="T72" fmla="*/ 327 w 941"/>
                  <a:gd name="T73" fmla="*/ 277 h 944"/>
                  <a:gd name="T74" fmla="*/ 500 w 941"/>
                  <a:gd name="T75" fmla="*/ 393 h 944"/>
                  <a:gd name="T76" fmla="*/ 493 w 941"/>
                  <a:gd name="T77" fmla="*/ 399 h 944"/>
                  <a:gd name="T78" fmla="*/ 470 w 941"/>
                  <a:gd name="T79" fmla="*/ 376 h 944"/>
                  <a:gd name="T80" fmla="*/ 618 w 941"/>
                  <a:gd name="T81" fmla="*/ 290 h 944"/>
                  <a:gd name="T82" fmla="*/ 635 w 941"/>
                  <a:gd name="T83" fmla="*/ 310 h 944"/>
                  <a:gd name="T84" fmla="*/ 653 w 941"/>
                  <a:gd name="T85" fmla="*/ 325 h 944"/>
                  <a:gd name="T86" fmla="*/ 568 w 941"/>
                  <a:gd name="T87" fmla="*/ 474 h 944"/>
                  <a:gd name="T88" fmla="*/ 546 w 941"/>
                  <a:gd name="T89" fmla="*/ 452 h 944"/>
                  <a:gd name="T90" fmla="*/ 552 w 941"/>
                  <a:gd name="T91" fmla="*/ 445 h 944"/>
                  <a:gd name="T92" fmla="*/ 552 w 941"/>
                  <a:gd name="T93" fmla="*/ 393 h 944"/>
                  <a:gd name="T94" fmla="*/ 500 w 941"/>
                  <a:gd name="T95" fmla="*/ 393 h 944"/>
                  <a:gd name="T96" fmla="*/ 739 w 941"/>
                  <a:gd name="T97" fmla="*/ 270 h 944"/>
                  <a:gd name="T98" fmla="*/ 675 w 941"/>
                  <a:gd name="T99" fmla="*/ 206 h 944"/>
                  <a:gd name="T100" fmla="*/ 739 w 941"/>
                  <a:gd name="T101" fmla="*/ 142 h 944"/>
                  <a:gd name="T102" fmla="*/ 803 w 941"/>
                  <a:gd name="T103" fmla="*/ 206 h 944"/>
                  <a:gd name="T104" fmla="*/ 739 w 941"/>
                  <a:gd name="T105" fmla="*/ 270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1" h="944">
                    <a:moveTo>
                      <a:pt x="327" y="277"/>
                    </a:moveTo>
                    <a:cubicBezTo>
                      <a:pt x="314" y="289"/>
                      <a:pt x="314" y="308"/>
                      <a:pt x="327" y="321"/>
                    </a:cubicBezTo>
                    <a:cubicBezTo>
                      <a:pt x="344" y="338"/>
                      <a:pt x="344" y="338"/>
                      <a:pt x="344" y="338"/>
                    </a:cubicBezTo>
                    <a:cubicBezTo>
                      <a:pt x="45" y="510"/>
                      <a:pt x="45" y="510"/>
                      <a:pt x="45" y="510"/>
                    </a:cubicBezTo>
                    <a:cubicBezTo>
                      <a:pt x="44" y="547"/>
                      <a:pt x="44" y="547"/>
                      <a:pt x="44" y="547"/>
                    </a:cubicBezTo>
                    <a:cubicBezTo>
                      <a:pt x="0" y="640"/>
                      <a:pt x="0" y="640"/>
                      <a:pt x="0" y="640"/>
                    </a:cubicBezTo>
                    <a:cubicBezTo>
                      <a:pt x="72" y="596"/>
                      <a:pt x="72" y="596"/>
                      <a:pt x="72" y="596"/>
                    </a:cubicBezTo>
                    <a:cubicBezTo>
                      <a:pt x="87" y="595"/>
                      <a:pt x="87" y="595"/>
                      <a:pt x="87" y="595"/>
                    </a:cubicBezTo>
                    <a:cubicBezTo>
                      <a:pt x="414" y="408"/>
                      <a:pt x="414" y="408"/>
                      <a:pt x="414" y="408"/>
                    </a:cubicBezTo>
                    <a:cubicBezTo>
                      <a:pt x="449" y="443"/>
                      <a:pt x="449" y="443"/>
                      <a:pt x="449" y="443"/>
                    </a:cubicBezTo>
                    <a:cubicBezTo>
                      <a:pt x="443" y="449"/>
                      <a:pt x="443" y="449"/>
                      <a:pt x="443" y="449"/>
                    </a:cubicBezTo>
                    <a:cubicBezTo>
                      <a:pt x="429" y="464"/>
                      <a:pt x="429" y="487"/>
                      <a:pt x="443" y="502"/>
                    </a:cubicBezTo>
                    <a:cubicBezTo>
                      <a:pt x="455" y="514"/>
                      <a:pt x="478" y="519"/>
                      <a:pt x="496" y="502"/>
                    </a:cubicBezTo>
                    <a:cubicBezTo>
                      <a:pt x="502" y="496"/>
                      <a:pt x="502" y="496"/>
                      <a:pt x="502" y="496"/>
                    </a:cubicBezTo>
                    <a:cubicBezTo>
                      <a:pt x="536" y="530"/>
                      <a:pt x="536" y="530"/>
                      <a:pt x="536" y="530"/>
                    </a:cubicBezTo>
                    <a:cubicBezTo>
                      <a:pt x="349" y="855"/>
                      <a:pt x="349" y="855"/>
                      <a:pt x="349" y="855"/>
                    </a:cubicBezTo>
                    <a:cubicBezTo>
                      <a:pt x="348" y="872"/>
                      <a:pt x="348" y="872"/>
                      <a:pt x="348" y="872"/>
                    </a:cubicBezTo>
                    <a:cubicBezTo>
                      <a:pt x="304" y="944"/>
                      <a:pt x="304" y="944"/>
                      <a:pt x="304" y="944"/>
                    </a:cubicBezTo>
                    <a:cubicBezTo>
                      <a:pt x="396" y="899"/>
                      <a:pt x="396" y="899"/>
                      <a:pt x="396" y="899"/>
                    </a:cubicBezTo>
                    <a:cubicBezTo>
                      <a:pt x="433" y="899"/>
                      <a:pt x="433" y="899"/>
                      <a:pt x="433" y="899"/>
                    </a:cubicBezTo>
                    <a:cubicBezTo>
                      <a:pt x="605" y="599"/>
                      <a:pt x="605" y="599"/>
                      <a:pt x="605" y="599"/>
                    </a:cubicBezTo>
                    <a:cubicBezTo>
                      <a:pt x="624" y="618"/>
                      <a:pt x="624" y="618"/>
                      <a:pt x="624" y="618"/>
                    </a:cubicBezTo>
                    <a:cubicBezTo>
                      <a:pt x="632" y="627"/>
                      <a:pt x="653" y="634"/>
                      <a:pt x="668" y="618"/>
                    </a:cubicBezTo>
                    <a:cubicBezTo>
                      <a:pt x="680" y="606"/>
                      <a:pt x="680" y="587"/>
                      <a:pt x="668" y="575"/>
                    </a:cubicBezTo>
                    <a:cubicBezTo>
                      <a:pt x="637" y="544"/>
                      <a:pt x="637" y="544"/>
                      <a:pt x="637" y="544"/>
                    </a:cubicBezTo>
                    <a:cubicBezTo>
                      <a:pt x="747" y="353"/>
                      <a:pt x="747" y="353"/>
                      <a:pt x="747" y="353"/>
                    </a:cubicBezTo>
                    <a:cubicBezTo>
                      <a:pt x="782" y="351"/>
                      <a:pt x="816" y="337"/>
                      <a:pt x="843" y="310"/>
                    </a:cubicBezTo>
                    <a:cubicBezTo>
                      <a:pt x="891" y="262"/>
                      <a:pt x="899" y="188"/>
                      <a:pt x="866" y="132"/>
                    </a:cubicBezTo>
                    <a:cubicBezTo>
                      <a:pt x="927" y="71"/>
                      <a:pt x="927" y="71"/>
                      <a:pt x="927" y="71"/>
                    </a:cubicBezTo>
                    <a:cubicBezTo>
                      <a:pt x="941" y="56"/>
                      <a:pt x="941" y="33"/>
                      <a:pt x="927" y="18"/>
                    </a:cubicBezTo>
                    <a:cubicBezTo>
                      <a:pt x="908" y="0"/>
                      <a:pt x="883" y="9"/>
                      <a:pt x="874" y="18"/>
                    </a:cubicBezTo>
                    <a:cubicBezTo>
                      <a:pt x="813" y="79"/>
                      <a:pt x="813" y="79"/>
                      <a:pt x="813" y="79"/>
                    </a:cubicBezTo>
                    <a:cubicBezTo>
                      <a:pt x="758" y="47"/>
                      <a:pt x="685" y="54"/>
                      <a:pt x="635" y="102"/>
                    </a:cubicBezTo>
                    <a:cubicBezTo>
                      <a:pt x="608" y="127"/>
                      <a:pt x="595" y="162"/>
                      <a:pt x="592" y="196"/>
                    </a:cubicBezTo>
                    <a:cubicBezTo>
                      <a:pt x="400" y="306"/>
                      <a:pt x="400" y="306"/>
                      <a:pt x="400" y="306"/>
                    </a:cubicBezTo>
                    <a:cubicBezTo>
                      <a:pt x="370" y="277"/>
                      <a:pt x="370" y="277"/>
                      <a:pt x="370" y="277"/>
                    </a:cubicBezTo>
                    <a:cubicBezTo>
                      <a:pt x="359" y="267"/>
                      <a:pt x="341" y="263"/>
                      <a:pt x="327" y="277"/>
                    </a:cubicBezTo>
                    <a:close/>
                    <a:moveTo>
                      <a:pt x="500" y="393"/>
                    </a:moveTo>
                    <a:cubicBezTo>
                      <a:pt x="493" y="399"/>
                      <a:pt x="493" y="399"/>
                      <a:pt x="493" y="399"/>
                    </a:cubicBezTo>
                    <a:cubicBezTo>
                      <a:pt x="470" y="376"/>
                      <a:pt x="470" y="376"/>
                      <a:pt x="470" y="376"/>
                    </a:cubicBezTo>
                    <a:cubicBezTo>
                      <a:pt x="618" y="290"/>
                      <a:pt x="618" y="290"/>
                      <a:pt x="618" y="290"/>
                    </a:cubicBezTo>
                    <a:cubicBezTo>
                      <a:pt x="623" y="297"/>
                      <a:pt x="629" y="304"/>
                      <a:pt x="635" y="310"/>
                    </a:cubicBezTo>
                    <a:cubicBezTo>
                      <a:pt x="641" y="316"/>
                      <a:pt x="647" y="321"/>
                      <a:pt x="653" y="325"/>
                    </a:cubicBezTo>
                    <a:cubicBezTo>
                      <a:pt x="568" y="474"/>
                      <a:pt x="568" y="474"/>
                      <a:pt x="568" y="474"/>
                    </a:cubicBezTo>
                    <a:cubicBezTo>
                      <a:pt x="546" y="452"/>
                      <a:pt x="546" y="452"/>
                      <a:pt x="546" y="452"/>
                    </a:cubicBezTo>
                    <a:cubicBezTo>
                      <a:pt x="552" y="445"/>
                      <a:pt x="552" y="445"/>
                      <a:pt x="552" y="445"/>
                    </a:cubicBezTo>
                    <a:cubicBezTo>
                      <a:pt x="567" y="431"/>
                      <a:pt x="567" y="407"/>
                      <a:pt x="552" y="393"/>
                    </a:cubicBezTo>
                    <a:cubicBezTo>
                      <a:pt x="535" y="376"/>
                      <a:pt x="513" y="380"/>
                      <a:pt x="500" y="393"/>
                    </a:cubicBezTo>
                    <a:close/>
                    <a:moveTo>
                      <a:pt x="739" y="270"/>
                    </a:moveTo>
                    <a:cubicBezTo>
                      <a:pt x="703" y="270"/>
                      <a:pt x="675" y="241"/>
                      <a:pt x="675" y="206"/>
                    </a:cubicBezTo>
                    <a:cubicBezTo>
                      <a:pt x="675" y="171"/>
                      <a:pt x="703" y="142"/>
                      <a:pt x="739" y="142"/>
                    </a:cubicBezTo>
                    <a:cubicBezTo>
                      <a:pt x="774" y="142"/>
                      <a:pt x="803" y="171"/>
                      <a:pt x="803" y="206"/>
                    </a:cubicBezTo>
                    <a:cubicBezTo>
                      <a:pt x="803" y="241"/>
                      <a:pt x="774" y="270"/>
                      <a:pt x="739"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grpSp>
        <p:cxnSp>
          <p:nvCxnSpPr>
            <p:cNvPr id="197" name="Straight Connector 196">
              <a:extLst>
                <a:ext uri="{FF2B5EF4-FFF2-40B4-BE49-F238E27FC236}">
                  <a16:creationId xmlns:a16="http://schemas.microsoft.com/office/drawing/2014/main" id="{39EC60B1-3834-484F-8596-9C69435FBB32}"/>
                </a:ext>
              </a:extLst>
            </p:cNvPr>
            <p:cNvCxnSpPr/>
            <p:nvPr/>
          </p:nvCxnSpPr>
          <p:spPr>
            <a:xfrm>
              <a:off x="1375200" y="5164810"/>
              <a:ext cx="1928850" cy="0"/>
            </a:xfrm>
            <a:prstGeom prst="line">
              <a:avLst/>
            </a:prstGeom>
            <a:ln w="19050" cmpd="sng">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8" name="Rectangle 1081">
              <a:extLst>
                <a:ext uri="{FF2B5EF4-FFF2-40B4-BE49-F238E27FC236}">
                  <a16:creationId xmlns:a16="http://schemas.microsoft.com/office/drawing/2014/main" id="{7C3FA02E-ED07-404D-96B7-1B22E437C2C2}"/>
                </a:ext>
              </a:extLst>
            </p:cNvPr>
            <p:cNvSpPr/>
            <p:nvPr/>
          </p:nvSpPr>
          <p:spPr bwMode="auto">
            <a:xfrm>
              <a:off x="1285200" y="4720759"/>
              <a:ext cx="2021700" cy="3729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69935" rIns="69935" bIns="69935" numCol="1" spcCol="0" rtlCol="0" fromWordArt="0" anchor="ctr" anchorCtr="0" forceAA="0" compatLnSpc="1">
              <a:prstTxWarp prst="textNoShape">
                <a:avLst/>
              </a:prstTxWarp>
              <a:noAutofit/>
            </a:bodyPr>
            <a:lstStyle/>
            <a:p>
              <a:pPr defTabSz="699288"/>
              <a:r>
                <a:rPr lang="en-US" sz="918" kern="0" dirty="0">
                  <a:solidFill>
                    <a:srgbClr val="000000"/>
                  </a:solidFill>
                  <a:cs typeface="Segoe UI Light" panose="020B0502040204020203" pitchFamily="34" charset="0"/>
                </a:rPr>
                <a:t>Azure services</a:t>
              </a:r>
            </a:p>
            <a:p>
              <a:pPr defTabSz="699288">
                <a:spcAft>
                  <a:spcPts val="459"/>
                </a:spcAft>
              </a:pPr>
              <a:r>
                <a:rPr lang="en-US" sz="689" i="1" kern="0" dirty="0">
                  <a:solidFill>
                    <a:srgbClr val="000000"/>
                  </a:solidFill>
                  <a:cs typeface="Segoe UI Light" panose="020B0502040204020203" pitchFamily="34" charset="0"/>
                </a:rPr>
                <a:t>Azure SQL, Stream Analytic</a:t>
              </a:r>
            </a:p>
          </p:txBody>
        </p:sp>
        <p:sp>
          <p:nvSpPr>
            <p:cNvPr id="199" name="Oval 1083">
              <a:extLst>
                <a:ext uri="{FF2B5EF4-FFF2-40B4-BE49-F238E27FC236}">
                  <a16:creationId xmlns:a16="http://schemas.microsoft.com/office/drawing/2014/main" id="{A0149368-C1FD-4FEC-BE93-5E2AB7524F93}"/>
                </a:ext>
              </a:extLst>
            </p:cNvPr>
            <p:cNvSpPr/>
            <p:nvPr/>
          </p:nvSpPr>
          <p:spPr bwMode="auto">
            <a:xfrm>
              <a:off x="908322" y="4701333"/>
              <a:ext cx="372988" cy="372988"/>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9871" tIns="111897" rIns="139871" bIns="111897" numCol="1" spcCol="0" rtlCol="0" fromWordArt="0" anchor="t" anchorCtr="0" forceAA="0" compatLnSpc="1">
              <a:prstTxWarp prst="textNoShape">
                <a:avLst/>
              </a:prstTxWarp>
              <a:noAutofit/>
            </a:bodyPr>
            <a:lstStyle/>
            <a:p>
              <a:pPr algn="ctr" defTabSz="713135" fontAlgn="base">
                <a:lnSpc>
                  <a:spcPct val="90000"/>
                </a:lnSpc>
                <a:spcBef>
                  <a:spcPct val="0"/>
                </a:spcBef>
                <a:spcAft>
                  <a:spcPct val="0"/>
                </a:spcAft>
              </a:pPr>
              <a:endParaRPr lang="en-GB" sz="1836"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0" name="Group 379">
              <a:extLst>
                <a:ext uri="{FF2B5EF4-FFF2-40B4-BE49-F238E27FC236}">
                  <a16:creationId xmlns:a16="http://schemas.microsoft.com/office/drawing/2014/main" id="{72D51714-2364-469E-A61A-3C5879B575C9}"/>
                </a:ext>
              </a:extLst>
            </p:cNvPr>
            <p:cNvGrpSpPr/>
            <p:nvPr/>
          </p:nvGrpSpPr>
          <p:grpSpPr>
            <a:xfrm>
              <a:off x="975830" y="4824421"/>
              <a:ext cx="237971" cy="165665"/>
              <a:chOff x="3543365" y="7242811"/>
              <a:chExt cx="1238250" cy="862013"/>
            </a:xfrm>
            <a:solidFill>
              <a:schemeClr val="tx1"/>
            </a:solidFill>
          </p:grpSpPr>
          <p:sp>
            <p:nvSpPr>
              <p:cNvPr id="246" name="Freeform 127">
                <a:extLst>
                  <a:ext uri="{FF2B5EF4-FFF2-40B4-BE49-F238E27FC236}">
                    <a16:creationId xmlns:a16="http://schemas.microsoft.com/office/drawing/2014/main" id="{96E92401-3791-4CEF-8580-592466F8B7C1}"/>
                  </a:ext>
                </a:extLst>
              </p:cNvPr>
              <p:cNvSpPr>
                <a:spLocks/>
              </p:cNvSpPr>
              <p:nvPr/>
            </p:nvSpPr>
            <p:spPr bwMode="auto">
              <a:xfrm>
                <a:off x="3617978" y="7911149"/>
                <a:ext cx="231775" cy="193675"/>
              </a:xfrm>
              <a:custGeom>
                <a:avLst/>
                <a:gdLst>
                  <a:gd name="T0" fmla="*/ 0 w 146"/>
                  <a:gd name="T1" fmla="*/ 84 h 122"/>
                  <a:gd name="T2" fmla="*/ 0 w 146"/>
                  <a:gd name="T3" fmla="*/ 122 h 122"/>
                  <a:gd name="T4" fmla="*/ 146 w 146"/>
                  <a:gd name="T5" fmla="*/ 122 h 122"/>
                  <a:gd name="T6" fmla="*/ 146 w 146"/>
                  <a:gd name="T7" fmla="*/ 0 h 122"/>
                  <a:gd name="T8" fmla="*/ 120 w 146"/>
                  <a:gd name="T9" fmla="*/ 0 h 122"/>
                  <a:gd name="T10" fmla="*/ 0 w 146"/>
                  <a:gd name="T11" fmla="*/ 84 h 122"/>
                </a:gdLst>
                <a:ahLst/>
                <a:cxnLst>
                  <a:cxn ang="0">
                    <a:pos x="T0" y="T1"/>
                  </a:cxn>
                  <a:cxn ang="0">
                    <a:pos x="T2" y="T3"/>
                  </a:cxn>
                  <a:cxn ang="0">
                    <a:pos x="T4" y="T5"/>
                  </a:cxn>
                  <a:cxn ang="0">
                    <a:pos x="T6" y="T7"/>
                  </a:cxn>
                  <a:cxn ang="0">
                    <a:pos x="T8" y="T9"/>
                  </a:cxn>
                  <a:cxn ang="0">
                    <a:pos x="T10" y="T11"/>
                  </a:cxn>
                </a:cxnLst>
                <a:rect l="0" t="0" r="r" b="b"/>
                <a:pathLst>
                  <a:path w="146" h="122">
                    <a:moveTo>
                      <a:pt x="0" y="84"/>
                    </a:moveTo>
                    <a:lnTo>
                      <a:pt x="0" y="122"/>
                    </a:lnTo>
                    <a:lnTo>
                      <a:pt x="146" y="122"/>
                    </a:lnTo>
                    <a:lnTo>
                      <a:pt x="146" y="0"/>
                    </a:lnTo>
                    <a:lnTo>
                      <a:pt x="120" y="0"/>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47" name="Freeform 128">
                <a:extLst>
                  <a:ext uri="{FF2B5EF4-FFF2-40B4-BE49-F238E27FC236}">
                    <a16:creationId xmlns:a16="http://schemas.microsoft.com/office/drawing/2014/main" id="{7C815DE5-238A-46F1-8426-5523252825C3}"/>
                  </a:ext>
                </a:extLst>
              </p:cNvPr>
              <p:cNvSpPr>
                <a:spLocks/>
              </p:cNvSpPr>
              <p:nvPr/>
            </p:nvSpPr>
            <p:spPr bwMode="auto">
              <a:xfrm>
                <a:off x="3617978" y="7688899"/>
                <a:ext cx="231775" cy="192088"/>
              </a:xfrm>
              <a:custGeom>
                <a:avLst/>
                <a:gdLst>
                  <a:gd name="T0" fmla="*/ 146 w 146"/>
                  <a:gd name="T1" fmla="*/ 0 h 121"/>
                  <a:gd name="T2" fmla="*/ 0 w 146"/>
                  <a:gd name="T3" fmla="*/ 0 h 121"/>
                  <a:gd name="T4" fmla="*/ 0 w 146"/>
                  <a:gd name="T5" fmla="*/ 121 h 121"/>
                  <a:gd name="T6" fmla="*/ 146 w 146"/>
                  <a:gd name="T7" fmla="*/ 19 h 121"/>
                  <a:gd name="T8" fmla="*/ 146 w 146"/>
                  <a:gd name="T9" fmla="*/ 0 h 121"/>
                </a:gdLst>
                <a:ahLst/>
                <a:cxnLst>
                  <a:cxn ang="0">
                    <a:pos x="T0" y="T1"/>
                  </a:cxn>
                  <a:cxn ang="0">
                    <a:pos x="T2" y="T3"/>
                  </a:cxn>
                  <a:cxn ang="0">
                    <a:pos x="T4" y="T5"/>
                  </a:cxn>
                  <a:cxn ang="0">
                    <a:pos x="T6" y="T7"/>
                  </a:cxn>
                  <a:cxn ang="0">
                    <a:pos x="T8" y="T9"/>
                  </a:cxn>
                </a:cxnLst>
                <a:rect l="0" t="0" r="r" b="b"/>
                <a:pathLst>
                  <a:path w="146" h="121">
                    <a:moveTo>
                      <a:pt x="146" y="0"/>
                    </a:moveTo>
                    <a:lnTo>
                      <a:pt x="0" y="0"/>
                    </a:lnTo>
                    <a:lnTo>
                      <a:pt x="0" y="121"/>
                    </a:lnTo>
                    <a:lnTo>
                      <a:pt x="146" y="19"/>
                    </a:lnTo>
                    <a:lnTo>
                      <a:pt x="1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48" name="Rectangle 129">
                <a:extLst>
                  <a:ext uri="{FF2B5EF4-FFF2-40B4-BE49-F238E27FC236}">
                    <a16:creationId xmlns:a16="http://schemas.microsoft.com/office/drawing/2014/main" id="{34911884-63C2-4ABF-AEC0-D46E027E635D}"/>
                  </a:ext>
                </a:extLst>
              </p:cNvPr>
              <p:cNvSpPr>
                <a:spLocks noChangeArrowheads="1"/>
              </p:cNvSpPr>
              <p:nvPr/>
            </p:nvSpPr>
            <p:spPr bwMode="auto">
              <a:xfrm>
                <a:off x="3617978" y="7466649"/>
                <a:ext cx="231775" cy="193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49" name="Rectangle 130">
                <a:extLst>
                  <a:ext uri="{FF2B5EF4-FFF2-40B4-BE49-F238E27FC236}">
                    <a16:creationId xmlns:a16="http://schemas.microsoft.com/office/drawing/2014/main" id="{67043987-2C4B-4421-A607-2617A5565952}"/>
                  </a:ext>
                </a:extLst>
              </p:cNvPr>
              <p:cNvSpPr>
                <a:spLocks noChangeArrowheads="1"/>
              </p:cNvSpPr>
              <p:nvPr/>
            </p:nvSpPr>
            <p:spPr bwMode="auto">
              <a:xfrm>
                <a:off x="3617978" y="7242811"/>
                <a:ext cx="231775" cy="195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50" name="Freeform 131">
                <a:extLst>
                  <a:ext uri="{FF2B5EF4-FFF2-40B4-BE49-F238E27FC236}">
                    <a16:creationId xmlns:a16="http://schemas.microsoft.com/office/drawing/2014/main" id="{FA1D36AE-3BA7-41BA-BA77-148FC23FF566}"/>
                  </a:ext>
                </a:extLst>
              </p:cNvPr>
              <p:cNvSpPr>
                <a:spLocks/>
              </p:cNvSpPr>
              <p:nvPr/>
            </p:nvSpPr>
            <p:spPr bwMode="auto">
              <a:xfrm>
                <a:off x="3895790" y="7911149"/>
                <a:ext cx="230188" cy="193675"/>
              </a:xfrm>
              <a:custGeom>
                <a:avLst/>
                <a:gdLst>
                  <a:gd name="T0" fmla="*/ 0 w 250"/>
                  <a:gd name="T1" fmla="*/ 210 h 210"/>
                  <a:gd name="T2" fmla="*/ 250 w 250"/>
                  <a:gd name="T3" fmla="*/ 210 h 210"/>
                  <a:gd name="T4" fmla="*/ 250 w 250"/>
                  <a:gd name="T5" fmla="*/ 3 h 210"/>
                  <a:gd name="T6" fmla="*/ 249 w 250"/>
                  <a:gd name="T7" fmla="*/ 0 h 210"/>
                  <a:gd name="T8" fmla="*/ 0 w 250"/>
                  <a:gd name="T9" fmla="*/ 0 h 210"/>
                  <a:gd name="T10" fmla="*/ 0 w 250"/>
                  <a:gd name="T11" fmla="*/ 210 h 210"/>
                </a:gdLst>
                <a:ahLst/>
                <a:cxnLst>
                  <a:cxn ang="0">
                    <a:pos x="T0" y="T1"/>
                  </a:cxn>
                  <a:cxn ang="0">
                    <a:pos x="T2" y="T3"/>
                  </a:cxn>
                  <a:cxn ang="0">
                    <a:pos x="T4" y="T5"/>
                  </a:cxn>
                  <a:cxn ang="0">
                    <a:pos x="T6" y="T7"/>
                  </a:cxn>
                  <a:cxn ang="0">
                    <a:pos x="T8" y="T9"/>
                  </a:cxn>
                  <a:cxn ang="0">
                    <a:pos x="T10" y="T11"/>
                  </a:cxn>
                </a:cxnLst>
                <a:rect l="0" t="0" r="r" b="b"/>
                <a:pathLst>
                  <a:path w="250" h="210">
                    <a:moveTo>
                      <a:pt x="0" y="210"/>
                    </a:moveTo>
                    <a:cubicBezTo>
                      <a:pt x="250" y="210"/>
                      <a:pt x="250" y="210"/>
                      <a:pt x="250" y="210"/>
                    </a:cubicBezTo>
                    <a:cubicBezTo>
                      <a:pt x="250" y="3"/>
                      <a:pt x="250" y="3"/>
                      <a:pt x="250" y="3"/>
                    </a:cubicBezTo>
                    <a:cubicBezTo>
                      <a:pt x="250" y="2"/>
                      <a:pt x="249" y="1"/>
                      <a:pt x="249" y="0"/>
                    </a:cubicBezTo>
                    <a:cubicBezTo>
                      <a:pt x="0" y="0"/>
                      <a:pt x="0" y="0"/>
                      <a:pt x="0" y="0"/>
                    </a:cubicBez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51" name="Freeform 132">
                <a:extLst>
                  <a:ext uri="{FF2B5EF4-FFF2-40B4-BE49-F238E27FC236}">
                    <a16:creationId xmlns:a16="http://schemas.microsoft.com/office/drawing/2014/main" id="{4D75E51F-53DC-4DAD-8402-6826C621FF55}"/>
                  </a:ext>
                </a:extLst>
              </p:cNvPr>
              <p:cNvSpPr>
                <a:spLocks/>
              </p:cNvSpPr>
              <p:nvPr/>
            </p:nvSpPr>
            <p:spPr bwMode="auto">
              <a:xfrm>
                <a:off x="4125978" y="7688899"/>
                <a:ext cx="0" cy="6350"/>
              </a:xfrm>
              <a:custGeom>
                <a:avLst/>
                <a:gdLst>
                  <a:gd name="T0" fmla="*/ 1 w 1"/>
                  <a:gd name="T1" fmla="*/ 0 h 8"/>
                  <a:gd name="T2" fmla="*/ 0 w 1"/>
                  <a:gd name="T3" fmla="*/ 0 h 8"/>
                  <a:gd name="T4" fmla="*/ 1 w 1"/>
                  <a:gd name="T5" fmla="*/ 8 h 8"/>
                  <a:gd name="T6" fmla="*/ 1 w 1"/>
                  <a:gd name="T7" fmla="*/ 0 h 8"/>
                </a:gdLst>
                <a:ahLst/>
                <a:cxnLst>
                  <a:cxn ang="0">
                    <a:pos x="T0" y="T1"/>
                  </a:cxn>
                  <a:cxn ang="0">
                    <a:pos x="T2" y="T3"/>
                  </a:cxn>
                  <a:cxn ang="0">
                    <a:pos x="T4" y="T5"/>
                  </a:cxn>
                  <a:cxn ang="0">
                    <a:pos x="T6" y="T7"/>
                  </a:cxn>
                </a:cxnLst>
                <a:rect l="0" t="0" r="r" b="b"/>
                <a:pathLst>
                  <a:path w="1" h="8">
                    <a:moveTo>
                      <a:pt x="1" y="0"/>
                    </a:moveTo>
                    <a:cubicBezTo>
                      <a:pt x="0" y="0"/>
                      <a:pt x="0" y="0"/>
                      <a:pt x="0" y="0"/>
                    </a:cubicBezTo>
                    <a:cubicBezTo>
                      <a:pt x="0" y="3"/>
                      <a:pt x="1" y="5"/>
                      <a:pt x="1" y="8"/>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52" name="Freeform 133">
                <a:extLst>
                  <a:ext uri="{FF2B5EF4-FFF2-40B4-BE49-F238E27FC236}">
                    <a16:creationId xmlns:a16="http://schemas.microsoft.com/office/drawing/2014/main" id="{08D15BFC-56F3-4116-B0D4-D8B36B6F46D8}"/>
                  </a:ext>
                </a:extLst>
              </p:cNvPr>
              <p:cNvSpPr>
                <a:spLocks/>
              </p:cNvSpPr>
              <p:nvPr/>
            </p:nvSpPr>
            <p:spPr bwMode="auto">
              <a:xfrm>
                <a:off x="3895790" y="7812724"/>
                <a:ext cx="219075" cy="69850"/>
              </a:xfrm>
              <a:custGeom>
                <a:avLst/>
                <a:gdLst>
                  <a:gd name="T0" fmla="*/ 186 w 238"/>
                  <a:gd name="T1" fmla="*/ 9 h 76"/>
                  <a:gd name="T2" fmla="*/ 131 w 238"/>
                  <a:gd name="T3" fmla="*/ 22 h 76"/>
                  <a:gd name="T4" fmla="*/ 60 w 238"/>
                  <a:gd name="T5" fmla="*/ 0 h 76"/>
                  <a:gd name="T6" fmla="*/ 0 w 238"/>
                  <a:gd name="T7" fmla="*/ 42 h 76"/>
                  <a:gd name="T8" fmla="*/ 0 w 238"/>
                  <a:gd name="T9" fmla="*/ 76 h 76"/>
                  <a:gd name="T10" fmla="*/ 238 w 238"/>
                  <a:gd name="T11" fmla="*/ 76 h 76"/>
                  <a:gd name="T12" fmla="*/ 236 w 238"/>
                  <a:gd name="T13" fmla="*/ 53 h 76"/>
                  <a:gd name="T14" fmla="*/ 236 w 238"/>
                  <a:gd name="T15" fmla="*/ 49 h 76"/>
                  <a:gd name="T16" fmla="*/ 186 w 238"/>
                  <a:gd name="T17" fmla="*/ 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76">
                    <a:moveTo>
                      <a:pt x="186" y="9"/>
                    </a:moveTo>
                    <a:cubicBezTo>
                      <a:pt x="169" y="18"/>
                      <a:pt x="150" y="22"/>
                      <a:pt x="131" y="22"/>
                    </a:cubicBezTo>
                    <a:cubicBezTo>
                      <a:pt x="105" y="22"/>
                      <a:pt x="80" y="14"/>
                      <a:pt x="60" y="0"/>
                    </a:cubicBezTo>
                    <a:cubicBezTo>
                      <a:pt x="0" y="42"/>
                      <a:pt x="0" y="42"/>
                      <a:pt x="0" y="42"/>
                    </a:cubicBezTo>
                    <a:cubicBezTo>
                      <a:pt x="0" y="76"/>
                      <a:pt x="0" y="76"/>
                      <a:pt x="0" y="76"/>
                    </a:cubicBezTo>
                    <a:cubicBezTo>
                      <a:pt x="238" y="76"/>
                      <a:pt x="238" y="76"/>
                      <a:pt x="238" y="76"/>
                    </a:cubicBezTo>
                    <a:cubicBezTo>
                      <a:pt x="237" y="68"/>
                      <a:pt x="236" y="61"/>
                      <a:pt x="236" y="53"/>
                    </a:cubicBezTo>
                    <a:cubicBezTo>
                      <a:pt x="236" y="51"/>
                      <a:pt x="236" y="50"/>
                      <a:pt x="236" y="49"/>
                    </a:cubicBezTo>
                    <a:lnTo>
                      <a:pt x="18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53" name="Freeform 134">
                <a:extLst>
                  <a:ext uri="{FF2B5EF4-FFF2-40B4-BE49-F238E27FC236}">
                    <a16:creationId xmlns:a16="http://schemas.microsoft.com/office/drawing/2014/main" id="{04A68A4D-23D5-4AA3-98CD-7228D557CBFB}"/>
                  </a:ext>
                </a:extLst>
              </p:cNvPr>
              <p:cNvSpPr>
                <a:spLocks/>
              </p:cNvSpPr>
              <p:nvPr/>
            </p:nvSpPr>
            <p:spPr bwMode="auto">
              <a:xfrm>
                <a:off x="3895790" y="7466649"/>
                <a:ext cx="230188" cy="193675"/>
              </a:xfrm>
              <a:custGeom>
                <a:avLst/>
                <a:gdLst>
                  <a:gd name="T0" fmla="*/ 131 w 250"/>
                  <a:gd name="T1" fmla="*/ 153 h 210"/>
                  <a:gd name="T2" fmla="*/ 235 w 250"/>
                  <a:gd name="T3" fmla="*/ 210 h 210"/>
                  <a:gd name="T4" fmla="*/ 250 w 250"/>
                  <a:gd name="T5" fmla="*/ 210 h 210"/>
                  <a:gd name="T6" fmla="*/ 250 w 250"/>
                  <a:gd name="T7" fmla="*/ 0 h 210"/>
                  <a:gd name="T8" fmla="*/ 0 w 250"/>
                  <a:gd name="T9" fmla="*/ 0 h 210"/>
                  <a:gd name="T10" fmla="*/ 0 w 250"/>
                  <a:gd name="T11" fmla="*/ 210 h 210"/>
                  <a:gd name="T12" fmla="*/ 27 w 250"/>
                  <a:gd name="T13" fmla="*/ 210 h 210"/>
                  <a:gd name="T14" fmla="*/ 131 w 250"/>
                  <a:gd name="T15" fmla="*/ 153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10">
                    <a:moveTo>
                      <a:pt x="131" y="153"/>
                    </a:moveTo>
                    <a:cubicBezTo>
                      <a:pt x="175" y="153"/>
                      <a:pt x="213" y="176"/>
                      <a:pt x="235" y="210"/>
                    </a:cubicBezTo>
                    <a:cubicBezTo>
                      <a:pt x="250" y="210"/>
                      <a:pt x="250" y="210"/>
                      <a:pt x="250" y="210"/>
                    </a:cubicBezTo>
                    <a:cubicBezTo>
                      <a:pt x="250" y="0"/>
                      <a:pt x="250" y="0"/>
                      <a:pt x="250" y="0"/>
                    </a:cubicBezTo>
                    <a:cubicBezTo>
                      <a:pt x="0" y="0"/>
                      <a:pt x="0" y="0"/>
                      <a:pt x="0" y="0"/>
                    </a:cubicBezTo>
                    <a:cubicBezTo>
                      <a:pt x="0" y="210"/>
                      <a:pt x="0" y="210"/>
                      <a:pt x="0" y="210"/>
                    </a:cubicBezTo>
                    <a:cubicBezTo>
                      <a:pt x="27" y="210"/>
                      <a:pt x="27" y="210"/>
                      <a:pt x="27" y="210"/>
                    </a:cubicBezTo>
                    <a:cubicBezTo>
                      <a:pt x="49" y="175"/>
                      <a:pt x="88" y="153"/>
                      <a:pt x="131"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54" name="Freeform 135">
                <a:extLst>
                  <a:ext uri="{FF2B5EF4-FFF2-40B4-BE49-F238E27FC236}">
                    <a16:creationId xmlns:a16="http://schemas.microsoft.com/office/drawing/2014/main" id="{47B24720-C14C-4EE1-A56C-F7B02D912B5D}"/>
                  </a:ext>
                </a:extLst>
              </p:cNvPr>
              <p:cNvSpPr>
                <a:spLocks/>
              </p:cNvSpPr>
              <p:nvPr/>
            </p:nvSpPr>
            <p:spPr bwMode="auto">
              <a:xfrm>
                <a:off x="4173603" y="7911149"/>
                <a:ext cx="230188" cy="193675"/>
              </a:xfrm>
              <a:custGeom>
                <a:avLst/>
                <a:gdLst>
                  <a:gd name="T0" fmla="*/ 58 w 250"/>
                  <a:gd name="T1" fmla="*/ 69 h 210"/>
                  <a:gd name="T2" fmla="*/ 0 w 250"/>
                  <a:gd name="T3" fmla="*/ 54 h 210"/>
                  <a:gd name="T4" fmla="*/ 0 w 250"/>
                  <a:gd name="T5" fmla="*/ 210 h 210"/>
                  <a:gd name="T6" fmla="*/ 250 w 250"/>
                  <a:gd name="T7" fmla="*/ 210 h 210"/>
                  <a:gd name="T8" fmla="*/ 250 w 250"/>
                  <a:gd name="T9" fmla="*/ 0 h 210"/>
                  <a:gd name="T10" fmla="*/ 168 w 250"/>
                  <a:gd name="T11" fmla="*/ 0 h 210"/>
                  <a:gd name="T12" fmla="*/ 58 w 250"/>
                  <a:gd name="T13" fmla="*/ 69 h 210"/>
                </a:gdLst>
                <a:ahLst/>
                <a:cxnLst>
                  <a:cxn ang="0">
                    <a:pos x="T0" y="T1"/>
                  </a:cxn>
                  <a:cxn ang="0">
                    <a:pos x="T2" y="T3"/>
                  </a:cxn>
                  <a:cxn ang="0">
                    <a:pos x="T4" y="T5"/>
                  </a:cxn>
                  <a:cxn ang="0">
                    <a:pos x="T6" y="T7"/>
                  </a:cxn>
                  <a:cxn ang="0">
                    <a:pos x="T8" y="T9"/>
                  </a:cxn>
                  <a:cxn ang="0">
                    <a:pos x="T10" y="T11"/>
                  </a:cxn>
                  <a:cxn ang="0">
                    <a:pos x="T12" y="T13"/>
                  </a:cxn>
                </a:cxnLst>
                <a:rect l="0" t="0" r="r" b="b"/>
                <a:pathLst>
                  <a:path w="250" h="210">
                    <a:moveTo>
                      <a:pt x="58" y="69"/>
                    </a:moveTo>
                    <a:cubicBezTo>
                      <a:pt x="37" y="69"/>
                      <a:pt x="17" y="63"/>
                      <a:pt x="0" y="54"/>
                    </a:cubicBezTo>
                    <a:cubicBezTo>
                      <a:pt x="0" y="210"/>
                      <a:pt x="0" y="210"/>
                      <a:pt x="0" y="210"/>
                    </a:cubicBezTo>
                    <a:cubicBezTo>
                      <a:pt x="250" y="210"/>
                      <a:pt x="250" y="210"/>
                      <a:pt x="250" y="210"/>
                    </a:cubicBezTo>
                    <a:cubicBezTo>
                      <a:pt x="250" y="0"/>
                      <a:pt x="250" y="0"/>
                      <a:pt x="250" y="0"/>
                    </a:cubicBezTo>
                    <a:cubicBezTo>
                      <a:pt x="168" y="0"/>
                      <a:pt x="168" y="0"/>
                      <a:pt x="168" y="0"/>
                    </a:cubicBezTo>
                    <a:cubicBezTo>
                      <a:pt x="148" y="41"/>
                      <a:pt x="106" y="69"/>
                      <a:pt x="58"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55" name="Freeform 136">
                <a:extLst>
                  <a:ext uri="{FF2B5EF4-FFF2-40B4-BE49-F238E27FC236}">
                    <a16:creationId xmlns:a16="http://schemas.microsoft.com/office/drawing/2014/main" id="{44CB3710-D26C-44F5-989E-64FBD97E4138}"/>
                  </a:ext>
                </a:extLst>
              </p:cNvPr>
              <p:cNvSpPr>
                <a:spLocks/>
              </p:cNvSpPr>
              <p:nvPr/>
            </p:nvSpPr>
            <p:spPr bwMode="auto">
              <a:xfrm>
                <a:off x="4173603" y="7688899"/>
                <a:ext cx="168275" cy="63500"/>
              </a:xfrm>
              <a:custGeom>
                <a:avLst/>
                <a:gdLst>
                  <a:gd name="T0" fmla="*/ 92 w 183"/>
                  <a:gd name="T1" fmla="*/ 70 h 70"/>
                  <a:gd name="T2" fmla="*/ 183 w 183"/>
                  <a:gd name="T3" fmla="*/ 0 h 70"/>
                  <a:gd name="T4" fmla="*/ 0 w 183"/>
                  <a:gd name="T5" fmla="*/ 0 h 70"/>
                  <a:gd name="T6" fmla="*/ 0 w 183"/>
                  <a:gd name="T7" fmla="*/ 49 h 70"/>
                  <a:gd name="T8" fmla="*/ 25 w 183"/>
                  <a:gd name="T9" fmla="*/ 69 h 70"/>
                  <a:gd name="T10" fmla="*/ 92 w 183"/>
                  <a:gd name="T11" fmla="*/ 70 h 70"/>
                </a:gdLst>
                <a:ahLst/>
                <a:cxnLst>
                  <a:cxn ang="0">
                    <a:pos x="T0" y="T1"/>
                  </a:cxn>
                  <a:cxn ang="0">
                    <a:pos x="T2" y="T3"/>
                  </a:cxn>
                  <a:cxn ang="0">
                    <a:pos x="T4" y="T5"/>
                  </a:cxn>
                  <a:cxn ang="0">
                    <a:pos x="T6" y="T7"/>
                  </a:cxn>
                  <a:cxn ang="0">
                    <a:pos x="T8" y="T9"/>
                  </a:cxn>
                  <a:cxn ang="0">
                    <a:pos x="T10" y="T11"/>
                  </a:cxn>
                </a:cxnLst>
                <a:rect l="0" t="0" r="r" b="b"/>
                <a:pathLst>
                  <a:path w="183" h="70">
                    <a:moveTo>
                      <a:pt x="92" y="70"/>
                    </a:moveTo>
                    <a:cubicBezTo>
                      <a:pt x="183" y="0"/>
                      <a:pt x="183" y="0"/>
                      <a:pt x="183" y="0"/>
                    </a:cubicBezTo>
                    <a:cubicBezTo>
                      <a:pt x="0" y="0"/>
                      <a:pt x="0" y="0"/>
                      <a:pt x="0" y="0"/>
                    </a:cubicBezTo>
                    <a:cubicBezTo>
                      <a:pt x="0" y="49"/>
                      <a:pt x="0" y="49"/>
                      <a:pt x="0" y="49"/>
                    </a:cubicBezTo>
                    <a:cubicBezTo>
                      <a:pt x="25" y="69"/>
                      <a:pt x="25" y="69"/>
                      <a:pt x="25" y="69"/>
                    </a:cubicBezTo>
                    <a:cubicBezTo>
                      <a:pt x="47" y="63"/>
                      <a:pt x="71" y="64"/>
                      <a:pt x="92"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56" name="Freeform 137">
                <a:extLst>
                  <a:ext uri="{FF2B5EF4-FFF2-40B4-BE49-F238E27FC236}">
                    <a16:creationId xmlns:a16="http://schemas.microsoft.com/office/drawing/2014/main" id="{00B7AAFD-D3BB-48F3-AF87-9FD56CD5FD57}"/>
                  </a:ext>
                </a:extLst>
              </p:cNvPr>
              <p:cNvSpPr>
                <a:spLocks/>
              </p:cNvSpPr>
              <p:nvPr/>
            </p:nvSpPr>
            <p:spPr bwMode="auto">
              <a:xfrm>
                <a:off x="4338703" y="7809549"/>
                <a:ext cx="65088" cy="73025"/>
              </a:xfrm>
              <a:custGeom>
                <a:avLst/>
                <a:gdLst>
                  <a:gd name="T0" fmla="*/ 71 w 71"/>
                  <a:gd name="T1" fmla="*/ 79 h 79"/>
                  <a:gd name="T2" fmla="*/ 71 w 71"/>
                  <a:gd name="T3" fmla="*/ 0 h 79"/>
                  <a:gd name="T4" fmla="*/ 2 w 71"/>
                  <a:gd name="T5" fmla="*/ 53 h 79"/>
                  <a:gd name="T6" fmla="*/ 2 w 71"/>
                  <a:gd name="T7" fmla="*/ 56 h 79"/>
                  <a:gd name="T8" fmla="*/ 0 w 71"/>
                  <a:gd name="T9" fmla="*/ 79 h 79"/>
                  <a:gd name="T10" fmla="*/ 71 w 71"/>
                  <a:gd name="T11" fmla="*/ 79 h 79"/>
                </a:gdLst>
                <a:ahLst/>
                <a:cxnLst>
                  <a:cxn ang="0">
                    <a:pos x="T0" y="T1"/>
                  </a:cxn>
                  <a:cxn ang="0">
                    <a:pos x="T2" y="T3"/>
                  </a:cxn>
                  <a:cxn ang="0">
                    <a:pos x="T4" y="T5"/>
                  </a:cxn>
                  <a:cxn ang="0">
                    <a:pos x="T6" y="T7"/>
                  </a:cxn>
                  <a:cxn ang="0">
                    <a:pos x="T8" y="T9"/>
                  </a:cxn>
                  <a:cxn ang="0">
                    <a:pos x="T10" y="T11"/>
                  </a:cxn>
                </a:cxnLst>
                <a:rect l="0" t="0" r="r" b="b"/>
                <a:pathLst>
                  <a:path w="71" h="79">
                    <a:moveTo>
                      <a:pt x="71" y="79"/>
                    </a:moveTo>
                    <a:cubicBezTo>
                      <a:pt x="71" y="0"/>
                      <a:pt x="71" y="0"/>
                      <a:pt x="71" y="0"/>
                    </a:cubicBezTo>
                    <a:cubicBezTo>
                      <a:pt x="2" y="53"/>
                      <a:pt x="2" y="53"/>
                      <a:pt x="2" y="53"/>
                    </a:cubicBezTo>
                    <a:cubicBezTo>
                      <a:pt x="2" y="54"/>
                      <a:pt x="2" y="55"/>
                      <a:pt x="2" y="56"/>
                    </a:cubicBezTo>
                    <a:cubicBezTo>
                      <a:pt x="2" y="64"/>
                      <a:pt x="1" y="71"/>
                      <a:pt x="0" y="79"/>
                    </a:cubicBezTo>
                    <a:lnTo>
                      <a:pt x="7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57" name="Rectangle 138">
                <a:extLst>
                  <a:ext uri="{FF2B5EF4-FFF2-40B4-BE49-F238E27FC236}">
                    <a16:creationId xmlns:a16="http://schemas.microsoft.com/office/drawing/2014/main" id="{27A9C8C0-3039-4F20-8407-BCA59DE71907}"/>
                  </a:ext>
                </a:extLst>
              </p:cNvPr>
              <p:cNvSpPr>
                <a:spLocks noChangeArrowheads="1"/>
              </p:cNvSpPr>
              <p:nvPr/>
            </p:nvSpPr>
            <p:spPr bwMode="auto">
              <a:xfrm>
                <a:off x="4449828" y="7911149"/>
                <a:ext cx="231775" cy="193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58" name="Freeform 139">
                <a:extLst>
                  <a:ext uri="{FF2B5EF4-FFF2-40B4-BE49-F238E27FC236}">
                    <a16:creationId xmlns:a16="http://schemas.microsoft.com/office/drawing/2014/main" id="{D5E3223B-3575-4E03-85C8-19ED94B996FB}"/>
                  </a:ext>
                </a:extLst>
              </p:cNvPr>
              <p:cNvSpPr>
                <a:spLocks/>
              </p:cNvSpPr>
              <p:nvPr/>
            </p:nvSpPr>
            <p:spPr bwMode="auto">
              <a:xfrm>
                <a:off x="4449828" y="7688899"/>
                <a:ext cx="231775" cy="193675"/>
              </a:xfrm>
              <a:custGeom>
                <a:avLst/>
                <a:gdLst>
                  <a:gd name="T0" fmla="*/ 0 w 146"/>
                  <a:gd name="T1" fmla="*/ 54 h 122"/>
                  <a:gd name="T2" fmla="*/ 0 w 146"/>
                  <a:gd name="T3" fmla="*/ 122 h 122"/>
                  <a:gd name="T4" fmla="*/ 146 w 146"/>
                  <a:gd name="T5" fmla="*/ 122 h 122"/>
                  <a:gd name="T6" fmla="*/ 146 w 146"/>
                  <a:gd name="T7" fmla="*/ 0 h 122"/>
                  <a:gd name="T8" fmla="*/ 72 w 146"/>
                  <a:gd name="T9" fmla="*/ 0 h 122"/>
                  <a:gd name="T10" fmla="*/ 0 w 146"/>
                  <a:gd name="T11" fmla="*/ 54 h 122"/>
                </a:gdLst>
                <a:ahLst/>
                <a:cxnLst>
                  <a:cxn ang="0">
                    <a:pos x="T0" y="T1"/>
                  </a:cxn>
                  <a:cxn ang="0">
                    <a:pos x="T2" y="T3"/>
                  </a:cxn>
                  <a:cxn ang="0">
                    <a:pos x="T4" y="T5"/>
                  </a:cxn>
                  <a:cxn ang="0">
                    <a:pos x="T6" y="T7"/>
                  </a:cxn>
                  <a:cxn ang="0">
                    <a:pos x="T8" y="T9"/>
                  </a:cxn>
                  <a:cxn ang="0">
                    <a:pos x="T10" y="T11"/>
                  </a:cxn>
                </a:cxnLst>
                <a:rect l="0" t="0" r="r" b="b"/>
                <a:pathLst>
                  <a:path w="146" h="122">
                    <a:moveTo>
                      <a:pt x="0" y="54"/>
                    </a:moveTo>
                    <a:lnTo>
                      <a:pt x="0" y="122"/>
                    </a:lnTo>
                    <a:lnTo>
                      <a:pt x="146" y="122"/>
                    </a:lnTo>
                    <a:lnTo>
                      <a:pt x="146" y="0"/>
                    </a:lnTo>
                    <a:lnTo>
                      <a:pt x="72" y="0"/>
                    </a:lnTo>
                    <a:lnTo>
                      <a:pt x="0"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59" name="Freeform 140">
                <a:extLst>
                  <a:ext uri="{FF2B5EF4-FFF2-40B4-BE49-F238E27FC236}">
                    <a16:creationId xmlns:a16="http://schemas.microsoft.com/office/drawing/2014/main" id="{CA0D3A9C-E49D-4150-AB1D-9B040C48D5C8}"/>
                  </a:ext>
                </a:extLst>
              </p:cNvPr>
              <p:cNvSpPr>
                <a:spLocks/>
              </p:cNvSpPr>
              <p:nvPr/>
            </p:nvSpPr>
            <p:spPr bwMode="auto">
              <a:xfrm>
                <a:off x="4600640" y="7622224"/>
                <a:ext cx="80963" cy="38100"/>
              </a:xfrm>
              <a:custGeom>
                <a:avLst/>
                <a:gdLst>
                  <a:gd name="T0" fmla="*/ 0 w 51"/>
                  <a:gd name="T1" fmla="*/ 24 h 24"/>
                  <a:gd name="T2" fmla="*/ 51 w 51"/>
                  <a:gd name="T3" fmla="*/ 24 h 24"/>
                  <a:gd name="T4" fmla="*/ 32 w 51"/>
                  <a:gd name="T5" fmla="*/ 0 h 24"/>
                  <a:gd name="T6" fmla="*/ 0 w 51"/>
                  <a:gd name="T7" fmla="*/ 24 h 24"/>
                </a:gdLst>
                <a:ahLst/>
                <a:cxnLst>
                  <a:cxn ang="0">
                    <a:pos x="T0" y="T1"/>
                  </a:cxn>
                  <a:cxn ang="0">
                    <a:pos x="T2" y="T3"/>
                  </a:cxn>
                  <a:cxn ang="0">
                    <a:pos x="T4" y="T5"/>
                  </a:cxn>
                  <a:cxn ang="0">
                    <a:pos x="T6" y="T7"/>
                  </a:cxn>
                </a:cxnLst>
                <a:rect l="0" t="0" r="r" b="b"/>
                <a:pathLst>
                  <a:path w="51" h="24">
                    <a:moveTo>
                      <a:pt x="0" y="24"/>
                    </a:moveTo>
                    <a:lnTo>
                      <a:pt x="51" y="24"/>
                    </a:lnTo>
                    <a:lnTo>
                      <a:pt x="32" y="0"/>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60" name="Freeform 141">
                <a:extLst>
                  <a:ext uri="{FF2B5EF4-FFF2-40B4-BE49-F238E27FC236}">
                    <a16:creationId xmlns:a16="http://schemas.microsoft.com/office/drawing/2014/main" id="{B0186B27-EA5D-441D-ABAF-24CD49D8F7B2}"/>
                  </a:ext>
                </a:extLst>
              </p:cNvPr>
              <p:cNvSpPr>
                <a:spLocks/>
              </p:cNvSpPr>
              <p:nvPr/>
            </p:nvSpPr>
            <p:spPr bwMode="auto">
              <a:xfrm>
                <a:off x="4449828" y="7466649"/>
                <a:ext cx="119063" cy="139700"/>
              </a:xfrm>
              <a:custGeom>
                <a:avLst/>
                <a:gdLst>
                  <a:gd name="T0" fmla="*/ 52 w 75"/>
                  <a:gd name="T1" fmla="*/ 0 h 88"/>
                  <a:gd name="T2" fmla="*/ 0 w 75"/>
                  <a:gd name="T3" fmla="*/ 0 h 88"/>
                  <a:gd name="T4" fmla="*/ 0 w 75"/>
                  <a:gd name="T5" fmla="*/ 88 h 88"/>
                  <a:gd name="T6" fmla="*/ 75 w 75"/>
                  <a:gd name="T7" fmla="*/ 30 h 88"/>
                  <a:gd name="T8" fmla="*/ 52 w 75"/>
                  <a:gd name="T9" fmla="*/ 0 h 88"/>
                </a:gdLst>
                <a:ahLst/>
                <a:cxnLst>
                  <a:cxn ang="0">
                    <a:pos x="T0" y="T1"/>
                  </a:cxn>
                  <a:cxn ang="0">
                    <a:pos x="T2" y="T3"/>
                  </a:cxn>
                  <a:cxn ang="0">
                    <a:pos x="T4" y="T5"/>
                  </a:cxn>
                  <a:cxn ang="0">
                    <a:pos x="T6" y="T7"/>
                  </a:cxn>
                  <a:cxn ang="0">
                    <a:pos x="T8" y="T9"/>
                  </a:cxn>
                </a:cxnLst>
                <a:rect l="0" t="0" r="r" b="b"/>
                <a:pathLst>
                  <a:path w="75" h="88">
                    <a:moveTo>
                      <a:pt x="52" y="0"/>
                    </a:moveTo>
                    <a:lnTo>
                      <a:pt x="0" y="0"/>
                    </a:lnTo>
                    <a:lnTo>
                      <a:pt x="0" y="88"/>
                    </a:lnTo>
                    <a:lnTo>
                      <a:pt x="75" y="30"/>
                    </a:lnTo>
                    <a:lnTo>
                      <a:pt x="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sp>
            <p:nvSpPr>
              <p:cNvPr id="261" name="Freeform 142">
                <a:extLst>
                  <a:ext uri="{FF2B5EF4-FFF2-40B4-BE49-F238E27FC236}">
                    <a16:creationId xmlns:a16="http://schemas.microsoft.com/office/drawing/2014/main" id="{4CE7C039-82B5-443B-A7D5-403C650E96F0}"/>
                  </a:ext>
                </a:extLst>
              </p:cNvPr>
              <p:cNvSpPr>
                <a:spLocks noEditPoints="1"/>
              </p:cNvSpPr>
              <p:nvPr/>
            </p:nvSpPr>
            <p:spPr bwMode="auto">
              <a:xfrm>
                <a:off x="3543365" y="7438074"/>
                <a:ext cx="1238250" cy="590550"/>
              </a:xfrm>
              <a:custGeom>
                <a:avLst/>
                <a:gdLst>
                  <a:gd name="T0" fmla="*/ 1029 w 1342"/>
                  <a:gd name="T1" fmla="*/ 198 h 640"/>
                  <a:gd name="T2" fmla="*/ 781 w 1342"/>
                  <a:gd name="T3" fmla="*/ 388 h 640"/>
                  <a:gd name="T4" fmla="*/ 775 w 1342"/>
                  <a:gd name="T5" fmla="*/ 384 h 640"/>
                  <a:gd name="T6" fmla="*/ 764 w 1342"/>
                  <a:gd name="T7" fmla="*/ 380 h 640"/>
                  <a:gd name="T8" fmla="*/ 750 w 1342"/>
                  <a:gd name="T9" fmla="*/ 378 h 640"/>
                  <a:gd name="T10" fmla="*/ 734 w 1342"/>
                  <a:gd name="T11" fmla="*/ 377 h 640"/>
                  <a:gd name="T12" fmla="*/ 724 w 1342"/>
                  <a:gd name="T13" fmla="*/ 379 h 640"/>
                  <a:gd name="T14" fmla="*/ 710 w 1342"/>
                  <a:gd name="T15" fmla="*/ 383 h 640"/>
                  <a:gd name="T16" fmla="*/ 702 w 1342"/>
                  <a:gd name="T17" fmla="*/ 387 h 640"/>
                  <a:gd name="T18" fmla="*/ 595 w 1342"/>
                  <a:gd name="T19" fmla="*/ 304 h 640"/>
                  <a:gd name="T20" fmla="*/ 580 w 1342"/>
                  <a:gd name="T21" fmla="*/ 259 h 640"/>
                  <a:gd name="T22" fmla="*/ 575 w 1342"/>
                  <a:gd name="T23" fmla="*/ 252 h 640"/>
                  <a:gd name="T24" fmla="*/ 564 w 1342"/>
                  <a:gd name="T25" fmla="*/ 242 h 640"/>
                  <a:gd name="T26" fmla="*/ 558 w 1342"/>
                  <a:gd name="T27" fmla="*/ 238 h 640"/>
                  <a:gd name="T28" fmla="*/ 549 w 1342"/>
                  <a:gd name="T29" fmla="*/ 232 h 640"/>
                  <a:gd name="T30" fmla="*/ 537 w 1342"/>
                  <a:gd name="T31" fmla="*/ 227 h 640"/>
                  <a:gd name="T32" fmla="*/ 524 w 1342"/>
                  <a:gd name="T33" fmla="*/ 225 h 640"/>
                  <a:gd name="T34" fmla="*/ 505 w 1342"/>
                  <a:gd name="T35" fmla="*/ 224 h 640"/>
                  <a:gd name="T36" fmla="*/ 494 w 1342"/>
                  <a:gd name="T37" fmla="*/ 226 h 640"/>
                  <a:gd name="T38" fmla="*/ 483 w 1342"/>
                  <a:gd name="T39" fmla="*/ 230 h 640"/>
                  <a:gd name="T40" fmla="*/ 471 w 1342"/>
                  <a:gd name="T41" fmla="*/ 235 h 640"/>
                  <a:gd name="T42" fmla="*/ 462 w 1342"/>
                  <a:gd name="T43" fmla="*/ 241 h 640"/>
                  <a:gd name="T44" fmla="*/ 456 w 1342"/>
                  <a:gd name="T45" fmla="*/ 246 h 640"/>
                  <a:gd name="T46" fmla="*/ 441 w 1342"/>
                  <a:gd name="T47" fmla="*/ 265 h 640"/>
                  <a:gd name="T48" fmla="*/ 438 w 1342"/>
                  <a:gd name="T49" fmla="*/ 272 h 640"/>
                  <a:gd name="T50" fmla="*/ 435 w 1342"/>
                  <a:gd name="T51" fmla="*/ 278 h 640"/>
                  <a:gd name="T52" fmla="*/ 382 w 1342"/>
                  <a:gd name="T53" fmla="*/ 320 h 640"/>
                  <a:gd name="T54" fmla="*/ 103 w 1342"/>
                  <a:gd name="T55" fmla="*/ 514 h 640"/>
                  <a:gd name="T56" fmla="*/ 37 w 1342"/>
                  <a:gd name="T57" fmla="*/ 640 h 640"/>
                  <a:gd name="T58" fmla="*/ 263 w 1342"/>
                  <a:gd name="T59" fmla="*/ 483 h 640"/>
                  <a:gd name="T60" fmla="*/ 446 w 1342"/>
                  <a:gd name="T61" fmla="*/ 355 h 640"/>
                  <a:gd name="T62" fmla="*/ 462 w 1342"/>
                  <a:gd name="T63" fmla="*/ 372 h 640"/>
                  <a:gd name="T64" fmla="*/ 472 w 1342"/>
                  <a:gd name="T65" fmla="*/ 378 h 640"/>
                  <a:gd name="T66" fmla="*/ 482 w 1342"/>
                  <a:gd name="T67" fmla="*/ 383 h 640"/>
                  <a:gd name="T68" fmla="*/ 495 w 1342"/>
                  <a:gd name="T69" fmla="*/ 387 h 640"/>
                  <a:gd name="T70" fmla="*/ 505 w 1342"/>
                  <a:gd name="T71" fmla="*/ 389 h 640"/>
                  <a:gd name="T72" fmla="*/ 525 w 1342"/>
                  <a:gd name="T73" fmla="*/ 388 h 640"/>
                  <a:gd name="T74" fmla="*/ 537 w 1342"/>
                  <a:gd name="T75" fmla="*/ 386 h 640"/>
                  <a:gd name="T76" fmla="*/ 550 w 1342"/>
                  <a:gd name="T77" fmla="*/ 380 h 640"/>
                  <a:gd name="T78" fmla="*/ 557 w 1342"/>
                  <a:gd name="T79" fmla="*/ 376 h 640"/>
                  <a:gd name="T80" fmla="*/ 632 w 1342"/>
                  <a:gd name="T81" fmla="*/ 416 h 640"/>
                  <a:gd name="T82" fmla="*/ 659 w 1342"/>
                  <a:gd name="T83" fmla="*/ 450 h 640"/>
                  <a:gd name="T84" fmla="*/ 683 w 1342"/>
                  <a:gd name="T85" fmla="*/ 518 h 640"/>
                  <a:gd name="T86" fmla="*/ 821 w 1342"/>
                  <a:gd name="T87" fmla="*/ 483 h 640"/>
                  <a:gd name="T88" fmla="*/ 823 w 1342"/>
                  <a:gd name="T89" fmla="*/ 450 h 640"/>
                  <a:gd name="T90" fmla="*/ 933 w 1342"/>
                  <a:gd name="T91" fmla="*/ 354 h 640"/>
                  <a:gd name="T92" fmla="*/ 1080 w 1342"/>
                  <a:gd name="T93" fmla="*/ 241 h 640"/>
                  <a:gd name="T94" fmla="*/ 1256 w 1342"/>
                  <a:gd name="T95" fmla="*/ 206 h 640"/>
                  <a:gd name="T96" fmla="*/ 1122 w 1342"/>
                  <a:gd name="T97" fmla="*/ 31 h 640"/>
                  <a:gd name="T98" fmla="*/ 471 w 1342"/>
                  <a:gd name="T99" fmla="*/ 307 h 640"/>
                  <a:gd name="T100" fmla="*/ 536 w 1342"/>
                  <a:gd name="T101" fmla="*/ 272 h 640"/>
                  <a:gd name="T102" fmla="*/ 513 w 1342"/>
                  <a:gd name="T103" fmla="*/ 348 h 640"/>
                  <a:gd name="T104" fmla="*/ 740 w 1342"/>
                  <a:gd name="T105" fmla="*/ 501 h 640"/>
                  <a:gd name="T106" fmla="*/ 700 w 1342"/>
                  <a:gd name="T107" fmla="*/ 460 h 640"/>
                  <a:gd name="T108" fmla="*/ 781 w 1342"/>
                  <a:gd name="T109" fmla="*/ 471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2" h="640">
                    <a:moveTo>
                      <a:pt x="1122" y="31"/>
                    </a:moveTo>
                    <a:cubicBezTo>
                      <a:pt x="1168" y="91"/>
                      <a:pt x="1168" y="91"/>
                      <a:pt x="1168" y="91"/>
                    </a:cubicBezTo>
                    <a:cubicBezTo>
                      <a:pt x="1029" y="198"/>
                      <a:pt x="1029" y="198"/>
                      <a:pt x="1029" y="198"/>
                    </a:cubicBezTo>
                    <a:cubicBezTo>
                      <a:pt x="983" y="233"/>
                      <a:pt x="983" y="233"/>
                      <a:pt x="983" y="233"/>
                    </a:cubicBezTo>
                    <a:cubicBezTo>
                      <a:pt x="932" y="272"/>
                      <a:pt x="932" y="272"/>
                      <a:pt x="932" y="272"/>
                    </a:cubicBezTo>
                    <a:cubicBezTo>
                      <a:pt x="781" y="388"/>
                      <a:pt x="781" y="388"/>
                      <a:pt x="781" y="388"/>
                    </a:cubicBezTo>
                    <a:cubicBezTo>
                      <a:pt x="781" y="388"/>
                      <a:pt x="781" y="388"/>
                      <a:pt x="781" y="388"/>
                    </a:cubicBezTo>
                    <a:cubicBezTo>
                      <a:pt x="780" y="387"/>
                      <a:pt x="780" y="386"/>
                      <a:pt x="779" y="386"/>
                    </a:cubicBezTo>
                    <a:cubicBezTo>
                      <a:pt x="777" y="385"/>
                      <a:pt x="776" y="385"/>
                      <a:pt x="775" y="384"/>
                    </a:cubicBezTo>
                    <a:cubicBezTo>
                      <a:pt x="774" y="384"/>
                      <a:pt x="773" y="384"/>
                      <a:pt x="772" y="383"/>
                    </a:cubicBezTo>
                    <a:cubicBezTo>
                      <a:pt x="771" y="382"/>
                      <a:pt x="769" y="382"/>
                      <a:pt x="767" y="381"/>
                    </a:cubicBezTo>
                    <a:cubicBezTo>
                      <a:pt x="766" y="381"/>
                      <a:pt x="765" y="381"/>
                      <a:pt x="764" y="380"/>
                    </a:cubicBezTo>
                    <a:cubicBezTo>
                      <a:pt x="762" y="380"/>
                      <a:pt x="761" y="379"/>
                      <a:pt x="759" y="379"/>
                    </a:cubicBezTo>
                    <a:cubicBezTo>
                      <a:pt x="758" y="379"/>
                      <a:pt x="758" y="379"/>
                      <a:pt x="757" y="379"/>
                    </a:cubicBezTo>
                    <a:cubicBezTo>
                      <a:pt x="755" y="378"/>
                      <a:pt x="753" y="378"/>
                      <a:pt x="750" y="378"/>
                    </a:cubicBezTo>
                    <a:cubicBezTo>
                      <a:pt x="750" y="377"/>
                      <a:pt x="749" y="377"/>
                      <a:pt x="749" y="377"/>
                    </a:cubicBezTo>
                    <a:cubicBezTo>
                      <a:pt x="746" y="377"/>
                      <a:pt x="744" y="377"/>
                      <a:pt x="741" y="377"/>
                    </a:cubicBezTo>
                    <a:cubicBezTo>
                      <a:pt x="739" y="377"/>
                      <a:pt x="736" y="377"/>
                      <a:pt x="734" y="377"/>
                    </a:cubicBezTo>
                    <a:cubicBezTo>
                      <a:pt x="733" y="377"/>
                      <a:pt x="732" y="377"/>
                      <a:pt x="732" y="378"/>
                    </a:cubicBezTo>
                    <a:cubicBezTo>
                      <a:pt x="730" y="378"/>
                      <a:pt x="727" y="378"/>
                      <a:pt x="725" y="379"/>
                    </a:cubicBezTo>
                    <a:cubicBezTo>
                      <a:pt x="724" y="379"/>
                      <a:pt x="724" y="379"/>
                      <a:pt x="724" y="379"/>
                    </a:cubicBezTo>
                    <a:cubicBezTo>
                      <a:pt x="721" y="379"/>
                      <a:pt x="719" y="380"/>
                      <a:pt x="717" y="380"/>
                    </a:cubicBezTo>
                    <a:cubicBezTo>
                      <a:pt x="717" y="381"/>
                      <a:pt x="717" y="381"/>
                      <a:pt x="716" y="381"/>
                    </a:cubicBezTo>
                    <a:cubicBezTo>
                      <a:pt x="714" y="382"/>
                      <a:pt x="712" y="382"/>
                      <a:pt x="710" y="383"/>
                    </a:cubicBezTo>
                    <a:cubicBezTo>
                      <a:pt x="709" y="383"/>
                      <a:pt x="709" y="384"/>
                      <a:pt x="708" y="384"/>
                    </a:cubicBezTo>
                    <a:cubicBezTo>
                      <a:pt x="706" y="385"/>
                      <a:pt x="704" y="386"/>
                      <a:pt x="702" y="387"/>
                    </a:cubicBezTo>
                    <a:cubicBezTo>
                      <a:pt x="702" y="387"/>
                      <a:pt x="702" y="387"/>
                      <a:pt x="702" y="387"/>
                    </a:cubicBezTo>
                    <a:cubicBezTo>
                      <a:pt x="683" y="372"/>
                      <a:pt x="683" y="372"/>
                      <a:pt x="683" y="372"/>
                    </a:cubicBezTo>
                    <a:cubicBezTo>
                      <a:pt x="632" y="333"/>
                      <a:pt x="632" y="333"/>
                      <a:pt x="632" y="333"/>
                    </a:cubicBezTo>
                    <a:cubicBezTo>
                      <a:pt x="595" y="304"/>
                      <a:pt x="595" y="304"/>
                      <a:pt x="595" y="304"/>
                    </a:cubicBezTo>
                    <a:cubicBezTo>
                      <a:pt x="595" y="304"/>
                      <a:pt x="595" y="304"/>
                      <a:pt x="595" y="304"/>
                    </a:cubicBezTo>
                    <a:cubicBezTo>
                      <a:pt x="595" y="292"/>
                      <a:pt x="592" y="282"/>
                      <a:pt x="588" y="272"/>
                    </a:cubicBezTo>
                    <a:cubicBezTo>
                      <a:pt x="586" y="268"/>
                      <a:pt x="583" y="263"/>
                      <a:pt x="580" y="259"/>
                    </a:cubicBezTo>
                    <a:cubicBezTo>
                      <a:pt x="580" y="259"/>
                      <a:pt x="580" y="259"/>
                      <a:pt x="580" y="259"/>
                    </a:cubicBezTo>
                    <a:cubicBezTo>
                      <a:pt x="579" y="257"/>
                      <a:pt x="577" y="255"/>
                      <a:pt x="575" y="253"/>
                    </a:cubicBezTo>
                    <a:cubicBezTo>
                      <a:pt x="575" y="253"/>
                      <a:pt x="575" y="253"/>
                      <a:pt x="575" y="252"/>
                    </a:cubicBezTo>
                    <a:cubicBezTo>
                      <a:pt x="573" y="251"/>
                      <a:pt x="572" y="249"/>
                      <a:pt x="570" y="247"/>
                    </a:cubicBezTo>
                    <a:cubicBezTo>
                      <a:pt x="570" y="247"/>
                      <a:pt x="570" y="247"/>
                      <a:pt x="569" y="246"/>
                    </a:cubicBezTo>
                    <a:cubicBezTo>
                      <a:pt x="568" y="245"/>
                      <a:pt x="566" y="243"/>
                      <a:pt x="564" y="242"/>
                    </a:cubicBezTo>
                    <a:cubicBezTo>
                      <a:pt x="564" y="242"/>
                      <a:pt x="564" y="242"/>
                      <a:pt x="564" y="241"/>
                    </a:cubicBezTo>
                    <a:cubicBezTo>
                      <a:pt x="563" y="241"/>
                      <a:pt x="563" y="241"/>
                      <a:pt x="563" y="241"/>
                    </a:cubicBezTo>
                    <a:cubicBezTo>
                      <a:pt x="561" y="240"/>
                      <a:pt x="560" y="239"/>
                      <a:pt x="558" y="238"/>
                    </a:cubicBezTo>
                    <a:cubicBezTo>
                      <a:pt x="558" y="237"/>
                      <a:pt x="557" y="237"/>
                      <a:pt x="556" y="236"/>
                    </a:cubicBezTo>
                    <a:cubicBezTo>
                      <a:pt x="555" y="235"/>
                      <a:pt x="553" y="234"/>
                      <a:pt x="552" y="234"/>
                    </a:cubicBezTo>
                    <a:cubicBezTo>
                      <a:pt x="551" y="233"/>
                      <a:pt x="550" y="233"/>
                      <a:pt x="549" y="232"/>
                    </a:cubicBezTo>
                    <a:cubicBezTo>
                      <a:pt x="547" y="232"/>
                      <a:pt x="546" y="231"/>
                      <a:pt x="544" y="230"/>
                    </a:cubicBezTo>
                    <a:cubicBezTo>
                      <a:pt x="543" y="230"/>
                      <a:pt x="542" y="229"/>
                      <a:pt x="541" y="229"/>
                    </a:cubicBezTo>
                    <a:cubicBezTo>
                      <a:pt x="540" y="228"/>
                      <a:pt x="538" y="228"/>
                      <a:pt x="537" y="227"/>
                    </a:cubicBezTo>
                    <a:cubicBezTo>
                      <a:pt x="536" y="227"/>
                      <a:pt x="534" y="227"/>
                      <a:pt x="533" y="226"/>
                    </a:cubicBezTo>
                    <a:cubicBezTo>
                      <a:pt x="532" y="226"/>
                      <a:pt x="530" y="226"/>
                      <a:pt x="529" y="225"/>
                    </a:cubicBezTo>
                    <a:cubicBezTo>
                      <a:pt x="527" y="225"/>
                      <a:pt x="526" y="225"/>
                      <a:pt x="524" y="225"/>
                    </a:cubicBezTo>
                    <a:cubicBezTo>
                      <a:pt x="523" y="225"/>
                      <a:pt x="522" y="224"/>
                      <a:pt x="521" y="224"/>
                    </a:cubicBezTo>
                    <a:cubicBezTo>
                      <a:pt x="518" y="224"/>
                      <a:pt x="516" y="224"/>
                      <a:pt x="513" y="224"/>
                    </a:cubicBezTo>
                    <a:cubicBezTo>
                      <a:pt x="510" y="224"/>
                      <a:pt x="508" y="224"/>
                      <a:pt x="505" y="224"/>
                    </a:cubicBezTo>
                    <a:cubicBezTo>
                      <a:pt x="504" y="224"/>
                      <a:pt x="503" y="224"/>
                      <a:pt x="502" y="224"/>
                    </a:cubicBezTo>
                    <a:cubicBezTo>
                      <a:pt x="501" y="225"/>
                      <a:pt x="499" y="225"/>
                      <a:pt x="497" y="225"/>
                    </a:cubicBezTo>
                    <a:cubicBezTo>
                      <a:pt x="496" y="225"/>
                      <a:pt x="495" y="226"/>
                      <a:pt x="494" y="226"/>
                    </a:cubicBezTo>
                    <a:cubicBezTo>
                      <a:pt x="493" y="226"/>
                      <a:pt x="491" y="227"/>
                      <a:pt x="490" y="227"/>
                    </a:cubicBezTo>
                    <a:cubicBezTo>
                      <a:pt x="489" y="227"/>
                      <a:pt x="488" y="228"/>
                      <a:pt x="487" y="228"/>
                    </a:cubicBezTo>
                    <a:cubicBezTo>
                      <a:pt x="486" y="228"/>
                      <a:pt x="484" y="229"/>
                      <a:pt x="483" y="230"/>
                    </a:cubicBezTo>
                    <a:cubicBezTo>
                      <a:pt x="482" y="230"/>
                      <a:pt x="481" y="230"/>
                      <a:pt x="480" y="231"/>
                    </a:cubicBezTo>
                    <a:cubicBezTo>
                      <a:pt x="478" y="231"/>
                      <a:pt x="476" y="232"/>
                      <a:pt x="474" y="234"/>
                    </a:cubicBezTo>
                    <a:cubicBezTo>
                      <a:pt x="473" y="234"/>
                      <a:pt x="472" y="235"/>
                      <a:pt x="471" y="235"/>
                    </a:cubicBezTo>
                    <a:cubicBezTo>
                      <a:pt x="470" y="236"/>
                      <a:pt x="469" y="237"/>
                      <a:pt x="467" y="237"/>
                    </a:cubicBezTo>
                    <a:cubicBezTo>
                      <a:pt x="466" y="238"/>
                      <a:pt x="465" y="239"/>
                      <a:pt x="464" y="240"/>
                    </a:cubicBezTo>
                    <a:cubicBezTo>
                      <a:pt x="463" y="240"/>
                      <a:pt x="463" y="241"/>
                      <a:pt x="462" y="241"/>
                    </a:cubicBezTo>
                    <a:cubicBezTo>
                      <a:pt x="462" y="242"/>
                      <a:pt x="462" y="242"/>
                      <a:pt x="462" y="242"/>
                    </a:cubicBezTo>
                    <a:cubicBezTo>
                      <a:pt x="461" y="242"/>
                      <a:pt x="460" y="243"/>
                      <a:pt x="458" y="244"/>
                    </a:cubicBezTo>
                    <a:cubicBezTo>
                      <a:pt x="458" y="245"/>
                      <a:pt x="457" y="245"/>
                      <a:pt x="456" y="246"/>
                    </a:cubicBezTo>
                    <a:cubicBezTo>
                      <a:pt x="455" y="247"/>
                      <a:pt x="454" y="248"/>
                      <a:pt x="453" y="249"/>
                    </a:cubicBezTo>
                    <a:cubicBezTo>
                      <a:pt x="453" y="250"/>
                      <a:pt x="452" y="250"/>
                      <a:pt x="452" y="251"/>
                    </a:cubicBezTo>
                    <a:cubicBezTo>
                      <a:pt x="448" y="255"/>
                      <a:pt x="444" y="260"/>
                      <a:pt x="441" y="265"/>
                    </a:cubicBezTo>
                    <a:cubicBezTo>
                      <a:pt x="441" y="265"/>
                      <a:pt x="441" y="265"/>
                      <a:pt x="441" y="266"/>
                    </a:cubicBezTo>
                    <a:cubicBezTo>
                      <a:pt x="440" y="267"/>
                      <a:pt x="439" y="269"/>
                      <a:pt x="438" y="270"/>
                    </a:cubicBezTo>
                    <a:cubicBezTo>
                      <a:pt x="438" y="271"/>
                      <a:pt x="438" y="271"/>
                      <a:pt x="438" y="272"/>
                    </a:cubicBezTo>
                    <a:cubicBezTo>
                      <a:pt x="438" y="272"/>
                      <a:pt x="437" y="272"/>
                      <a:pt x="437" y="272"/>
                    </a:cubicBezTo>
                    <a:cubicBezTo>
                      <a:pt x="437" y="274"/>
                      <a:pt x="436" y="275"/>
                      <a:pt x="436" y="277"/>
                    </a:cubicBezTo>
                    <a:cubicBezTo>
                      <a:pt x="435" y="277"/>
                      <a:pt x="435" y="278"/>
                      <a:pt x="435" y="278"/>
                    </a:cubicBezTo>
                    <a:cubicBezTo>
                      <a:pt x="434" y="280"/>
                      <a:pt x="434" y="282"/>
                      <a:pt x="433" y="284"/>
                    </a:cubicBezTo>
                    <a:cubicBezTo>
                      <a:pt x="433" y="284"/>
                      <a:pt x="433" y="284"/>
                      <a:pt x="433" y="284"/>
                    </a:cubicBezTo>
                    <a:cubicBezTo>
                      <a:pt x="382" y="320"/>
                      <a:pt x="382" y="320"/>
                      <a:pt x="382" y="320"/>
                    </a:cubicBezTo>
                    <a:cubicBezTo>
                      <a:pt x="332" y="355"/>
                      <a:pt x="332" y="355"/>
                      <a:pt x="332" y="355"/>
                    </a:cubicBezTo>
                    <a:cubicBezTo>
                      <a:pt x="147" y="483"/>
                      <a:pt x="147" y="483"/>
                      <a:pt x="147" y="483"/>
                    </a:cubicBezTo>
                    <a:cubicBezTo>
                      <a:pt x="103" y="514"/>
                      <a:pt x="103" y="514"/>
                      <a:pt x="103" y="514"/>
                    </a:cubicBezTo>
                    <a:cubicBezTo>
                      <a:pt x="81" y="529"/>
                      <a:pt x="81" y="529"/>
                      <a:pt x="81" y="529"/>
                    </a:cubicBezTo>
                    <a:cubicBezTo>
                      <a:pt x="0" y="586"/>
                      <a:pt x="0" y="586"/>
                      <a:pt x="0" y="586"/>
                    </a:cubicBezTo>
                    <a:cubicBezTo>
                      <a:pt x="37" y="640"/>
                      <a:pt x="37" y="640"/>
                      <a:pt x="37" y="640"/>
                    </a:cubicBezTo>
                    <a:cubicBezTo>
                      <a:pt x="81" y="609"/>
                      <a:pt x="81" y="609"/>
                      <a:pt x="81" y="609"/>
                    </a:cubicBezTo>
                    <a:cubicBezTo>
                      <a:pt x="218" y="514"/>
                      <a:pt x="218" y="514"/>
                      <a:pt x="218" y="514"/>
                    </a:cubicBezTo>
                    <a:cubicBezTo>
                      <a:pt x="263" y="483"/>
                      <a:pt x="263" y="483"/>
                      <a:pt x="263" y="483"/>
                    </a:cubicBezTo>
                    <a:cubicBezTo>
                      <a:pt x="332" y="435"/>
                      <a:pt x="332" y="435"/>
                      <a:pt x="332" y="435"/>
                    </a:cubicBezTo>
                    <a:cubicBezTo>
                      <a:pt x="382" y="400"/>
                      <a:pt x="382" y="400"/>
                      <a:pt x="382" y="400"/>
                    </a:cubicBezTo>
                    <a:cubicBezTo>
                      <a:pt x="446" y="355"/>
                      <a:pt x="446" y="355"/>
                      <a:pt x="446" y="355"/>
                    </a:cubicBezTo>
                    <a:cubicBezTo>
                      <a:pt x="448" y="358"/>
                      <a:pt x="450" y="360"/>
                      <a:pt x="452" y="362"/>
                    </a:cubicBezTo>
                    <a:cubicBezTo>
                      <a:pt x="452" y="362"/>
                      <a:pt x="452" y="363"/>
                      <a:pt x="452" y="363"/>
                    </a:cubicBezTo>
                    <a:cubicBezTo>
                      <a:pt x="455" y="366"/>
                      <a:pt x="458" y="369"/>
                      <a:pt x="462" y="372"/>
                    </a:cubicBezTo>
                    <a:cubicBezTo>
                      <a:pt x="463" y="372"/>
                      <a:pt x="463" y="373"/>
                      <a:pt x="464" y="373"/>
                    </a:cubicBezTo>
                    <a:cubicBezTo>
                      <a:pt x="465" y="374"/>
                      <a:pt x="467" y="376"/>
                      <a:pt x="469" y="377"/>
                    </a:cubicBezTo>
                    <a:cubicBezTo>
                      <a:pt x="470" y="377"/>
                      <a:pt x="471" y="378"/>
                      <a:pt x="472" y="378"/>
                    </a:cubicBezTo>
                    <a:cubicBezTo>
                      <a:pt x="472" y="379"/>
                      <a:pt x="473" y="379"/>
                      <a:pt x="474" y="380"/>
                    </a:cubicBezTo>
                    <a:cubicBezTo>
                      <a:pt x="476" y="381"/>
                      <a:pt x="478" y="382"/>
                      <a:pt x="480" y="382"/>
                    </a:cubicBezTo>
                    <a:cubicBezTo>
                      <a:pt x="480" y="383"/>
                      <a:pt x="481" y="383"/>
                      <a:pt x="482" y="383"/>
                    </a:cubicBezTo>
                    <a:cubicBezTo>
                      <a:pt x="484" y="384"/>
                      <a:pt x="486" y="385"/>
                      <a:pt x="487" y="385"/>
                    </a:cubicBezTo>
                    <a:cubicBezTo>
                      <a:pt x="488" y="386"/>
                      <a:pt x="488" y="386"/>
                      <a:pt x="489" y="386"/>
                    </a:cubicBezTo>
                    <a:cubicBezTo>
                      <a:pt x="491" y="386"/>
                      <a:pt x="493" y="387"/>
                      <a:pt x="495" y="387"/>
                    </a:cubicBezTo>
                    <a:cubicBezTo>
                      <a:pt x="496" y="388"/>
                      <a:pt x="496" y="388"/>
                      <a:pt x="497" y="388"/>
                    </a:cubicBezTo>
                    <a:cubicBezTo>
                      <a:pt x="499" y="388"/>
                      <a:pt x="501" y="389"/>
                      <a:pt x="504" y="389"/>
                    </a:cubicBezTo>
                    <a:cubicBezTo>
                      <a:pt x="504" y="389"/>
                      <a:pt x="505" y="389"/>
                      <a:pt x="505" y="389"/>
                    </a:cubicBezTo>
                    <a:cubicBezTo>
                      <a:pt x="508" y="389"/>
                      <a:pt x="510" y="389"/>
                      <a:pt x="513" y="389"/>
                    </a:cubicBezTo>
                    <a:cubicBezTo>
                      <a:pt x="516" y="389"/>
                      <a:pt x="518" y="389"/>
                      <a:pt x="521" y="389"/>
                    </a:cubicBezTo>
                    <a:cubicBezTo>
                      <a:pt x="522" y="389"/>
                      <a:pt x="524" y="389"/>
                      <a:pt x="525" y="388"/>
                    </a:cubicBezTo>
                    <a:cubicBezTo>
                      <a:pt x="526" y="388"/>
                      <a:pt x="528" y="388"/>
                      <a:pt x="529" y="388"/>
                    </a:cubicBezTo>
                    <a:cubicBezTo>
                      <a:pt x="531" y="387"/>
                      <a:pt x="532" y="387"/>
                      <a:pt x="534" y="386"/>
                    </a:cubicBezTo>
                    <a:cubicBezTo>
                      <a:pt x="535" y="386"/>
                      <a:pt x="536" y="386"/>
                      <a:pt x="537" y="386"/>
                    </a:cubicBezTo>
                    <a:cubicBezTo>
                      <a:pt x="539" y="385"/>
                      <a:pt x="541" y="384"/>
                      <a:pt x="543" y="384"/>
                    </a:cubicBezTo>
                    <a:cubicBezTo>
                      <a:pt x="543" y="384"/>
                      <a:pt x="543" y="383"/>
                      <a:pt x="544" y="383"/>
                    </a:cubicBezTo>
                    <a:cubicBezTo>
                      <a:pt x="546" y="382"/>
                      <a:pt x="548" y="381"/>
                      <a:pt x="550" y="380"/>
                    </a:cubicBezTo>
                    <a:cubicBezTo>
                      <a:pt x="550" y="380"/>
                      <a:pt x="551" y="380"/>
                      <a:pt x="551" y="380"/>
                    </a:cubicBezTo>
                    <a:cubicBezTo>
                      <a:pt x="553" y="379"/>
                      <a:pt x="555" y="378"/>
                      <a:pt x="557" y="376"/>
                    </a:cubicBezTo>
                    <a:cubicBezTo>
                      <a:pt x="557" y="376"/>
                      <a:pt x="557" y="376"/>
                      <a:pt x="557" y="376"/>
                    </a:cubicBezTo>
                    <a:cubicBezTo>
                      <a:pt x="562" y="373"/>
                      <a:pt x="566" y="370"/>
                      <a:pt x="569" y="367"/>
                    </a:cubicBezTo>
                    <a:cubicBezTo>
                      <a:pt x="569" y="367"/>
                      <a:pt x="569" y="367"/>
                      <a:pt x="569" y="367"/>
                    </a:cubicBezTo>
                    <a:cubicBezTo>
                      <a:pt x="632" y="416"/>
                      <a:pt x="632" y="416"/>
                      <a:pt x="632" y="416"/>
                    </a:cubicBezTo>
                    <a:cubicBezTo>
                      <a:pt x="661" y="439"/>
                      <a:pt x="661" y="439"/>
                      <a:pt x="661" y="439"/>
                    </a:cubicBezTo>
                    <a:cubicBezTo>
                      <a:pt x="660" y="441"/>
                      <a:pt x="660" y="444"/>
                      <a:pt x="659" y="447"/>
                    </a:cubicBezTo>
                    <a:cubicBezTo>
                      <a:pt x="659" y="448"/>
                      <a:pt x="659" y="449"/>
                      <a:pt x="659" y="450"/>
                    </a:cubicBezTo>
                    <a:cubicBezTo>
                      <a:pt x="659" y="451"/>
                      <a:pt x="659" y="452"/>
                      <a:pt x="659" y="453"/>
                    </a:cubicBezTo>
                    <a:cubicBezTo>
                      <a:pt x="658" y="455"/>
                      <a:pt x="658" y="457"/>
                      <a:pt x="658" y="460"/>
                    </a:cubicBezTo>
                    <a:cubicBezTo>
                      <a:pt x="658" y="483"/>
                      <a:pt x="668" y="503"/>
                      <a:pt x="683" y="518"/>
                    </a:cubicBezTo>
                    <a:cubicBezTo>
                      <a:pt x="698" y="533"/>
                      <a:pt x="718" y="543"/>
                      <a:pt x="741" y="543"/>
                    </a:cubicBezTo>
                    <a:cubicBezTo>
                      <a:pt x="766" y="543"/>
                      <a:pt x="788" y="531"/>
                      <a:pt x="804" y="514"/>
                    </a:cubicBezTo>
                    <a:cubicBezTo>
                      <a:pt x="811" y="505"/>
                      <a:pt x="817" y="494"/>
                      <a:pt x="821" y="483"/>
                    </a:cubicBezTo>
                    <a:cubicBezTo>
                      <a:pt x="823" y="476"/>
                      <a:pt x="824" y="468"/>
                      <a:pt x="824" y="460"/>
                    </a:cubicBezTo>
                    <a:cubicBezTo>
                      <a:pt x="824" y="457"/>
                      <a:pt x="824" y="455"/>
                      <a:pt x="824" y="453"/>
                    </a:cubicBezTo>
                    <a:cubicBezTo>
                      <a:pt x="824" y="452"/>
                      <a:pt x="823" y="451"/>
                      <a:pt x="823" y="450"/>
                    </a:cubicBezTo>
                    <a:cubicBezTo>
                      <a:pt x="823" y="449"/>
                      <a:pt x="823" y="448"/>
                      <a:pt x="823" y="447"/>
                    </a:cubicBezTo>
                    <a:cubicBezTo>
                      <a:pt x="823" y="445"/>
                      <a:pt x="822" y="442"/>
                      <a:pt x="821" y="440"/>
                    </a:cubicBezTo>
                    <a:cubicBezTo>
                      <a:pt x="933" y="354"/>
                      <a:pt x="933" y="354"/>
                      <a:pt x="933" y="354"/>
                    </a:cubicBezTo>
                    <a:cubicBezTo>
                      <a:pt x="983" y="316"/>
                      <a:pt x="983" y="316"/>
                      <a:pt x="983" y="316"/>
                    </a:cubicBezTo>
                    <a:cubicBezTo>
                      <a:pt x="1040" y="272"/>
                      <a:pt x="1040" y="272"/>
                      <a:pt x="1040" y="272"/>
                    </a:cubicBezTo>
                    <a:cubicBezTo>
                      <a:pt x="1080" y="241"/>
                      <a:pt x="1080" y="241"/>
                      <a:pt x="1080" y="241"/>
                    </a:cubicBezTo>
                    <a:cubicBezTo>
                      <a:pt x="1208" y="143"/>
                      <a:pt x="1208" y="143"/>
                      <a:pt x="1208" y="143"/>
                    </a:cubicBezTo>
                    <a:cubicBezTo>
                      <a:pt x="1234" y="177"/>
                      <a:pt x="1234" y="177"/>
                      <a:pt x="1234" y="177"/>
                    </a:cubicBezTo>
                    <a:cubicBezTo>
                      <a:pt x="1256" y="206"/>
                      <a:pt x="1256" y="206"/>
                      <a:pt x="1256" y="206"/>
                    </a:cubicBezTo>
                    <a:cubicBezTo>
                      <a:pt x="1342" y="0"/>
                      <a:pt x="1342" y="0"/>
                      <a:pt x="1342" y="0"/>
                    </a:cubicBezTo>
                    <a:cubicBezTo>
                      <a:pt x="1121" y="29"/>
                      <a:pt x="1121" y="29"/>
                      <a:pt x="1121" y="29"/>
                    </a:cubicBezTo>
                    <a:lnTo>
                      <a:pt x="1122" y="31"/>
                    </a:lnTo>
                    <a:close/>
                    <a:moveTo>
                      <a:pt x="513" y="348"/>
                    </a:moveTo>
                    <a:cubicBezTo>
                      <a:pt x="499" y="348"/>
                      <a:pt x="487" y="341"/>
                      <a:pt x="480" y="331"/>
                    </a:cubicBezTo>
                    <a:cubicBezTo>
                      <a:pt x="475" y="325"/>
                      <a:pt x="471" y="316"/>
                      <a:pt x="471" y="307"/>
                    </a:cubicBezTo>
                    <a:cubicBezTo>
                      <a:pt x="471" y="292"/>
                      <a:pt x="479" y="280"/>
                      <a:pt x="490" y="272"/>
                    </a:cubicBezTo>
                    <a:cubicBezTo>
                      <a:pt x="496" y="268"/>
                      <a:pt x="504" y="265"/>
                      <a:pt x="513" y="265"/>
                    </a:cubicBezTo>
                    <a:cubicBezTo>
                      <a:pt x="521" y="265"/>
                      <a:pt x="529" y="268"/>
                      <a:pt x="536" y="272"/>
                    </a:cubicBezTo>
                    <a:cubicBezTo>
                      <a:pt x="547" y="280"/>
                      <a:pt x="554" y="292"/>
                      <a:pt x="554" y="307"/>
                    </a:cubicBezTo>
                    <a:cubicBezTo>
                      <a:pt x="554" y="321"/>
                      <a:pt x="547" y="333"/>
                      <a:pt x="536" y="340"/>
                    </a:cubicBezTo>
                    <a:cubicBezTo>
                      <a:pt x="529" y="345"/>
                      <a:pt x="521" y="348"/>
                      <a:pt x="513" y="348"/>
                    </a:cubicBezTo>
                    <a:close/>
                    <a:moveTo>
                      <a:pt x="741" y="501"/>
                    </a:moveTo>
                    <a:cubicBezTo>
                      <a:pt x="741" y="501"/>
                      <a:pt x="741" y="501"/>
                      <a:pt x="741" y="501"/>
                    </a:cubicBezTo>
                    <a:cubicBezTo>
                      <a:pt x="741" y="501"/>
                      <a:pt x="741" y="501"/>
                      <a:pt x="740" y="501"/>
                    </a:cubicBezTo>
                    <a:cubicBezTo>
                      <a:pt x="726" y="501"/>
                      <a:pt x="714" y="494"/>
                      <a:pt x="707" y="483"/>
                    </a:cubicBezTo>
                    <a:cubicBezTo>
                      <a:pt x="704" y="479"/>
                      <a:pt x="702" y="475"/>
                      <a:pt x="701" y="470"/>
                    </a:cubicBezTo>
                    <a:cubicBezTo>
                      <a:pt x="700" y="467"/>
                      <a:pt x="700" y="463"/>
                      <a:pt x="700" y="460"/>
                    </a:cubicBezTo>
                    <a:cubicBezTo>
                      <a:pt x="700" y="437"/>
                      <a:pt x="718" y="419"/>
                      <a:pt x="741" y="419"/>
                    </a:cubicBezTo>
                    <a:cubicBezTo>
                      <a:pt x="764" y="419"/>
                      <a:pt x="782" y="437"/>
                      <a:pt x="782" y="460"/>
                    </a:cubicBezTo>
                    <a:cubicBezTo>
                      <a:pt x="782" y="464"/>
                      <a:pt x="782" y="467"/>
                      <a:pt x="781" y="471"/>
                    </a:cubicBezTo>
                    <a:cubicBezTo>
                      <a:pt x="779" y="475"/>
                      <a:pt x="778" y="479"/>
                      <a:pt x="775" y="483"/>
                    </a:cubicBezTo>
                    <a:cubicBezTo>
                      <a:pt x="768" y="494"/>
                      <a:pt x="755" y="501"/>
                      <a:pt x="741" y="5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7" rIns="69935" bIns="34967" numCol="1" anchor="t" anchorCtr="0" compatLnSpc="1">
                <a:prstTxWarp prst="textNoShape">
                  <a:avLst/>
                </a:prstTxWarp>
              </a:bodyPr>
              <a:lstStyle/>
              <a:p>
                <a:pPr defTabSz="699314"/>
                <a:endParaRPr lang="en-US" sz="1377" kern="0">
                  <a:solidFill>
                    <a:srgbClr val="000000"/>
                  </a:solidFill>
                </a:endParaRPr>
              </a:p>
            </p:txBody>
          </p:sp>
        </p:grpSp>
        <p:sp>
          <p:nvSpPr>
            <p:cNvPr id="201" name="Rectangle 160">
              <a:extLst>
                <a:ext uri="{FF2B5EF4-FFF2-40B4-BE49-F238E27FC236}">
                  <a16:creationId xmlns:a16="http://schemas.microsoft.com/office/drawing/2014/main" id="{EE9BAF88-03A9-4600-A9CD-CFEE3866AEFE}"/>
                </a:ext>
              </a:extLst>
            </p:cNvPr>
            <p:cNvSpPr/>
            <p:nvPr/>
          </p:nvSpPr>
          <p:spPr bwMode="auto">
            <a:xfrm>
              <a:off x="1285200" y="5242048"/>
              <a:ext cx="2021700" cy="3729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69935" rIns="69935" bIns="69935" numCol="1" spcCol="0" rtlCol="0" fromWordArt="0" anchor="ctr" anchorCtr="0" forceAA="0" compatLnSpc="1">
              <a:prstTxWarp prst="textNoShape">
                <a:avLst/>
              </a:prstTxWarp>
              <a:noAutofit/>
            </a:bodyPr>
            <a:lstStyle/>
            <a:p>
              <a:pPr defTabSz="699288"/>
              <a:r>
                <a:rPr lang="en-IN" sz="918" kern="0" dirty="0">
                  <a:solidFill>
                    <a:srgbClr val="000000"/>
                  </a:solidFill>
                  <a:cs typeface="Segoe UI Light" panose="020B0502040204020203" pitchFamily="34" charset="0"/>
                </a:rPr>
                <a:t>Excel files</a:t>
              </a:r>
            </a:p>
            <a:p>
              <a:pPr defTabSz="699288"/>
              <a:r>
                <a:rPr lang="en-IN" sz="689" i="1" kern="0" dirty="0">
                  <a:solidFill>
                    <a:srgbClr val="000000"/>
                  </a:solidFill>
                  <a:cs typeface="Segoe UI Light" panose="020B0502040204020203" pitchFamily="34" charset="0"/>
                </a:rPr>
                <a:t>Workbook data / data models</a:t>
              </a:r>
            </a:p>
          </p:txBody>
        </p:sp>
        <p:sp>
          <p:nvSpPr>
            <p:cNvPr id="202" name="Oval 162">
              <a:extLst>
                <a:ext uri="{FF2B5EF4-FFF2-40B4-BE49-F238E27FC236}">
                  <a16:creationId xmlns:a16="http://schemas.microsoft.com/office/drawing/2014/main" id="{D119D6B6-8C8F-490C-B410-D73351A0F085}"/>
                </a:ext>
              </a:extLst>
            </p:cNvPr>
            <p:cNvSpPr/>
            <p:nvPr/>
          </p:nvSpPr>
          <p:spPr bwMode="auto">
            <a:xfrm>
              <a:off x="908322" y="5242048"/>
              <a:ext cx="372988" cy="372988"/>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9871" tIns="111897" rIns="139871" bIns="111897" numCol="1" spcCol="0" rtlCol="0" fromWordArt="0" anchor="t" anchorCtr="0" forceAA="0" compatLnSpc="1">
              <a:prstTxWarp prst="textNoShape">
                <a:avLst/>
              </a:prstTxWarp>
              <a:noAutofit/>
            </a:bodyPr>
            <a:lstStyle/>
            <a:p>
              <a:pPr algn="ctr" defTabSz="713135" fontAlgn="base">
                <a:lnSpc>
                  <a:spcPct val="90000"/>
                </a:lnSpc>
                <a:spcBef>
                  <a:spcPct val="0"/>
                </a:spcBef>
                <a:spcAft>
                  <a:spcPct val="0"/>
                </a:spcAft>
              </a:pPr>
              <a:endParaRPr lang="en-GB" sz="1836"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3" name="Picture 202">
              <a:extLst>
                <a:ext uri="{FF2B5EF4-FFF2-40B4-BE49-F238E27FC236}">
                  <a16:creationId xmlns:a16="http://schemas.microsoft.com/office/drawing/2014/main" id="{F4E9BE74-AA1F-4A09-9E8B-DB09B7680FE6}"/>
                </a:ext>
              </a:extLst>
            </p:cNvPr>
            <p:cNvPicPr>
              <a:picLocks noChangeAspect="1"/>
            </p:cNvPicPr>
            <p:nvPr/>
          </p:nvPicPr>
          <p:blipFill>
            <a:blip r:embed="rId4" cstate="screen">
              <a:biLevel thresh="75000"/>
              <a:extLst>
                <a:ext uri="{28A0092B-C50C-407E-A947-70E740481C1C}">
                  <a14:useLocalDpi xmlns:a14="http://schemas.microsoft.com/office/drawing/2010/main" val="0"/>
                </a:ext>
              </a:extLst>
            </a:blip>
            <a:stretch>
              <a:fillRect/>
            </a:stretch>
          </p:blipFill>
          <p:spPr>
            <a:xfrm>
              <a:off x="975831" y="5312667"/>
              <a:ext cx="244891" cy="244891"/>
            </a:xfrm>
            <a:prstGeom prst="rect">
              <a:avLst/>
            </a:prstGeom>
            <a:solidFill>
              <a:srgbClr val="EDC30D"/>
            </a:solidFill>
          </p:spPr>
        </p:pic>
        <p:grpSp>
          <p:nvGrpSpPr>
            <p:cNvPr id="204" name="Group 203">
              <a:extLst>
                <a:ext uri="{FF2B5EF4-FFF2-40B4-BE49-F238E27FC236}">
                  <a16:creationId xmlns:a16="http://schemas.microsoft.com/office/drawing/2014/main" id="{F1BD3668-4782-45EC-B6D6-C8E5EB406D27}"/>
                </a:ext>
              </a:extLst>
            </p:cNvPr>
            <p:cNvGrpSpPr/>
            <p:nvPr/>
          </p:nvGrpSpPr>
          <p:grpSpPr>
            <a:xfrm>
              <a:off x="4646537" y="5740769"/>
              <a:ext cx="1304548" cy="279741"/>
              <a:chOff x="4306193" y="5441922"/>
              <a:chExt cx="1279267" cy="274320"/>
            </a:xfrm>
          </p:grpSpPr>
          <p:sp>
            <p:nvSpPr>
              <p:cNvPr id="244" name="TextBox 293">
                <a:extLst>
                  <a:ext uri="{FF2B5EF4-FFF2-40B4-BE49-F238E27FC236}">
                    <a16:creationId xmlns:a16="http://schemas.microsoft.com/office/drawing/2014/main" id="{28DAE6A4-61C8-4583-A1DC-0A76B4BC4FE1}"/>
                  </a:ext>
                </a:extLst>
              </p:cNvPr>
              <p:cNvSpPr txBox="1"/>
              <p:nvPr/>
            </p:nvSpPr>
            <p:spPr>
              <a:xfrm>
                <a:off x="4675832" y="5472555"/>
                <a:ext cx="909628" cy="215461"/>
              </a:xfrm>
              <a:prstGeom prst="rect">
                <a:avLst/>
              </a:prstGeom>
              <a:noFill/>
              <a:ln>
                <a:solidFill>
                  <a:schemeClr val="bg1"/>
                </a:solidFill>
              </a:ln>
            </p:spPr>
            <p:txBody>
              <a:bodyPr wrap="none" lIns="0" tIns="0" rIns="0" bIns="0" rtlCol="0" anchor="ctr">
                <a:spAutoFit/>
              </a:bodyPr>
              <a:lstStyle/>
              <a:p>
                <a:pPr defTabSz="712997" fontAlgn="base">
                  <a:spcBef>
                    <a:spcPct val="0"/>
                  </a:spcBef>
                  <a:spcAft>
                    <a:spcPct val="0"/>
                  </a:spcAft>
                </a:pPr>
                <a:r>
                  <a:rPr lang="en-US" sz="1071" kern="0" dirty="0">
                    <a:solidFill>
                      <a:srgbClr val="000000"/>
                    </a:solidFill>
                    <a:ea typeface="Segoe UI" pitchFamily="34" charset="0"/>
                    <a:cs typeface="Segoe UI" pitchFamily="34" charset="0"/>
                  </a:rPr>
                  <a:t>Data refresh</a:t>
                </a:r>
              </a:p>
            </p:txBody>
          </p:sp>
          <p:sp>
            <p:nvSpPr>
              <p:cNvPr id="245" name="Freeform 122">
                <a:extLst>
                  <a:ext uri="{FF2B5EF4-FFF2-40B4-BE49-F238E27FC236}">
                    <a16:creationId xmlns:a16="http://schemas.microsoft.com/office/drawing/2014/main" id="{BF14F3B0-5CD2-422F-8067-A1E91C573C6E}"/>
                  </a:ext>
                </a:extLst>
              </p:cNvPr>
              <p:cNvSpPr>
                <a:spLocks/>
              </p:cNvSpPr>
              <p:nvPr/>
            </p:nvSpPr>
            <p:spPr bwMode="black">
              <a:xfrm>
                <a:off x="4306193" y="5441922"/>
                <a:ext cx="274320" cy="274320"/>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EDC30D"/>
              </a:solidFill>
              <a:ln>
                <a:noFill/>
              </a:ln>
            </p:spPr>
            <p:txBody>
              <a:bodyPr vert="horz" wrap="square" lIns="69935" tIns="34967" rIns="69935" bIns="34967" numCol="1" anchor="t" anchorCtr="0" compatLnSpc="1">
                <a:prstTxWarp prst="textNoShape">
                  <a:avLst/>
                </a:prstTxWarp>
              </a:bodyPr>
              <a:lstStyle/>
              <a:p>
                <a:pPr defTabSz="699314"/>
                <a:endParaRPr lang="en-US" sz="1224" kern="0">
                  <a:solidFill>
                    <a:srgbClr val="000000"/>
                  </a:solidFill>
                </a:endParaRPr>
              </a:p>
            </p:txBody>
          </p:sp>
        </p:grpSp>
        <p:grpSp>
          <p:nvGrpSpPr>
            <p:cNvPr id="205" name="Group 204">
              <a:extLst>
                <a:ext uri="{FF2B5EF4-FFF2-40B4-BE49-F238E27FC236}">
                  <a16:creationId xmlns:a16="http://schemas.microsoft.com/office/drawing/2014/main" id="{46E0B97B-F481-4CB4-844B-7B95A5D2B714}"/>
                </a:ext>
              </a:extLst>
            </p:cNvPr>
            <p:cNvGrpSpPr/>
            <p:nvPr/>
          </p:nvGrpSpPr>
          <p:grpSpPr>
            <a:xfrm>
              <a:off x="4594938" y="3863373"/>
              <a:ext cx="1396455" cy="273914"/>
              <a:chOff x="4306193" y="3788016"/>
              <a:chExt cx="1369391" cy="268606"/>
            </a:xfrm>
          </p:grpSpPr>
          <p:sp>
            <p:nvSpPr>
              <p:cNvPr id="242" name="TextBox 293">
                <a:extLst>
                  <a:ext uri="{FF2B5EF4-FFF2-40B4-BE49-F238E27FC236}">
                    <a16:creationId xmlns:a16="http://schemas.microsoft.com/office/drawing/2014/main" id="{05F43387-9D9E-459E-9ABF-D27A0D35B7CF}"/>
                  </a:ext>
                </a:extLst>
              </p:cNvPr>
              <p:cNvSpPr txBox="1"/>
              <p:nvPr/>
            </p:nvSpPr>
            <p:spPr>
              <a:xfrm>
                <a:off x="4675832" y="3818649"/>
                <a:ext cx="999752" cy="215460"/>
              </a:xfrm>
              <a:prstGeom prst="rect">
                <a:avLst/>
              </a:prstGeom>
              <a:noFill/>
              <a:ln>
                <a:solidFill>
                  <a:schemeClr val="bg1"/>
                </a:solidFill>
              </a:ln>
            </p:spPr>
            <p:txBody>
              <a:bodyPr wrap="none" lIns="0" tIns="0" rIns="0" bIns="0" rtlCol="0" anchor="ctr">
                <a:spAutoFit/>
              </a:bodyPr>
              <a:lstStyle/>
              <a:p>
                <a:pPr defTabSz="712997" fontAlgn="base">
                  <a:spcBef>
                    <a:spcPct val="0"/>
                  </a:spcBef>
                  <a:spcAft>
                    <a:spcPct val="0"/>
                  </a:spcAft>
                </a:pPr>
                <a:r>
                  <a:rPr lang="en-US" sz="1071" kern="0" dirty="0">
                    <a:solidFill>
                      <a:srgbClr val="000000"/>
                    </a:solidFill>
                    <a:ea typeface="Segoe UI" pitchFamily="34" charset="0"/>
                    <a:cs typeface="Segoe UI" pitchFamily="34" charset="0"/>
                  </a:rPr>
                  <a:t>Visualizations</a:t>
                </a:r>
                <a:endParaRPr lang="en-US" sz="918" kern="0" dirty="0">
                  <a:solidFill>
                    <a:srgbClr val="000000"/>
                  </a:solidFill>
                  <a:ea typeface="Segoe UI" pitchFamily="34" charset="0"/>
                  <a:cs typeface="Segoe UI" pitchFamily="34" charset="0"/>
                </a:endParaRPr>
              </a:p>
            </p:txBody>
          </p:sp>
          <p:sp>
            <p:nvSpPr>
              <p:cNvPr id="243" name="Freeform 176">
                <a:extLst>
                  <a:ext uri="{FF2B5EF4-FFF2-40B4-BE49-F238E27FC236}">
                    <a16:creationId xmlns:a16="http://schemas.microsoft.com/office/drawing/2014/main" id="{3EE9B784-3942-46E5-B5C4-6D892739A9C2}"/>
                  </a:ext>
                </a:extLst>
              </p:cNvPr>
              <p:cNvSpPr>
                <a:spLocks noChangeAspect="1"/>
              </p:cNvSpPr>
              <p:nvPr/>
            </p:nvSpPr>
            <p:spPr bwMode="black">
              <a:xfrm>
                <a:off x="4306193" y="3788016"/>
                <a:ext cx="274320" cy="268606"/>
              </a:xfrm>
              <a:custGeom>
                <a:avLst/>
                <a:gdLst>
                  <a:gd name="connsiteX0" fmla="*/ 3713863 w 4893730"/>
                  <a:gd name="connsiteY0" fmla="*/ 2130808 h 4791777"/>
                  <a:gd name="connsiteX1" fmla="*/ 4426142 w 4893730"/>
                  <a:gd name="connsiteY1" fmla="*/ 2130808 h 4791777"/>
                  <a:gd name="connsiteX2" fmla="*/ 4598071 w 4893730"/>
                  <a:gd name="connsiteY2" fmla="*/ 2301547 h 4791777"/>
                  <a:gd name="connsiteX3" fmla="*/ 4598071 w 4893730"/>
                  <a:gd name="connsiteY3" fmla="*/ 3886978 h 4791777"/>
                  <a:gd name="connsiteX4" fmla="*/ 4426142 w 4893730"/>
                  <a:gd name="connsiteY4" fmla="*/ 4057717 h 4791777"/>
                  <a:gd name="connsiteX5" fmla="*/ 3713863 w 4893730"/>
                  <a:gd name="connsiteY5" fmla="*/ 4057717 h 4791777"/>
                  <a:gd name="connsiteX6" fmla="*/ 3517372 w 4893730"/>
                  <a:gd name="connsiteY6" fmla="*/ 3886978 h 4791777"/>
                  <a:gd name="connsiteX7" fmla="*/ 3517372 w 4893730"/>
                  <a:gd name="connsiteY7" fmla="*/ 2301547 h 4791777"/>
                  <a:gd name="connsiteX8" fmla="*/ 3713863 w 4893730"/>
                  <a:gd name="connsiteY8" fmla="*/ 2130808 h 4791777"/>
                  <a:gd name="connsiteX9" fmla="*/ 904368 w 4893730"/>
                  <a:gd name="connsiteY9" fmla="*/ 1223432 h 4791777"/>
                  <a:gd name="connsiteX10" fmla="*/ 1609930 w 4893730"/>
                  <a:gd name="connsiteY10" fmla="*/ 1223432 h 4791777"/>
                  <a:gd name="connsiteX11" fmla="*/ 1804567 w 4893730"/>
                  <a:gd name="connsiteY11" fmla="*/ 1394467 h 4791777"/>
                  <a:gd name="connsiteX12" fmla="*/ 1804567 w 4893730"/>
                  <a:gd name="connsiteY12" fmla="*/ 3886683 h 4791777"/>
                  <a:gd name="connsiteX13" fmla="*/ 1609930 w 4893730"/>
                  <a:gd name="connsiteY13" fmla="*/ 4057717 h 4791777"/>
                  <a:gd name="connsiteX14" fmla="*/ 904368 w 4893730"/>
                  <a:gd name="connsiteY14" fmla="*/ 4057717 h 4791777"/>
                  <a:gd name="connsiteX15" fmla="*/ 734060 w 4893730"/>
                  <a:gd name="connsiteY15" fmla="*/ 3886683 h 4791777"/>
                  <a:gd name="connsiteX16" fmla="*/ 734060 w 4893730"/>
                  <a:gd name="connsiteY16" fmla="*/ 1394467 h 4791777"/>
                  <a:gd name="connsiteX17" fmla="*/ 904368 w 4893730"/>
                  <a:gd name="connsiteY17" fmla="*/ 1223432 h 4791777"/>
                  <a:gd name="connsiteX18" fmla="*/ 2325453 w 4893730"/>
                  <a:gd name="connsiteY18" fmla="*/ 316050 h 4791777"/>
                  <a:gd name="connsiteX19" fmla="*/ 3031014 w 4893730"/>
                  <a:gd name="connsiteY19" fmla="*/ 316050 h 4791777"/>
                  <a:gd name="connsiteX20" fmla="*/ 3201322 w 4893730"/>
                  <a:gd name="connsiteY20" fmla="*/ 487238 h 4791777"/>
                  <a:gd name="connsiteX21" fmla="*/ 3201322 w 4893730"/>
                  <a:gd name="connsiteY21" fmla="*/ 3886530 h 4791777"/>
                  <a:gd name="connsiteX22" fmla="*/ 3031014 w 4893730"/>
                  <a:gd name="connsiteY22" fmla="*/ 4057717 h 4791777"/>
                  <a:gd name="connsiteX23" fmla="*/ 2325453 w 4893730"/>
                  <a:gd name="connsiteY23" fmla="*/ 4057717 h 4791777"/>
                  <a:gd name="connsiteX24" fmla="*/ 2130815 w 4893730"/>
                  <a:gd name="connsiteY24" fmla="*/ 3886530 h 4791777"/>
                  <a:gd name="connsiteX25" fmla="*/ 2130815 w 4893730"/>
                  <a:gd name="connsiteY25" fmla="*/ 487238 h 4791777"/>
                  <a:gd name="connsiteX26" fmla="*/ 2325453 w 4893730"/>
                  <a:gd name="connsiteY26" fmla="*/ 316050 h 4791777"/>
                  <a:gd name="connsiteX27" fmla="*/ 269155 w 4893730"/>
                  <a:gd name="connsiteY27" fmla="*/ 0 h 4791777"/>
                  <a:gd name="connsiteX28" fmla="*/ 538311 w 4893730"/>
                  <a:gd name="connsiteY28" fmla="*/ 268927 h 4791777"/>
                  <a:gd name="connsiteX29" fmla="*/ 538311 w 4893730"/>
                  <a:gd name="connsiteY29" fmla="*/ 4253925 h 4791777"/>
                  <a:gd name="connsiteX30" fmla="*/ 4624575 w 4893730"/>
                  <a:gd name="connsiteY30" fmla="*/ 4253925 h 4791777"/>
                  <a:gd name="connsiteX31" fmla="*/ 4893730 w 4893730"/>
                  <a:gd name="connsiteY31" fmla="*/ 4522851 h 4791777"/>
                  <a:gd name="connsiteX32" fmla="*/ 4624575 w 4893730"/>
                  <a:gd name="connsiteY32" fmla="*/ 4791777 h 4791777"/>
                  <a:gd name="connsiteX33" fmla="*/ 269155 w 4893730"/>
                  <a:gd name="connsiteY33" fmla="*/ 4791777 h 4791777"/>
                  <a:gd name="connsiteX34" fmla="*/ 0 w 4893730"/>
                  <a:gd name="connsiteY34" fmla="*/ 4522851 h 4791777"/>
                  <a:gd name="connsiteX35" fmla="*/ 0 w 4893730"/>
                  <a:gd name="connsiteY35" fmla="*/ 268927 h 4791777"/>
                  <a:gd name="connsiteX36" fmla="*/ 269155 w 4893730"/>
                  <a:gd name="connsiteY36" fmla="*/ 0 h 479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93730" h="4791777">
                    <a:moveTo>
                      <a:pt x="3713863" y="2130808"/>
                    </a:moveTo>
                    <a:cubicBezTo>
                      <a:pt x="3713863" y="2130808"/>
                      <a:pt x="3713863" y="2130808"/>
                      <a:pt x="4426142" y="2130808"/>
                    </a:cubicBezTo>
                    <a:cubicBezTo>
                      <a:pt x="4524387" y="2130808"/>
                      <a:pt x="4598071" y="2203982"/>
                      <a:pt x="4598071" y="2301547"/>
                    </a:cubicBezTo>
                    <a:cubicBezTo>
                      <a:pt x="4598071" y="2301547"/>
                      <a:pt x="4598071" y="2301547"/>
                      <a:pt x="4598071" y="3886978"/>
                    </a:cubicBezTo>
                    <a:cubicBezTo>
                      <a:pt x="4598071" y="3984543"/>
                      <a:pt x="4524387" y="4057717"/>
                      <a:pt x="4426142" y="4057717"/>
                    </a:cubicBezTo>
                    <a:cubicBezTo>
                      <a:pt x="4426142" y="4057717"/>
                      <a:pt x="4426142" y="4057717"/>
                      <a:pt x="3713863" y="4057717"/>
                    </a:cubicBezTo>
                    <a:cubicBezTo>
                      <a:pt x="3615618" y="4057717"/>
                      <a:pt x="3517372" y="3984543"/>
                      <a:pt x="3517372" y="3886978"/>
                    </a:cubicBezTo>
                    <a:cubicBezTo>
                      <a:pt x="3517372" y="3886978"/>
                      <a:pt x="3517372" y="3886978"/>
                      <a:pt x="3517372" y="2301547"/>
                    </a:cubicBezTo>
                    <a:cubicBezTo>
                      <a:pt x="3517372" y="2203982"/>
                      <a:pt x="3615618" y="2130808"/>
                      <a:pt x="3713863" y="2130808"/>
                    </a:cubicBezTo>
                    <a:close/>
                    <a:moveTo>
                      <a:pt x="904368" y="1223432"/>
                    </a:moveTo>
                    <a:cubicBezTo>
                      <a:pt x="904368" y="1223432"/>
                      <a:pt x="904368" y="1223432"/>
                      <a:pt x="1609930" y="1223432"/>
                    </a:cubicBezTo>
                    <a:cubicBezTo>
                      <a:pt x="1731578" y="1223432"/>
                      <a:pt x="1804567" y="1296733"/>
                      <a:pt x="1804567" y="1394467"/>
                    </a:cubicBezTo>
                    <a:cubicBezTo>
                      <a:pt x="1804567" y="1394467"/>
                      <a:pt x="1804567" y="1394467"/>
                      <a:pt x="1804567" y="3886683"/>
                    </a:cubicBezTo>
                    <a:cubicBezTo>
                      <a:pt x="1804567" y="3984417"/>
                      <a:pt x="1731578" y="4057717"/>
                      <a:pt x="1609930" y="4057717"/>
                    </a:cubicBezTo>
                    <a:cubicBezTo>
                      <a:pt x="1609930" y="4057717"/>
                      <a:pt x="1609930" y="4057717"/>
                      <a:pt x="904368" y="4057717"/>
                    </a:cubicBezTo>
                    <a:cubicBezTo>
                      <a:pt x="807049" y="4057717"/>
                      <a:pt x="734060" y="3984417"/>
                      <a:pt x="734060" y="3886683"/>
                    </a:cubicBezTo>
                    <a:cubicBezTo>
                      <a:pt x="734060" y="3886683"/>
                      <a:pt x="734060" y="3886683"/>
                      <a:pt x="734060" y="1394467"/>
                    </a:cubicBezTo>
                    <a:cubicBezTo>
                      <a:pt x="734060" y="1296733"/>
                      <a:pt x="807049" y="1223432"/>
                      <a:pt x="904368" y="1223432"/>
                    </a:cubicBezTo>
                    <a:close/>
                    <a:moveTo>
                      <a:pt x="2325453" y="316050"/>
                    </a:moveTo>
                    <a:cubicBezTo>
                      <a:pt x="2325453" y="316050"/>
                      <a:pt x="2325453" y="316050"/>
                      <a:pt x="3031014" y="316050"/>
                    </a:cubicBezTo>
                    <a:cubicBezTo>
                      <a:pt x="3128333" y="316050"/>
                      <a:pt x="3201322" y="389416"/>
                      <a:pt x="3201322" y="487238"/>
                    </a:cubicBezTo>
                    <a:cubicBezTo>
                      <a:pt x="3201322" y="487238"/>
                      <a:pt x="3201322" y="487238"/>
                      <a:pt x="3201322" y="3886530"/>
                    </a:cubicBezTo>
                    <a:cubicBezTo>
                      <a:pt x="3201322" y="3984351"/>
                      <a:pt x="3128333" y="4057717"/>
                      <a:pt x="3031014" y="4057717"/>
                    </a:cubicBezTo>
                    <a:cubicBezTo>
                      <a:pt x="3031014" y="4057717"/>
                      <a:pt x="3031014" y="4057717"/>
                      <a:pt x="2325453" y="4057717"/>
                    </a:cubicBezTo>
                    <a:cubicBezTo>
                      <a:pt x="2203804" y="4057717"/>
                      <a:pt x="2130815" y="3984351"/>
                      <a:pt x="2130815" y="3886530"/>
                    </a:cubicBezTo>
                    <a:cubicBezTo>
                      <a:pt x="2130815" y="3886530"/>
                      <a:pt x="2130815" y="3886530"/>
                      <a:pt x="2130815" y="487238"/>
                    </a:cubicBezTo>
                    <a:cubicBezTo>
                      <a:pt x="2130815" y="389416"/>
                      <a:pt x="2203804" y="316050"/>
                      <a:pt x="2325453" y="316050"/>
                    </a:cubicBezTo>
                    <a:close/>
                    <a:moveTo>
                      <a:pt x="269155" y="0"/>
                    </a:moveTo>
                    <a:cubicBezTo>
                      <a:pt x="415967" y="0"/>
                      <a:pt x="538311" y="122239"/>
                      <a:pt x="538311" y="268927"/>
                    </a:cubicBezTo>
                    <a:cubicBezTo>
                      <a:pt x="538311" y="268927"/>
                      <a:pt x="538311" y="268927"/>
                      <a:pt x="538311" y="4253925"/>
                    </a:cubicBezTo>
                    <a:cubicBezTo>
                      <a:pt x="538311" y="4253925"/>
                      <a:pt x="538311" y="4253925"/>
                      <a:pt x="4624575" y="4253925"/>
                    </a:cubicBezTo>
                    <a:cubicBezTo>
                      <a:pt x="4771387" y="4253925"/>
                      <a:pt x="4893730" y="4376164"/>
                      <a:pt x="4893730" y="4522851"/>
                    </a:cubicBezTo>
                    <a:cubicBezTo>
                      <a:pt x="4893730" y="4669538"/>
                      <a:pt x="4771387" y="4791777"/>
                      <a:pt x="4624575" y="4791777"/>
                    </a:cubicBezTo>
                    <a:cubicBezTo>
                      <a:pt x="4624575" y="4791777"/>
                      <a:pt x="4624575" y="4791777"/>
                      <a:pt x="269155" y="4791777"/>
                    </a:cubicBezTo>
                    <a:cubicBezTo>
                      <a:pt x="122344" y="4791777"/>
                      <a:pt x="0" y="4669538"/>
                      <a:pt x="0" y="4522851"/>
                    </a:cubicBezTo>
                    <a:cubicBezTo>
                      <a:pt x="0" y="4522851"/>
                      <a:pt x="0" y="4522851"/>
                      <a:pt x="0" y="268927"/>
                    </a:cubicBezTo>
                    <a:cubicBezTo>
                      <a:pt x="0" y="122239"/>
                      <a:pt x="122344" y="0"/>
                      <a:pt x="269155" y="0"/>
                    </a:cubicBezTo>
                    <a:close/>
                  </a:path>
                </a:pathLst>
              </a:custGeom>
              <a:solidFill>
                <a:srgbClr val="EDC3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4894" tIns="83915" rIns="104894" bIns="83915" numCol="1" spcCol="0" rtlCol="0" fromWordArt="0" anchor="t" anchorCtr="0" forceAA="0" compatLnSpc="1">
                <a:prstTxWarp prst="textNoShape">
                  <a:avLst/>
                </a:prstTxWarp>
                <a:noAutofit/>
              </a:bodyPr>
              <a:lstStyle/>
              <a:p>
                <a:pPr algn="ctr" defTabSz="534779" fontAlgn="base">
                  <a:lnSpc>
                    <a:spcPct val="90000"/>
                  </a:lnSpc>
                  <a:spcBef>
                    <a:spcPct val="0"/>
                  </a:spcBef>
                  <a:spcAft>
                    <a:spcPct val="0"/>
                  </a:spcAft>
                </a:pPr>
                <a:endParaRPr lang="en-US" sz="1377" kern="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6" name="Group 205">
              <a:extLst>
                <a:ext uri="{FF2B5EF4-FFF2-40B4-BE49-F238E27FC236}">
                  <a16:creationId xmlns:a16="http://schemas.microsoft.com/office/drawing/2014/main" id="{246B6A82-A774-4FB4-8C9C-8D11D78C0E41}"/>
                </a:ext>
              </a:extLst>
            </p:cNvPr>
            <p:cNvGrpSpPr/>
            <p:nvPr/>
          </p:nvGrpSpPr>
          <p:grpSpPr>
            <a:xfrm>
              <a:off x="4594324" y="3301177"/>
              <a:ext cx="1578736" cy="279741"/>
              <a:chOff x="4305597" y="3236714"/>
              <a:chExt cx="1548140" cy="274320"/>
            </a:xfrm>
          </p:grpSpPr>
          <p:sp>
            <p:nvSpPr>
              <p:cNvPr id="240" name="TextBox 293">
                <a:extLst>
                  <a:ext uri="{FF2B5EF4-FFF2-40B4-BE49-F238E27FC236}">
                    <a16:creationId xmlns:a16="http://schemas.microsoft.com/office/drawing/2014/main" id="{74C8E1E6-8758-4948-88C7-9C6CB7903371}"/>
                  </a:ext>
                </a:extLst>
              </p:cNvPr>
              <p:cNvSpPr txBox="1"/>
              <p:nvPr/>
            </p:nvSpPr>
            <p:spPr>
              <a:xfrm>
                <a:off x="4675832" y="3268762"/>
                <a:ext cx="1177905" cy="215461"/>
              </a:xfrm>
              <a:prstGeom prst="rect">
                <a:avLst/>
              </a:prstGeom>
              <a:noFill/>
              <a:ln>
                <a:solidFill>
                  <a:schemeClr val="bg1"/>
                </a:solidFill>
              </a:ln>
            </p:spPr>
            <p:txBody>
              <a:bodyPr wrap="none" lIns="0" tIns="0" rIns="0" bIns="0" rtlCol="0" anchor="ctr">
                <a:spAutoFit/>
              </a:bodyPr>
              <a:lstStyle/>
              <a:p>
                <a:pPr defTabSz="712997" fontAlgn="base">
                  <a:spcBef>
                    <a:spcPct val="0"/>
                  </a:spcBef>
                  <a:spcAft>
                    <a:spcPct val="0"/>
                  </a:spcAft>
                </a:pPr>
                <a:r>
                  <a:rPr lang="en-US" sz="1071" kern="0" dirty="0">
                    <a:solidFill>
                      <a:srgbClr val="000000"/>
                    </a:solidFill>
                    <a:ea typeface="Segoe UI" pitchFamily="34" charset="0"/>
                    <a:cs typeface="Segoe UI" pitchFamily="34" charset="0"/>
                  </a:rPr>
                  <a:t>Live dashboards</a:t>
                </a:r>
              </a:p>
            </p:txBody>
          </p:sp>
          <p:sp>
            <p:nvSpPr>
              <p:cNvPr id="241" name="Freeform 5">
                <a:extLst>
                  <a:ext uri="{FF2B5EF4-FFF2-40B4-BE49-F238E27FC236}">
                    <a16:creationId xmlns:a16="http://schemas.microsoft.com/office/drawing/2014/main" id="{3D25D9C0-1132-4723-8C2D-194A2453B8E5}"/>
                  </a:ext>
                </a:extLst>
              </p:cNvPr>
              <p:cNvSpPr>
                <a:spLocks noChangeAspect="1" noEditPoints="1"/>
              </p:cNvSpPr>
              <p:nvPr/>
            </p:nvSpPr>
            <p:spPr bwMode="black">
              <a:xfrm>
                <a:off x="4305597" y="3236714"/>
                <a:ext cx="275513" cy="274320"/>
              </a:xfrm>
              <a:custGeom>
                <a:avLst/>
                <a:gdLst>
                  <a:gd name="T0" fmla="*/ 402 w 1088"/>
                  <a:gd name="T1" fmla="*/ 588 h 1090"/>
                  <a:gd name="T2" fmla="*/ 502 w 1088"/>
                  <a:gd name="T3" fmla="*/ 688 h 1090"/>
                  <a:gd name="T4" fmla="*/ 502 w 1088"/>
                  <a:gd name="T5" fmla="*/ 989 h 1090"/>
                  <a:gd name="T6" fmla="*/ 402 w 1088"/>
                  <a:gd name="T7" fmla="*/ 1090 h 1090"/>
                  <a:gd name="T8" fmla="*/ 100 w 1088"/>
                  <a:gd name="T9" fmla="*/ 1090 h 1090"/>
                  <a:gd name="T10" fmla="*/ 0 w 1088"/>
                  <a:gd name="T11" fmla="*/ 989 h 1090"/>
                  <a:gd name="T12" fmla="*/ 0 w 1088"/>
                  <a:gd name="T13" fmla="*/ 688 h 1090"/>
                  <a:gd name="T14" fmla="*/ 100 w 1088"/>
                  <a:gd name="T15" fmla="*/ 588 h 1090"/>
                  <a:gd name="T16" fmla="*/ 402 w 1088"/>
                  <a:gd name="T17" fmla="*/ 588 h 1090"/>
                  <a:gd name="T18" fmla="*/ 402 w 1088"/>
                  <a:gd name="T19" fmla="*/ 588 h 1090"/>
                  <a:gd name="T20" fmla="*/ 402 w 1088"/>
                  <a:gd name="T21" fmla="*/ 2 h 1090"/>
                  <a:gd name="T22" fmla="*/ 402 w 1088"/>
                  <a:gd name="T23" fmla="*/ 2 h 1090"/>
                  <a:gd name="T24" fmla="*/ 100 w 1088"/>
                  <a:gd name="T25" fmla="*/ 2 h 1090"/>
                  <a:gd name="T26" fmla="*/ 0 w 1088"/>
                  <a:gd name="T27" fmla="*/ 103 h 1090"/>
                  <a:gd name="T28" fmla="*/ 0 w 1088"/>
                  <a:gd name="T29" fmla="*/ 403 h 1090"/>
                  <a:gd name="T30" fmla="*/ 100 w 1088"/>
                  <a:gd name="T31" fmla="*/ 504 h 1090"/>
                  <a:gd name="T32" fmla="*/ 402 w 1088"/>
                  <a:gd name="T33" fmla="*/ 504 h 1090"/>
                  <a:gd name="T34" fmla="*/ 502 w 1088"/>
                  <a:gd name="T35" fmla="*/ 403 h 1090"/>
                  <a:gd name="T36" fmla="*/ 502 w 1088"/>
                  <a:gd name="T37" fmla="*/ 103 h 1090"/>
                  <a:gd name="T38" fmla="*/ 402 w 1088"/>
                  <a:gd name="T39" fmla="*/ 2 h 1090"/>
                  <a:gd name="T40" fmla="*/ 966 w 1088"/>
                  <a:gd name="T41" fmla="*/ 0 h 1090"/>
                  <a:gd name="T42" fmla="*/ 1088 w 1088"/>
                  <a:gd name="T43" fmla="*/ 121 h 1090"/>
                  <a:gd name="T44" fmla="*/ 1088 w 1088"/>
                  <a:gd name="T45" fmla="*/ 383 h 1090"/>
                  <a:gd name="T46" fmla="*/ 966 w 1088"/>
                  <a:gd name="T47" fmla="*/ 504 h 1090"/>
                  <a:gd name="T48" fmla="*/ 704 w 1088"/>
                  <a:gd name="T49" fmla="*/ 504 h 1090"/>
                  <a:gd name="T50" fmla="*/ 583 w 1088"/>
                  <a:gd name="T51" fmla="*/ 383 h 1090"/>
                  <a:gd name="T52" fmla="*/ 583 w 1088"/>
                  <a:gd name="T53" fmla="*/ 121 h 1090"/>
                  <a:gd name="T54" fmla="*/ 704 w 1088"/>
                  <a:gd name="T55" fmla="*/ 0 h 1090"/>
                  <a:gd name="T56" fmla="*/ 966 w 1088"/>
                  <a:gd name="T57" fmla="*/ 0 h 1090"/>
                  <a:gd name="T58" fmla="*/ 1020 w 1088"/>
                  <a:gd name="T59" fmla="*/ 383 h 1090"/>
                  <a:gd name="T60" fmla="*/ 1020 w 1088"/>
                  <a:gd name="T61" fmla="*/ 383 h 1090"/>
                  <a:gd name="T62" fmla="*/ 1020 w 1088"/>
                  <a:gd name="T63" fmla="*/ 121 h 1090"/>
                  <a:gd name="T64" fmla="*/ 966 w 1088"/>
                  <a:gd name="T65" fmla="*/ 67 h 1090"/>
                  <a:gd name="T66" fmla="*/ 704 w 1088"/>
                  <a:gd name="T67" fmla="*/ 67 h 1090"/>
                  <a:gd name="T68" fmla="*/ 650 w 1088"/>
                  <a:gd name="T69" fmla="*/ 121 h 1090"/>
                  <a:gd name="T70" fmla="*/ 650 w 1088"/>
                  <a:gd name="T71" fmla="*/ 383 h 1090"/>
                  <a:gd name="T72" fmla="*/ 704 w 1088"/>
                  <a:gd name="T73" fmla="*/ 437 h 1090"/>
                  <a:gd name="T74" fmla="*/ 966 w 1088"/>
                  <a:gd name="T75" fmla="*/ 437 h 1090"/>
                  <a:gd name="T76" fmla="*/ 1020 w 1088"/>
                  <a:gd name="T77" fmla="*/ 383 h 1090"/>
                  <a:gd name="T78" fmla="*/ 584 w 1088"/>
                  <a:gd name="T79" fmla="*/ 688 h 1090"/>
                  <a:gd name="T80" fmla="*/ 584 w 1088"/>
                  <a:gd name="T81" fmla="*/ 688 h 1090"/>
                  <a:gd name="T82" fmla="*/ 584 w 1088"/>
                  <a:gd name="T83" fmla="*/ 989 h 1090"/>
                  <a:gd name="T84" fmla="*/ 686 w 1088"/>
                  <a:gd name="T85" fmla="*/ 1090 h 1090"/>
                  <a:gd name="T86" fmla="*/ 987 w 1088"/>
                  <a:gd name="T87" fmla="*/ 1090 h 1090"/>
                  <a:gd name="T88" fmla="*/ 1088 w 1088"/>
                  <a:gd name="T89" fmla="*/ 989 h 1090"/>
                  <a:gd name="T90" fmla="*/ 1088 w 1088"/>
                  <a:gd name="T91" fmla="*/ 688 h 1090"/>
                  <a:gd name="T92" fmla="*/ 987 w 1088"/>
                  <a:gd name="T93" fmla="*/ 588 h 1090"/>
                  <a:gd name="T94" fmla="*/ 686 w 1088"/>
                  <a:gd name="T95" fmla="*/ 588 h 1090"/>
                  <a:gd name="T96" fmla="*/ 584 w 1088"/>
                  <a:gd name="T97" fmla="*/ 68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8" h="1090">
                    <a:moveTo>
                      <a:pt x="402" y="588"/>
                    </a:moveTo>
                    <a:cubicBezTo>
                      <a:pt x="469" y="588"/>
                      <a:pt x="502" y="621"/>
                      <a:pt x="502" y="688"/>
                    </a:cubicBezTo>
                    <a:cubicBezTo>
                      <a:pt x="502" y="989"/>
                      <a:pt x="502" y="989"/>
                      <a:pt x="502" y="989"/>
                    </a:cubicBezTo>
                    <a:cubicBezTo>
                      <a:pt x="502" y="1056"/>
                      <a:pt x="469" y="1090"/>
                      <a:pt x="402" y="1090"/>
                    </a:cubicBezTo>
                    <a:cubicBezTo>
                      <a:pt x="100" y="1090"/>
                      <a:pt x="100" y="1090"/>
                      <a:pt x="100" y="1090"/>
                    </a:cubicBezTo>
                    <a:cubicBezTo>
                      <a:pt x="33" y="1090"/>
                      <a:pt x="0" y="1056"/>
                      <a:pt x="0" y="989"/>
                    </a:cubicBezTo>
                    <a:cubicBezTo>
                      <a:pt x="0" y="688"/>
                      <a:pt x="0" y="688"/>
                      <a:pt x="0" y="688"/>
                    </a:cubicBezTo>
                    <a:cubicBezTo>
                      <a:pt x="0" y="621"/>
                      <a:pt x="33" y="588"/>
                      <a:pt x="100" y="588"/>
                    </a:cubicBezTo>
                    <a:cubicBezTo>
                      <a:pt x="402" y="588"/>
                      <a:pt x="402" y="588"/>
                      <a:pt x="402" y="588"/>
                    </a:cubicBezTo>
                    <a:cubicBezTo>
                      <a:pt x="402" y="588"/>
                      <a:pt x="402" y="588"/>
                      <a:pt x="402" y="588"/>
                    </a:cubicBezTo>
                    <a:close/>
                    <a:moveTo>
                      <a:pt x="402" y="2"/>
                    </a:moveTo>
                    <a:cubicBezTo>
                      <a:pt x="402" y="2"/>
                      <a:pt x="402" y="2"/>
                      <a:pt x="402" y="2"/>
                    </a:cubicBezTo>
                    <a:cubicBezTo>
                      <a:pt x="100" y="2"/>
                      <a:pt x="100" y="2"/>
                      <a:pt x="100" y="2"/>
                    </a:cubicBezTo>
                    <a:cubicBezTo>
                      <a:pt x="33" y="2"/>
                      <a:pt x="0" y="36"/>
                      <a:pt x="0" y="103"/>
                    </a:cubicBezTo>
                    <a:cubicBezTo>
                      <a:pt x="0" y="103"/>
                      <a:pt x="0" y="103"/>
                      <a:pt x="0" y="403"/>
                    </a:cubicBezTo>
                    <a:cubicBezTo>
                      <a:pt x="0" y="471"/>
                      <a:pt x="33" y="504"/>
                      <a:pt x="100" y="504"/>
                    </a:cubicBezTo>
                    <a:cubicBezTo>
                      <a:pt x="100" y="504"/>
                      <a:pt x="100" y="504"/>
                      <a:pt x="402" y="504"/>
                    </a:cubicBezTo>
                    <a:cubicBezTo>
                      <a:pt x="469" y="504"/>
                      <a:pt x="502" y="471"/>
                      <a:pt x="502" y="403"/>
                    </a:cubicBezTo>
                    <a:cubicBezTo>
                      <a:pt x="502" y="403"/>
                      <a:pt x="502" y="403"/>
                      <a:pt x="502" y="103"/>
                    </a:cubicBezTo>
                    <a:cubicBezTo>
                      <a:pt x="502" y="36"/>
                      <a:pt x="469" y="2"/>
                      <a:pt x="402" y="2"/>
                    </a:cubicBezTo>
                    <a:close/>
                    <a:moveTo>
                      <a:pt x="966" y="0"/>
                    </a:moveTo>
                    <a:cubicBezTo>
                      <a:pt x="1048" y="0"/>
                      <a:pt x="1088" y="40"/>
                      <a:pt x="1088" y="121"/>
                    </a:cubicBezTo>
                    <a:cubicBezTo>
                      <a:pt x="1088" y="121"/>
                      <a:pt x="1088" y="121"/>
                      <a:pt x="1088" y="383"/>
                    </a:cubicBezTo>
                    <a:cubicBezTo>
                      <a:pt x="1088" y="464"/>
                      <a:pt x="1048" y="504"/>
                      <a:pt x="966" y="504"/>
                    </a:cubicBezTo>
                    <a:cubicBezTo>
                      <a:pt x="966" y="504"/>
                      <a:pt x="966" y="504"/>
                      <a:pt x="704" y="504"/>
                    </a:cubicBezTo>
                    <a:cubicBezTo>
                      <a:pt x="623" y="504"/>
                      <a:pt x="583" y="464"/>
                      <a:pt x="583" y="383"/>
                    </a:cubicBezTo>
                    <a:cubicBezTo>
                      <a:pt x="583" y="383"/>
                      <a:pt x="583" y="383"/>
                      <a:pt x="583" y="121"/>
                    </a:cubicBezTo>
                    <a:cubicBezTo>
                      <a:pt x="583" y="40"/>
                      <a:pt x="623" y="0"/>
                      <a:pt x="704" y="0"/>
                    </a:cubicBezTo>
                    <a:cubicBezTo>
                      <a:pt x="704" y="0"/>
                      <a:pt x="704" y="0"/>
                      <a:pt x="966" y="0"/>
                    </a:cubicBezTo>
                    <a:close/>
                    <a:moveTo>
                      <a:pt x="1020" y="383"/>
                    </a:moveTo>
                    <a:cubicBezTo>
                      <a:pt x="1020" y="383"/>
                      <a:pt x="1020" y="383"/>
                      <a:pt x="1020" y="383"/>
                    </a:cubicBezTo>
                    <a:cubicBezTo>
                      <a:pt x="1020" y="121"/>
                      <a:pt x="1020" y="121"/>
                      <a:pt x="1020" y="121"/>
                    </a:cubicBezTo>
                    <a:cubicBezTo>
                      <a:pt x="1020" y="85"/>
                      <a:pt x="1002" y="67"/>
                      <a:pt x="966" y="67"/>
                    </a:cubicBezTo>
                    <a:cubicBezTo>
                      <a:pt x="966" y="67"/>
                      <a:pt x="966" y="67"/>
                      <a:pt x="704" y="67"/>
                    </a:cubicBezTo>
                    <a:cubicBezTo>
                      <a:pt x="668" y="67"/>
                      <a:pt x="650" y="85"/>
                      <a:pt x="650" y="121"/>
                    </a:cubicBezTo>
                    <a:cubicBezTo>
                      <a:pt x="650" y="121"/>
                      <a:pt x="650" y="121"/>
                      <a:pt x="650" y="383"/>
                    </a:cubicBezTo>
                    <a:cubicBezTo>
                      <a:pt x="650" y="419"/>
                      <a:pt x="668" y="437"/>
                      <a:pt x="704" y="437"/>
                    </a:cubicBezTo>
                    <a:cubicBezTo>
                      <a:pt x="704" y="437"/>
                      <a:pt x="704" y="437"/>
                      <a:pt x="966" y="437"/>
                    </a:cubicBezTo>
                    <a:cubicBezTo>
                      <a:pt x="1002" y="437"/>
                      <a:pt x="1020" y="419"/>
                      <a:pt x="1020" y="383"/>
                    </a:cubicBezTo>
                    <a:close/>
                    <a:moveTo>
                      <a:pt x="584" y="688"/>
                    </a:moveTo>
                    <a:cubicBezTo>
                      <a:pt x="584" y="688"/>
                      <a:pt x="584" y="688"/>
                      <a:pt x="584" y="688"/>
                    </a:cubicBezTo>
                    <a:cubicBezTo>
                      <a:pt x="584" y="989"/>
                      <a:pt x="584" y="989"/>
                      <a:pt x="584" y="989"/>
                    </a:cubicBezTo>
                    <a:cubicBezTo>
                      <a:pt x="584" y="1056"/>
                      <a:pt x="619" y="1090"/>
                      <a:pt x="686" y="1090"/>
                    </a:cubicBezTo>
                    <a:cubicBezTo>
                      <a:pt x="686" y="1090"/>
                      <a:pt x="686" y="1090"/>
                      <a:pt x="987" y="1090"/>
                    </a:cubicBezTo>
                    <a:cubicBezTo>
                      <a:pt x="1054" y="1090"/>
                      <a:pt x="1088" y="1056"/>
                      <a:pt x="1088" y="989"/>
                    </a:cubicBezTo>
                    <a:cubicBezTo>
                      <a:pt x="1088" y="989"/>
                      <a:pt x="1088" y="989"/>
                      <a:pt x="1088" y="688"/>
                    </a:cubicBezTo>
                    <a:cubicBezTo>
                      <a:pt x="1088" y="621"/>
                      <a:pt x="1054" y="588"/>
                      <a:pt x="987" y="588"/>
                    </a:cubicBezTo>
                    <a:cubicBezTo>
                      <a:pt x="987" y="588"/>
                      <a:pt x="987" y="588"/>
                      <a:pt x="686" y="588"/>
                    </a:cubicBezTo>
                    <a:cubicBezTo>
                      <a:pt x="619" y="588"/>
                      <a:pt x="584" y="621"/>
                      <a:pt x="584" y="688"/>
                    </a:cubicBezTo>
                    <a:close/>
                  </a:path>
                </a:pathLst>
              </a:custGeom>
              <a:solidFill>
                <a:srgbClr val="EDC30D"/>
              </a:solidFill>
              <a:ln>
                <a:noFill/>
              </a:ln>
            </p:spPr>
            <p:txBody>
              <a:bodyPr vert="horz" wrap="square" lIns="52447" tIns="26224" rIns="52447" bIns="26224" numCol="1" anchor="t" anchorCtr="0" compatLnSpc="1">
                <a:prstTxWarp prst="textNoShape">
                  <a:avLst/>
                </a:prstTxWarp>
              </a:bodyPr>
              <a:lstStyle/>
              <a:p>
                <a:pPr defTabSz="699314"/>
                <a:endParaRPr lang="en-US" sz="1033" kern="0" dirty="0">
                  <a:solidFill>
                    <a:srgbClr val="000000"/>
                  </a:solidFill>
                </a:endParaRPr>
              </a:p>
            </p:txBody>
          </p:sp>
        </p:grpSp>
        <p:grpSp>
          <p:nvGrpSpPr>
            <p:cNvPr id="207" name="Group 206">
              <a:extLst>
                <a:ext uri="{FF2B5EF4-FFF2-40B4-BE49-F238E27FC236}">
                  <a16:creationId xmlns:a16="http://schemas.microsoft.com/office/drawing/2014/main" id="{C45E575E-56DB-48CF-8412-5B6354F52C28}"/>
                </a:ext>
              </a:extLst>
            </p:cNvPr>
            <p:cNvGrpSpPr/>
            <p:nvPr/>
          </p:nvGrpSpPr>
          <p:grpSpPr>
            <a:xfrm>
              <a:off x="4594945" y="2686941"/>
              <a:ext cx="1744842" cy="296148"/>
              <a:chOff x="4306193" y="2634382"/>
              <a:chExt cx="1711024" cy="290409"/>
            </a:xfrm>
          </p:grpSpPr>
          <p:sp>
            <p:nvSpPr>
              <p:cNvPr id="238" name="Freeform 226">
                <a:extLst>
                  <a:ext uri="{FF2B5EF4-FFF2-40B4-BE49-F238E27FC236}">
                    <a16:creationId xmlns:a16="http://schemas.microsoft.com/office/drawing/2014/main" id="{BBFE4BB4-9CC1-4E37-88EA-4A43D220B210}"/>
                  </a:ext>
                </a:extLst>
              </p:cNvPr>
              <p:cNvSpPr>
                <a:spLocks noChangeAspect="1"/>
              </p:cNvSpPr>
              <p:nvPr/>
            </p:nvSpPr>
            <p:spPr bwMode="black">
              <a:xfrm>
                <a:off x="4306193" y="2634382"/>
                <a:ext cx="274320" cy="290409"/>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solidFill>
                <a:srgbClr val="EDC3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54438" tIns="43550" rIns="54438" bIns="4355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277535" fontAlgn="base">
                  <a:lnSpc>
                    <a:spcPct val="90000"/>
                  </a:lnSpc>
                  <a:spcBef>
                    <a:spcPct val="0"/>
                  </a:spcBef>
                  <a:spcAft>
                    <a:spcPct val="0"/>
                  </a:spcAft>
                </a:pPr>
                <a:endParaRPr lang="en-US" sz="715" dirty="0">
                  <a:gradFill>
                    <a:gsLst>
                      <a:gs pos="0">
                        <a:srgbClr val="FFFFFF"/>
                      </a:gs>
                      <a:gs pos="100000">
                        <a:srgbClr val="FFFFFF"/>
                      </a:gs>
                    </a:gsLst>
                    <a:lin ang="5400000" scaled="0"/>
                  </a:gradFill>
                  <a:ea typeface="Segoe UI" pitchFamily="34" charset="0"/>
                  <a:cs typeface="Segoe UI" pitchFamily="34" charset="0"/>
                </a:endParaRPr>
              </a:p>
            </p:txBody>
          </p:sp>
          <p:sp>
            <p:nvSpPr>
              <p:cNvPr id="239" name="TextBox 293">
                <a:extLst>
                  <a:ext uri="{FF2B5EF4-FFF2-40B4-BE49-F238E27FC236}">
                    <a16:creationId xmlns:a16="http://schemas.microsoft.com/office/drawing/2014/main" id="{3DAB83DC-7854-430E-B886-F56E4B3FBD7F}"/>
                  </a:ext>
                </a:extLst>
              </p:cNvPr>
              <p:cNvSpPr txBox="1"/>
              <p:nvPr/>
            </p:nvSpPr>
            <p:spPr>
              <a:xfrm>
                <a:off x="4675833" y="2664602"/>
                <a:ext cx="1341384" cy="215461"/>
              </a:xfrm>
              <a:prstGeom prst="rect">
                <a:avLst/>
              </a:prstGeom>
              <a:noFill/>
              <a:ln>
                <a:solidFill>
                  <a:schemeClr val="bg1"/>
                </a:solidFill>
              </a:ln>
            </p:spPr>
            <p:txBody>
              <a:bodyPr wrap="none" lIns="0" tIns="0" rIns="0" bIns="0" rtlCol="0" anchor="ctr">
                <a:spAutoFit/>
              </a:bodyPr>
              <a:lstStyle/>
              <a:p>
                <a:pPr defTabSz="712997" fontAlgn="base">
                  <a:spcBef>
                    <a:spcPct val="0"/>
                  </a:spcBef>
                  <a:spcAft>
                    <a:spcPct val="0"/>
                  </a:spcAft>
                </a:pPr>
                <a:r>
                  <a:rPr lang="en-US" sz="1071" kern="0" dirty="0">
                    <a:solidFill>
                      <a:srgbClr val="000000"/>
                    </a:solidFill>
                    <a:ea typeface="Segoe UI" pitchFamily="34" charset="0"/>
                    <a:cs typeface="Segoe UI" pitchFamily="34" charset="0"/>
                  </a:rPr>
                  <a:t>Organization Apps</a:t>
                </a:r>
              </a:p>
            </p:txBody>
          </p:sp>
        </p:grpSp>
        <p:sp>
          <p:nvSpPr>
            <p:cNvPr id="208" name="Left Bracket 207">
              <a:extLst>
                <a:ext uri="{FF2B5EF4-FFF2-40B4-BE49-F238E27FC236}">
                  <a16:creationId xmlns:a16="http://schemas.microsoft.com/office/drawing/2014/main" id="{1C3123B7-B0CF-40A0-ACA1-BDB5C1D7E2FE}"/>
                </a:ext>
              </a:extLst>
            </p:cNvPr>
            <p:cNvSpPr/>
            <p:nvPr/>
          </p:nvSpPr>
          <p:spPr>
            <a:xfrm>
              <a:off x="4419092" y="2867455"/>
              <a:ext cx="173398" cy="3053209"/>
            </a:xfrm>
            <a:prstGeom prst="leftBracket">
              <a:avLst/>
            </a:prstGeom>
            <a:noFill/>
            <a:ln w="28575">
              <a:solidFill>
                <a:srgbClr val="EDC30D"/>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699314"/>
              <a:endParaRPr lang="en-US" sz="1377" kern="0">
                <a:solidFill>
                  <a:srgbClr val="000000"/>
                </a:solidFill>
              </a:endParaRPr>
            </a:p>
          </p:txBody>
        </p:sp>
        <p:grpSp>
          <p:nvGrpSpPr>
            <p:cNvPr id="209" name="Group 208">
              <a:extLst>
                <a:ext uri="{FF2B5EF4-FFF2-40B4-BE49-F238E27FC236}">
                  <a16:creationId xmlns:a16="http://schemas.microsoft.com/office/drawing/2014/main" id="{0519739B-5D9C-4026-9071-356D406B312E}"/>
                </a:ext>
              </a:extLst>
            </p:cNvPr>
            <p:cNvGrpSpPr/>
            <p:nvPr/>
          </p:nvGrpSpPr>
          <p:grpSpPr>
            <a:xfrm>
              <a:off x="6949593" y="2718648"/>
              <a:ext cx="2125541" cy="279741"/>
              <a:chOff x="9011801" y="2831439"/>
              <a:chExt cx="2084350" cy="274320"/>
            </a:xfrm>
          </p:grpSpPr>
          <p:sp>
            <p:nvSpPr>
              <p:cNvPr id="236" name="TextBox 293">
                <a:extLst>
                  <a:ext uri="{FF2B5EF4-FFF2-40B4-BE49-F238E27FC236}">
                    <a16:creationId xmlns:a16="http://schemas.microsoft.com/office/drawing/2014/main" id="{548055F1-8E41-4A0E-96A4-0311DD250B66}"/>
                  </a:ext>
                </a:extLst>
              </p:cNvPr>
              <p:cNvSpPr txBox="1"/>
              <p:nvPr/>
            </p:nvSpPr>
            <p:spPr>
              <a:xfrm>
                <a:off x="9381692" y="2847424"/>
                <a:ext cx="1714459" cy="215461"/>
              </a:xfrm>
              <a:prstGeom prst="rect">
                <a:avLst/>
              </a:prstGeom>
              <a:noFill/>
              <a:ln>
                <a:solidFill>
                  <a:schemeClr val="bg1"/>
                </a:solidFill>
              </a:ln>
            </p:spPr>
            <p:txBody>
              <a:bodyPr wrap="none" lIns="0" tIns="0" rIns="0" bIns="0" rtlCol="0" anchor="ctr">
                <a:spAutoFit/>
              </a:bodyPr>
              <a:lstStyle/>
              <a:p>
                <a:pPr defTabSz="712997" fontAlgn="base">
                  <a:spcBef>
                    <a:spcPct val="0"/>
                  </a:spcBef>
                  <a:spcAft>
                    <a:spcPct val="0"/>
                  </a:spcAft>
                </a:pPr>
                <a:r>
                  <a:rPr lang="en-US" sz="1071" kern="0" dirty="0">
                    <a:solidFill>
                      <a:srgbClr val="000000"/>
                    </a:solidFill>
                    <a:ea typeface="Segoe UI" pitchFamily="34" charset="0"/>
                    <a:cs typeface="Segoe UI" pitchFamily="34" charset="0"/>
                  </a:rPr>
                  <a:t>Sharing &amp; collaboration</a:t>
                </a:r>
              </a:p>
            </p:txBody>
          </p:sp>
          <p:sp>
            <p:nvSpPr>
              <p:cNvPr id="237" name="Freeform 111">
                <a:extLst>
                  <a:ext uri="{FF2B5EF4-FFF2-40B4-BE49-F238E27FC236}">
                    <a16:creationId xmlns:a16="http://schemas.microsoft.com/office/drawing/2014/main" id="{C8850409-6C86-4C6A-B666-BA6DC9793E41}"/>
                  </a:ext>
                </a:extLst>
              </p:cNvPr>
              <p:cNvSpPr>
                <a:spLocks noChangeAspect="1"/>
              </p:cNvSpPr>
              <p:nvPr/>
            </p:nvSpPr>
            <p:spPr bwMode="black">
              <a:xfrm>
                <a:off x="9011801" y="2831439"/>
                <a:ext cx="312642" cy="274320"/>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rgbClr val="EDC3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04894" tIns="83915" rIns="104894" bIns="8391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534779" fontAlgn="base">
                  <a:lnSpc>
                    <a:spcPct val="90000"/>
                  </a:lnSpc>
                  <a:spcBef>
                    <a:spcPct val="0"/>
                  </a:spcBef>
                  <a:spcAft>
                    <a:spcPct val="0"/>
                  </a:spcAft>
                </a:pPr>
                <a:endParaRPr lang="en-US" sz="1377" dirty="0">
                  <a:gradFill>
                    <a:gsLst>
                      <a:gs pos="0">
                        <a:srgbClr val="FFFFFF"/>
                      </a:gs>
                      <a:gs pos="100000">
                        <a:srgbClr val="FFFFFF"/>
                      </a:gs>
                    </a:gsLst>
                    <a:lin ang="5400000" scaled="0"/>
                  </a:gradFill>
                  <a:ea typeface="Segoe UI" pitchFamily="34" charset="0"/>
                  <a:cs typeface="Segoe UI" pitchFamily="34" charset="0"/>
                </a:endParaRPr>
              </a:p>
            </p:txBody>
          </p:sp>
        </p:grpSp>
        <p:sp>
          <p:nvSpPr>
            <p:cNvPr id="210" name="TextBox 293">
              <a:extLst>
                <a:ext uri="{FF2B5EF4-FFF2-40B4-BE49-F238E27FC236}">
                  <a16:creationId xmlns:a16="http://schemas.microsoft.com/office/drawing/2014/main" id="{C0C11E37-7E76-41E0-ADD4-6764333C53C1}"/>
                </a:ext>
              </a:extLst>
            </p:cNvPr>
            <p:cNvSpPr txBox="1"/>
            <p:nvPr/>
          </p:nvSpPr>
          <p:spPr>
            <a:xfrm>
              <a:off x="4953652" y="4413808"/>
              <a:ext cx="1499393" cy="439436"/>
            </a:xfrm>
            <a:prstGeom prst="rect">
              <a:avLst/>
            </a:prstGeom>
            <a:noFill/>
            <a:ln>
              <a:solidFill>
                <a:schemeClr val="bg1"/>
              </a:solidFill>
            </a:ln>
          </p:spPr>
          <p:txBody>
            <a:bodyPr wrap="square" lIns="0" tIns="0" rIns="0" bIns="0" rtlCol="0" anchor="ctr">
              <a:spAutoFit/>
            </a:bodyPr>
            <a:lstStyle/>
            <a:p>
              <a:pPr defTabSz="712997" fontAlgn="base">
                <a:spcBef>
                  <a:spcPct val="0"/>
                </a:spcBef>
                <a:spcAft>
                  <a:spcPct val="0"/>
                </a:spcAft>
              </a:pPr>
              <a:r>
                <a:rPr lang="en-US" sz="1071" kern="0" dirty="0">
                  <a:solidFill>
                    <a:srgbClr val="000000"/>
                  </a:solidFill>
                  <a:ea typeface="Segoe UI" pitchFamily="34" charset="0"/>
                  <a:cs typeface="Segoe UI" pitchFamily="34" charset="0"/>
                </a:rPr>
                <a:t>Natural language query</a:t>
              </a:r>
            </a:p>
          </p:txBody>
        </p:sp>
        <p:sp>
          <p:nvSpPr>
            <p:cNvPr id="211" name="Oval Callout 2">
              <a:extLst>
                <a:ext uri="{FF2B5EF4-FFF2-40B4-BE49-F238E27FC236}">
                  <a16:creationId xmlns:a16="http://schemas.microsoft.com/office/drawing/2014/main" id="{5FC27CC7-198F-4195-9C30-41ABFA87C52D}"/>
                </a:ext>
              </a:extLst>
            </p:cNvPr>
            <p:cNvSpPr/>
            <p:nvPr/>
          </p:nvSpPr>
          <p:spPr bwMode="auto">
            <a:xfrm>
              <a:off x="4598516" y="4461600"/>
              <a:ext cx="279741" cy="233118"/>
            </a:xfrm>
            <a:prstGeom prst="wedgeEllipseCallout">
              <a:avLst>
                <a:gd name="adj1" fmla="val -59325"/>
                <a:gd name="adj2" fmla="val 71225"/>
              </a:avLst>
            </a:prstGeom>
            <a:solidFill>
              <a:srgbClr val="F2C81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9871" tIns="111897" rIns="139871" bIns="111897" numCol="1" spcCol="0" rtlCol="0" fromWordArt="0" anchor="t" anchorCtr="0" forceAA="0" compatLnSpc="1">
              <a:prstTxWarp prst="textNoShape">
                <a:avLst/>
              </a:prstTxWarp>
              <a:noAutofit/>
            </a:bodyPr>
            <a:lstStyle/>
            <a:p>
              <a:pPr algn="ctr" defTabSz="713135" fontAlgn="base">
                <a:lnSpc>
                  <a:spcPct val="90000"/>
                </a:lnSpc>
                <a:spcBef>
                  <a:spcPct val="0"/>
                </a:spcBef>
                <a:spcAft>
                  <a:spcPct val="0"/>
                </a:spcAft>
              </a:pPr>
              <a:endParaRPr lang="en-US" sz="612" b="1" kern="0" dirty="0">
                <a:solidFill>
                  <a:srgbClr val="000000"/>
                </a:solidFill>
                <a:ea typeface="Segoe UI" pitchFamily="34" charset="0"/>
                <a:cs typeface="Segoe UI" pitchFamily="34" charset="0"/>
              </a:endParaRPr>
            </a:p>
          </p:txBody>
        </p:sp>
        <p:grpSp>
          <p:nvGrpSpPr>
            <p:cNvPr id="212" name="Group 211">
              <a:extLst>
                <a:ext uri="{FF2B5EF4-FFF2-40B4-BE49-F238E27FC236}">
                  <a16:creationId xmlns:a16="http://schemas.microsoft.com/office/drawing/2014/main" id="{7966273D-17B2-42FD-8EB0-179C88F4AD74}"/>
                </a:ext>
              </a:extLst>
            </p:cNvPr>
            <p:cNvGrpSpPr/>
            <p:nvPr/>
          </p:nvGrpSpPr>
          <p:grpSpPr>
            <a:xfrm>
              <a:off x="4254070" y="4973480"/>
              <a:ext cx="1359916" cy="584119"/>
              <a:chOff x="3979430" y="4771518"/>
              <a:chExt cx="1333560" cy="572799"/>
            </a:xfrm>
          </p:grpSpPr>
          <p:sp>
            <p:nvSpPr>
              <p:cNvPr id="234" name="TextBox 293">
                <a:extLst>
                  <a:ext uri="{FF2B5EF4-FFF2-40B4-BE49-F238E27FC236}">
                    <a16:creationId xmlns:a16="http://schemas.microsoft.com/office/drawing/2014/main" id="{3DDC8BF5-7D2C-41D8-9A86-37038BABB23E}"/>
                  </a:ext>
                </a:extLst>
              </p:cNvPr>
              <p:cNvSpPr txBox="1"/>
              <p:nvPr/>
            </p:nvSpPr>
            <p:spPr>
              <a:xfrm>
                <a:off x="4675832" y="4921254"/>
                <a:ext cx="637158" cy="215461"/>
              </a:xfrm>
              <a:prstGeom prst="rect">
                <a:avLst/>
              </a:prstGeom>
              <a:noFill/>
              <a:ln>
                <a:solidFill>
                  <a:schemeClr val="bg1"/>
                </a:solidFill>
              </a:ln>
            </p:spPr>
            <p:txBody>
              <a:bodyPr wrap="none" lIns="0" tIns="0" rIns="0" bIns="0" rtlCol="0" anchor="ctr">
                <a:spAutoFit/>
              </a:bodyPr>
              <a:lstStyle/>
              <a:p>
                <a:pPr defTabSz="712997" fontAlgn="base">
                  <a:spcBef>
                    <a:spcPct val="0"/>
                  </a:spcBef>
                  <a:spcAft>
                    <a:spcPct val="0"/>
                  </a:spcAft>
                </a:pPr>
                <a:r>
                  <a:rPr lang="en-US" sz="1071" kern="0" dirty="0">
                    <a:solidFill>
                      <a:srgbClr val="000000"/>
                    </a:solidFill>
                    <a:ea typeface="Segoe UI" pitchFamily="34" charset="0"/>
                    <a:cs typeface="Segoe UI" pitchFamily="34" charset="0"/>
                  </a:rPr>
                  <a:t>Datasets</a:t>
                </a:r>
              </a:p>
            </p:txBody>
          </p:sp>
          <p:sp>
            <p:nvSpPr>
              <p:cNvPr id="235" name="TextBox 234">
                <a:extLst>
                  <a:ext uri="{FF2B5EF4-FFF2-40B4-BE49-F238E27FC236}">
                    <a16:creationId xmlns:a16="http://schemas.microsoft.com/office/drawing/2014/main" id="{B8B2D555-6D31-4EBC-9CF9-698C2CDB52E5}"/>
                  </a:ext>
                </a:extLst>
              </p:cNvPr>
              <p:cNvSpPr txBox="1"/>
              <p:nvPr/>
            </p:nvSpPr>
            <p:spPr>
              <a:xfrm>
                <a:off x="3979430" y="4771518"/>
                <a:ext cx="927846" cy="572799"/>
              </a:xfrm>
              <a:prstGeom prst="rect">
                <a:avLst/>
              </a:prstGeom>
              <a:noFill/>
            </p:spPr>
            <p:txBody>
              <a:bodyPr wrap="square" lIns="139871" tIns="111897" rIns="139871" bIns="111897" rtlCol="0">
                <a:spAutoFit/>
              </a:bodyPr>
              <a:lstStyle/>
              <a:p>
                <a:pPr algn="ctr" defTabSz="699314"/>
                <a:r>
                  <a:rPr lang="en-US" sz="689" b="1" kern="0" dirty="0">
                    <a:solidFill>
                      <a:srgbClr val="F2C812"/>
                    </a:solidFill>
                  </a:rPr>
                  <a:t>01001</a:t>
                </a:r>
              </a:p>
              <a:p>
                <a:pPr algn="ctr" defTabSz="699314"/>
                <a:r>
                  <a:rPr lang="en-US" sz="689" b="1" kern="0" dirty="0">
                    <a:solidFill>
                      <a:srgbClr val="F2C812"/>
                    </a:solidFill>
                  </a:rPr>
                  <a:t>10101</a:t>
                </a:r>
              </a:p>
            </p:txBody>
          </p:sp>
        </p:grpSp>
        <p:grpSp>
          <p:nvGrpSpPr>
            <p:cNvPr id="213" name="Group 212">
              <a:extLst>
                <a:ext uri="{FF2B5EF4-FFF2-40B4-BE49-F238E27FC236}">
                  <a16:creationId xmlns:a16="http://schemas.microsoft.com/office/drawing/2014/main" id="{684F2786-F60D-4352-86DC-99B574AD9F9A}"/>
                </a:ext>
              </a:extLst>
            </p:cNvPr>
            <p:cNvGrpSpPr/>
            <p:nvPr/>
          </p:nvGrpSpPr>
          <p:grpSpPr>
            <a:xfrm>
              <a:off x="6414898" y="3301178"/>
              <a:ext cx="5159221" cy="2508085"/>
              <a:chOff x="7018864" y="2257415"/>
              <a:chExt cx="5059237" cy="2459479"/>
            </a:xfrm>
          </p:grpSpPr>
          <p:grpSp>
            <p:nvGrpSpPr>
              <p:cNvPr id="217" name="Group 216">
                <a:extLst>
                  <a:ext uri="{FF2B5EF4-FFF2-40B4-BE49-F238E27FC236}">
                    <a16:creationId xmlns:a16="http://schemas.microsoft.com/office/drawing/2014/main" id="{3581E111-E3CB-45E7-B610-38EFDB00A49E}"/>
                  </a:ext>
                </a:extLst>
              </p:cNvPr>
              <p:cNvGrpSpPr/>
              <p:nvPr/>
            </p:nvGrpSpPr>
            <p:grpSpPr>
              <a:xfrm>
                <a:off x="7018864" y="2257415"/>
                <a:ext cx="5059237" cy="2459479"/>
                <a:chOff x="7018864" y="2257415"/>
                <a:chExt cx="5059237" cy="2459479"/>
              </a:xfrm>
            </p:grpSpPr>
            <p:grpSp>
              <p:nvGrpSpPr>
                <p:cNvPr id="219" name="Group 218">
                  <a:extLst>
                    <a:ext uri="{FF2B5EF4-FFF2-40B4-BE49-F238E27FC236}">
                      <a16:creationId xmlns:a16="http://schemas.microsoft.com/office/drawing/2014/main" id="{030E08BB-0C38-40B2-91E3-122214CABF77}"/>
                    </a:ext>
                  </a:extLst>
                </p:cNvPr>
                <p:cNvGrpSpPr>
                  <a:grpSpLocks noChangeAspect="1"/>
                </p:cNvGrpSpPr>
                <p:nvPr/>
              </p:nvGrpSpPr>
              <p:grpSpPr>
                <a:xfrm>
                  <a:off x="10432181" y="2257415"/>
                  <a:ext cx="548640" cy="1042085"/>
                  <a:chOff x="10286449" y="1529656"/>
                  <a:chExt cx="917410" cy="1742525"/>
                </a:xfrm>
              </p:grpSpPr>
              <p:sp>
                <p:nvSpPr>
                  <p:cNvPr id="230" name="Rounded Rectangle 153">
                    <a:extLst>
                      <a:ext uri="{FF2B5EF4-FFF2-40B4-BE49-F238E27FC236}">
                        <a16:creationId xmlns:a16="http://schemas.microsoft.com/office/drawing/2014/main" id="{41C6C47B-B976-4677-9A96-E8D5BDDBE29D}"/>
                      </a:ext>
                    </a:extLst>
                  </p:cNvPr>
                  <p:cNvSpPr/>
                  <p:nvPr/>
                </p:nvSpPr>
                <p:spPr bwMode="auto">
                  <a:xfrm>
                    <a:off x="10493458" y="1529656"/>
                    <a:ext cx="489183" cy="173986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9871" tIns="111897" rIns="139871" bIns="111897" numCol="1" spcCol="0" rtlCol="0" fromWordArt="0" anchor="t" anchorCtr="0" forceAA="0" compatLnSpc="1">
                    <a:prstTxWarp prst="textNoShape">
                      <a:avLst/>
                    </a:prstTxWarp>
                    <a:noAutofit/>
                  </a:bodyPr>
                  <a:lstStyle/>
                  <a:p>
                    <a:pPr algn="ctr" defTabSz="713135" fontAlgn="base">
                      <a:spcBef>
                        <a:spcPct val="0"/>
                      </a:spcBef>
                      <a:spcAft>
                        <a:spcPct val="0"/>
                      </a:spcAft>
                    </a:pPr>
                    <a:endParaRPr lang="en-US" sz="153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31" name="Picture 230">
                    <a:extLst>
                      <a:ext uri="{FF2B5EF4-FFF2-40B4-BE49-F238E27FC236}">
                        <a16:creationId xmlns:a16="http://schemas.microsoft.com/office/drawing/2014/main" id="{A1EC04AF-B227-4E2C-A3AD-C1A5FD162E16}"/>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10372236" y="1690687"/>
                    <a:ext cx="745838" cy="1344992"/>
                  </a:xfrm>
                  <a:prstGeom prst="rect">
                    <a:avLst/>
                  </a:prstGeom>
                  <a:noFill/>
                  <a:ln>
                    <a:noFill/>
                  </a:ln>
                </p:spPr>
              </p:pic>
              <p:pic>
                <p:nvPicPr>
                  <p:cNvPr id="232" name="Picture 231">
                    <a:extLst>
                      <a:ext uri="{FF2B5EF4-FFF2-40B4-BE49-F238E27FC236}">
                        <a16:creationId xmlns:a16="http://schemas.microsoft.com/office/drawing/2014/main" id="{60926D01-8F94-4866-B5A0-3DBD091F56A7}"/>
                      </a:ext>
                    </a:extLst>
                  </p:cNvPr>
                  <p:cNvPicPr>
                    <a:picLocks noChangeAspect="1"/>
                  </p:cNvPicPr>
                  <p:nvPr/>
                </p:nvPicPr>
                <p:blipFill rotWithShape="1">
                  <a:blip r:embed="rId6" cstate="screen">
                    <a:extLst>
                      <a:ext uri="{28A0092B-C50C-407E-A947-70E740481C1C}">
                        <a14:useLocalDpi xmlns:a14="http://schemas.microsoft.com/office/drawing/2010/main" val="0"/>
                      </a:ext>
                    </a:extLst>
                  </a:blip>
                  <a:srcRect/>
                  <a:stretch/>
                </p:blipFill>
                <p:spPr>
                  <a:xfrm>
                    <a:off x="10372230" y="1818052"/>
                    <a:ext cx="745838" cy="1112933"/>
                  </a:xfrm>
                  <a:prstGeom prst="rect">
                    <a:avLst/>
                  </a:prstGeom>
                </p:spPr>
              </p:pic>
              <p:sp>
                <p:nvSpPr>
                  <p:cNvPr id="233" name="Rounded Rectangle 223">
                    <a:extLst>
                      <a:ext uri="{FF2B5EF4-FFF2-40B4-BE49-F238E27FC236}">
                        <a16:creationId xmlns:a16="http://schemas.microsoft.com/office/drawing/2014/main" id="{51CDCBC3-EE3D-47B2-A938-C5FE10501E49}"/>
                      </a:ext>
                    </a:extLst>
                  </p:cNvPr>
                  <p:cNvSpPr/>
                  <p:nvPr/>
                </p:nvSpPr>
                <p:spPr bwMode="auto">
                  <a:xfrm>
                    <a:off x="10286449" y="1529656"/>
                    <a:ext cx="917410" cy="1742525"/>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solidFill>
                    <a:schemeClr val="bg2">
                      <a:lumMod val="1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1" tIns="34280" rIns="34280" bIns="68561" numCol="1" spcCol="0" rtlCol="0" fromWordArt="0" anchor="b" anchorCtr="0" forceAA="0" compatLnSpc="1">
                    <a:prstTxWarp prst="textNoShape">
                      <a:avLst/>
                    </a:prstTxWarp>
                    <a:noAutofit/>
                  </a:bodyPr>
                  <a:lstStyle/>
                  <a:p>
                    <a:pPr algn="ctr" defTabSz="685311" fontAlgn="base">
                      <a:spcBef>
                        <a:spcPct val="0"/>
                      </a:spcBef>
                      <a:spcAft>
                        <a:spcPct val="0"/>
                      </a:spcAft>
                    </a:pPr>
                    <a:endParaRPr lang="en-US" sz="612" kern="0" spc="-38" dirty="0" err="1">
                      <a:solidFill>
                        <a:srgbClr val="68217A"/>
                      </a:solidFill>
                      <a:ea typeface="Segoe UI" pitchFamily="34" charset="0"/>
                      <a:cs typeface="Segoe UI" pitchFamily="34" charset="0"/>
                    </a:endParaRPr>
                  </a:p>
                </p:txBody>
              </p:sp>
            </p:grpSp>
            <p:sp>
              <p:nvSpPr>
                <p:cNvPr id="220" name="Freeform 1383">
                  <a:extLst>
                    <a:ext uri="{FF2B5EF4-FFF2-40B4-BE49-F238E27FC236}">
                      <a16:creationId xmlns:a16="http://schemas.microsoft.com/office/drawing/2014/main" id="{77928276-779D-4F95-957A-DD2B4E99EC1A}"/>
                    </a:ext>
                  </a:extLst>
                </p:cNvPr>
                <p:cNvSpPr>
                  <a:spLocks noChangeAspect="1" noEditPoints="1"/>
                </p:cNvSpPr>
                <p:nvPr/>
              </p:nvSpPr>
              <p:spPr bwMode="auto">
                <a:xfrm>
                  <a:off x="7018864" y="2534980"/>
                  <a:ext cx="3840480" cy="218191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chemeClr val="bg2">
                    <a:lumMod val="10000"/>
                  </a:schemeClr>
                </a:solidFill>
                <a:ln w="9525">
                  <a:solidFill>
                    <a:schemeClr val="bg1"/>
                  </a:solidFill>
                </a:ln>
              </p:spPr>
              <p:txBody>
                <a:bodyPr vert="horz" wrap="square" lIns="69935" tIns="34967" rIns="69935" bIns="3496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713341"/>
                  <a:endParaRPr lang="en-US" sz="1224" dirty="0">
                    <a:solidFill>
                      <a:srgbClr val="000000"/>
                    </a:solidFill>
                  </a:endParaRPr>
                </a:p>
              </p:txBody>
            </p:sp>
            <p:grpSp>
              <p:nvGrpSpPr>
                <p:cNvPr id="221" name="Group 220">
                  <a:extLst>
                    <a:ext uri="{FF2B5EF4-FFF2-40B4-BE49-F238E27FC236}">
                      <a16:creationId xmlns:a16="http://schemas.microsoft.com/office/drawing/2014/main" id="{DD2B7AD7-0DB4-43DC-A811-8F415C0A84D3}"/>
                    </a:ext>
                  </a:extLst>
                </p:cNvPr>
                <p:cNvGrpSpPr>
                  <a:grpSpLocks noChangeAspect="1"/>
                </p:cNvGrpSpPr>
                <p:nvPr/>
              </p:nvGrpSpPr>
              <p:grpSpPr>
                <a:xfrm>
                  <a:off x="10432181" y="3352369"/>
                  <a:ext cx="1645920" cy="1132186"/>
                  <a:chOff x="1117586" y="1978512"/>
                  <a:chExt cx="2372574" cy="1629558"/>
                </a:xfrm>
              </p:grpSpPr>
              <p:pic>
                <p:nvPicPr>
                  <p:cNvPr id="222" name="Picture 221">
                    <a:extLst>
                      <a:ext uri="{FF2B5EF4-FFF2-40B4-BE49-F238E27FC236}">
                        <a16:creationId xmlns:a16="http://schemas.microsoft.com/office/drawing/2014/main" id="{06668FC1-C5FD-4FC5-B379-CA67F3BCA3B4}"/>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a:stretch/>
                </p:blipFill>
                <p:spPr>
                  <a:xfrm>
                    <a:off x="1309718" y="2130700"/>
                    <a:ext cx="1845671" cy="1326874"/>
                  </a:xfrm>
                  <a:prstGeom prst="rect">
                    <a:avLst/>
                  </a:prstGeom>
                  <a:noFill/>
                  <a:ln>
                    <a:noFill/>
                  </a:ln>
                </p:spPr>
              </p:pic>
              <p:grpSp>
                <p:nvGrpSpPr>
                  <p:cNvPr id="223" name="Group 222">
                    <a:extLst>
                      <a:ext uri="{FF2B5EF4-FFF2-40B4-BE49-F238E27FC236}">
                        <a16:creationId xmlns:a16="http://schemas.microsoft.com/office/drawing/2014/main" id="{12F894F0-FD63-4538-A384-F827C3CF47B2}"/>
                      </a:ext>
                    </a:extLst>
                  </p:cNvPr>
                  <p:cNvGrpSpPr/>
                  <p:nvPr/>
                </p:nvGrpSpPr>
                <p:grpSpPr>
                  <a:xfrm>
                    <a:off x="1307936" y="2212479"/>
                    <a:ext cx="1844519" cy="1136088"/>
                    <a:chOff x="1276066" y="3677905"/>
                    <a:chExt cx="2524835" cy="1555113"/>
                  </a:xfrm>
                </p:grpSpPr>
                <p:pic>
                  <p:nvPicPr>
                    <p:cNvPr id="228" name="Picture 227">
                      <a:extLst>
                        <a:ext uri="{FF2B5EF4-FFF2-40B4-BE49-F238E27FC236}">
                          <a16:creationId xmlns:a16="http://schemas.microsoft.com/office/drawing/2014/main" id="{24DA327A-5272-403B-9397-32F737331357}"/>
                        </a:ext>
                      </a:extLst>
                    </p:cNvPr>
                    <p:cNvPicPr>
                      <a:picLocks noChangeAspect="1"/>
                    </p:cNvPicPr>
                    <p:nvPr/>
                  </p:nvPicPr>
                  <p:blipFill rotWithShape="1">
                    <a:blip r:embed="rId8" cstate="screen">
                      <a:extLst>
                        <a:ext uri="{28A0092B-C50C-407E-A947-70E740481C1C}">
                          <a14:useLocalDpi xmlns:a14="http://schemas.microsoft.com/office/drawing/2010/main" val="0"/>
                        </a:ext>
                      </a:extLst>
                    </a:blip>
                    <a:srcRect/>
                    <a:stretch/>
                  </p:blipFill>
                  <p:spPr>
                    <a:xfrm>
                      <a:off x="1276066" y="3677905"/>
                      <a:ext cx="2524835" cy="1555113"/>
                    </a:xfrm>
                    <a:prstGeom prst="rect">
                      <a:avLst/>
                    </a:prstGeom>
                  </p:spPr>
                </p:pic>
                <p:pic>
                  <p:nvPicPr>
                    <p:cNvPr id="229" name="Picture 228">
                      <a:extLst>
                        <a:ext uri="{FF2B5EF4-FFF2-40B4-BE49-F238E27FC236}">
                          <a16:creationId xmlns:a16="http://schemas.microsoft.com/office/drawing/2014/main" id="{798DBA1C-6C5C-4015-BD7D-816B4F9CA03C}"/>
                        </a:ext>
                      </a:extLst>
                    </p:cNvPr>
                    <p:cNvPicPr>
                      <a:picLocks noChangeAspect="1"/>
                    </p:cNvPicPr>
                    <p:nvPr/>
                  </p:nvPicPr>
                  <p:blipFill rotWithShape="1">
                    <a:blip r:embed="rId9" cstate="screen">
                      <a:extLst>
                        <a:ext uri="{28A0092B-C50C-407E-A947-70E740481C1C}">
                          <a14:useLocalDpi xmlns:a14="http://schemas.microsoft.com/office/drawing/2010/main" val="0"/>
                        </a:ext>
                      </a:extLst>
                    </a:blip>
                    <a:srcRect/>
                    <a:stretch/>
                  </p:blipFill>
                  <p:spPr>
                    <a:xfrm>
                      <a:off x="2524585" y="4449793"/>
                      <a:ext cx="1269242" cy="783225"/>
                    </a:xfrm>
                    <a:prstGeom prst="rect">
                      <a:avLst/>
                    </a:prstGeom>
                  </p:spPr>
                </p:pic>
              </p:grpSp>
              <p:grpSp>
                <p:nvGrpSpPr>
                  <p:cNvPr id="224" name="Group 223">
                    <a:extLst>
                      <a:ext uri="{FF2B5EF4-FFF2-40B4-BE49-F238E27FC236}">
                        <a16:creationId xmlns:a16="http://schemas.microsoft.com/office/drawing/2014/main" id="{E35E2F07-61C1-4DB3-8B96-6D2F92821908}"/>
                      </a:ext>
                    </a:extLst>
                  </p:cNvPr>
                  <p:cNvGrpSpPr/>
                  <p:nvPr/>
                </p:nvGrpSpPr>
                <p:grpSpPr>
                  <a:xfrm>
                    <a:off x="1117586" y="1978512"/>
                    <a:ext cx="2372574" cy="1629558"/>
                    <a:chOff x="1117586" y="1978512"/>
                    <a:chExt cx="2372574" cy="1629558"/>
                  </a:xfrm>
                </p:grpSpPr>
                <p:sp>
                  <p:nvSpPr>
                    <p:cNvPr id="225" name="Rounded Rectangle 89">
                      <a:extLst>
                        <a:ext uri="{FF2B5EF4-FFF2-40B4-BE49-F238E27FC236}">
                          <a16:creationId xmlns:a16="http://schemas.microsoft.com/office/drawing/2014/main" id="{F4C6E84A-805A-422E-9B8F-CE47AD61497B}"/>
                        </a:ext>
                      </a:extLst>
                    </p:cNvPr>
                    <p:cNvSpPr>
                      <a:spLocks noChangeAspect="1"/>
                    </p:cNvSpPr>
                    <p:nvPr/>
                  </p:nvSpPr>
                  <p:spPr bwMode="auto">
                    <a:xfrm rot="16200000">
                      <a:off x="1489094" y="1607004"/>
                      <a:ext cx="1629558" cy="2372574"/>
                    </a:xfrm>
                    <a:custGeom>
                      <a:avLst/>
                      <a:gdLst/>
                      <a:ahLst/>
                      <a:cxnLst/>
                      <a:rect l="l" t="t" r="r" b="b"/>
                      <a:pathLst>
                        <a:path w="3265981" h="3654426">
                          <a:moveTo>
                            <a:pt x="2686301" y="3311991"/>
                          </a:moveTo>
                          <a:cubicBezTo>
                            <a:pt x="2647724" y="3311991"/>
                            <a:pt x="2616451" y="3343264"/>
                            <a:pt x="2616451" y="3381841"/>
                          </a:cubicBezTo>
                          <a:cubicBezTo>
                            <a:pt x="2616451" y="3420417"/>
                            <a:pt x="2647724" y="3451690"/>
                            <a:pt x="2686301" y="3451690"/>
                          </a:cubicBezTo>
                          <a:lnTo>
                            <a:pt x="2698749" y="3451691"/>
                          </a:lnTo>
                          <a:cubicBezTo>
                            <a:pt x="2737326" y="3451691"/>
                            <a:pt x="2768599" y="3420418"/>
                            <a:pt x="2768599" y="3381841"/>
                          </a:cubicBezTo>
                          <a:lnTo>
                            <a:pt x="2768600" y="3381841"/>
                          </a:lnTo>
                          <a:cubicBezTo>
                            <a:pt x="2768600" y="3343264"/>
                            <a:pt x="2737327" y="3311991"/>
                            <a:pt x="2698750" y="3311991"/>
                          </a:cubicBezTo>
                          <a:close/>
                          <a:moveTo>
                            <a:pt x="2477370" y="3311991"/>
                          </a:moveTo>
                          <a:cubicBezTo>
                            <a:pt x="2438793" y="3311991"/>
                            <a:pt x="2407520" y="3343264"/>
                            <a:pt x="2407520" y="3381841"/>
                          </a:cubicBezTo>
                          <a:cubicBezTo>
                            <a:pt x="2407520" y="3420417"/>
                            <a:pt x="2438793" y="3451690"/>
                            <a:pt x="2477370" y="3451690"/>
                          </a:cubicBezTo>
                          <a:lnTo>
                            <a:pt x="2490960" y="3451691"/>
                          </a:lnTo>
                          <a:cubicBezTo>
                            <a:pt x="2529537" y="3451691"/>
                            <a:pt x="2560810" y="3420418"/>
                            <a:pt x="2560810" y="3381841"/>
                          </a:cubicBezTo>
                          <a:lnTo>
                            <a:pt x="2560811" y="3381841"/>
                          </a:lnTo>
                          <a:cubicBezTo>
                            <a:pt x="2560811" y="3343264"/>
                            <a:pt x="2529538" y="3311991"/>
                            <a:pt x="2490961" y="3311991"/>
                          </a:cubicBezTo>
                          <a:close/>
                          <a:moveTo>
                            <a:pt x="1951037" y="3311991"/>
                          </a:moveTo>
                          <a:cubicBezTo>
                            <a:pt x="1912460" y="3311991"/>
                            <a:pt x="1881187" y="3343264"/>
                            <a:pt x="1881187" y="3381841"/>
                          </a:cubicBezTo>
                          <a:cubicBezTo>
                            <a:pt x="1881187" y="3420417"/>
                            <a:pt x="1912460" y="3451690"/>
                            <a:pt x="1951037" y="3451690"/>
                          </a:cubicBezTo>
                          <a:lnTo>
                            <a:pt x="2282030" y="3451691"/>
                          </a:lnTo>
                          <a:cubicBezTo>
                            <a:pt x="2320607" y="3451691"/>
                            <a:pt x="2351880" y="3420418"/>
                            <a:pt x="2351880" y="3381841"/>
                          </a:cubicBezTo>
                          <a:lnTo>
                            <a:pt x="2351881" y="3381841"/>
                          </a:lnTo>
                          <a:cubicBezTo>
                            <a:pt x="2351881" y="3343264"/>
                            <a:pt x="2320608" y="3311991"/>
                            <a:pt x="2282031" y="3311991"/>
                          </a:cubicBezTo>
                          <a:close/>
                          <a:moveTo>
                            <a:pt x="299489" y="299430"/>
                          </a:moveTo>
                          <a:lnTo>
                            <a:pt x="299489" y="3141056"/>
                          </a:lnTo>
                          <a:lnTo>
                            <a:pt x="2966489" y="3141056"/>
                          </a:lnTo>
                          <a:lnTo>
                            <a:pt x="2966489" y="299430"/>
                          </a:lnTo>
                          <a:close/>
                          <a:moveTo>
                            <a:pt x="134787" y="0"/>
                          </a:moveTo>
                          <a:lnTo>
                            <a:pt x="3131194" y="0"/>
                          </a:lnTo>
                          <a:cubicBezTo>
                            <a:pt x="3205635" y="0"/>
                            <a:pt x="3265981" y="60346"/>
                            <a:pt x="3265981" y="134787"/>
                          </a:cubicBezTo>
                          <a:lnTo>
                            <a:pt x="3265981" y="3519639"/>
                          </a:lnTo>
                          <a:cubicBezTo>
                            <a:pt x="3265981" y="3594080"/>
                            <a:pt x="3205635" y="3654426"/>
                            <a:pt x="3131194" y="3654426"/>
                          </a:cubicBezTo>
                          <a:lnTo>
                            <a:pt x="134787" y="3654426"/>
                          </a:lnTo>
                          <a:cubicBezTo>
                            <a:pt x="60346" y="3654426"/>
                            <a:pt x="0" y="3594080"/>
                            <a:pt x="0" y="3519639"/>
                          </a:cubicBezTo>
                          <a:lnTo>
                            <a:pt x="0" y="134787"/>
                          </a:lnTo>
                          <a:cubicBezTo>
                            <a:pt x="0" y="60346"/>
                            <a:pt x="60346" y="0"/>
                            <a:pt x="134787" y="0"/>
                          </a:cubicBezTo>
                          <a:close/>
                        </a:path>
                      </a:pathLst>
                    </a:custGeom>
                    <a:solidFill>
                      <a:schemeClr val="bg2">
                        <a:lumMod val="1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1" tIns="34280" rIns="34280" bIns="68561" numCol="1" spcCol="0" rtlCol="0" fromWordArt="0" anchor="b" anchorCtr="0" forceAA="0" compatLnSpc="1">
                      <a:prstTxWarp prst="textNoShape">
                        <a:avLst/>
                      </a:prstTxWarp>
                      <a:noAutofit/>
                    </a:bodyPr>
                    <a:lstStyle/>
                    <a:p>
                      <a:pPr algn="ctr" defTabSz="685311" fontAlgn="base">
                        <a:spcBef>
                          <a:spcPct val="0"/>
                        </a:spcBef>
                        <a:spcAft>
                          <a:spcPct val="0"/>
                        </a:spcAft>
                      </a:pPr>
                      <a:endParaRPr lang="en-US" sz="612" kern="0" spc="-38" dirty="0" err="1">
                        <a:solidFill>
                          <a:srgbClr val="68217A"/>
                        </a:solidFill>
                        <a:ea typeface="Segoe UI" pitchFamily="34" charset="0"/>
                        <a:cs typeface="Segoe UI" pitchFamily="34" charset="0"/>
                      </a:endParaRPr>
                    </a:p>
                  </p:txBody>
                </p:sp>
                <p:sp>
                  <p:nvSpPr>
                    <p:cNvPr id="226" name="Rectangle 225">
                      <a:extLst>
                        <a:ext uri="{FF2B5EF4-FFF2-40B4-BE49-F238E27FC236}">
                          <a16:creationId xmlns:a16="http://schemas.microsoft.com/office/drawing/2014/main" id="{DC45D70D-9E1E-41DA-B9AB-1539402FB694}"/>
                        </a:ext>
                      </a:extLst>
                    </p:cNvPr>
                    <p:cNvSpPr/>
                    <p:nvPr/>
                  </p:nvSpPr>
                  <p:spPr bwMode="auto">
                    <a:xfrm>
                      <a:off x="3172854" y="2198842"/>
                      <a:ext cx="307998" cy="808750"/>
                    </a:xfrm>
                    <a:prstGeom prst="rect">
                      <a:avLst/>
                    </a:prstGeom>
                    <a:solidFill>
                      <a:schemeClr val="bg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9871" tIns="111897" rIns="139871" bIns="111897" numCol="1" spcCol="0" rtlCol="0" fromWordArt="0" anchor="t" anchorCtr="0" forceAA="0" compatLnSpc="1">
                      <a:prstTxWarp prst="textNoShape">
                        <a:avLst/>
                      </a:prstTxWarp>
                      <a:noAutofit/>
                    </a:bodyPr>
                    <a:lstStyle/>
                    <a:p>
                      <a:pPr algn="ctr" defTabSz="713135" fontAlgn="base">
                        <a:spcBef>
                          <a:spcPct val="0"/>
                        </a:spcBef>
                        <a:spcAft>
                          <a:spcPct val="0"/>
                        </a:spcAft>
                      </a:pPr>
                      <a:endParaRPr lang="en-US" sz="153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7" name="Picture 226">
                      <a:extLst>
                        <a:ext uri="{FF2B5EF4-FFF2-40B4-BE49-F238E27FC236}">
                          <a16:creationId xmlns:a16="http://schemas.microsoft.com/office/drawing/2014/main" id="{0004F7CD-0358-416D-AC9B-253B82E70B1C}"/>
                        </a:ext>
                      </a:extLst>
                    </p:cNvPr>
                    <p:cNvPicPr>
                      <a:picLocks noChangeAspect="1"/>
                    </p:cNvPicPr>
                    <p:nvPr/>
                  </p:nvPicPr>
                  <p:blipFill>
                    <a:blip r:embed="rId10" cstate="screen">
                      <a:biLevel thresh="25000"/>
                      <a:extLst>
                        <a:ext uri="{28A0092B-C50C-407E-A947-70E740481C1C}">
                          <a14:useLocalDpi xmlns:a14="http://schemas.microsoft.com/office/drawing/2010/main" val="0"/>
                        </a:ext>
                      </a:extLst>
                    </a:blip>
                    <a:stretch>
                      <a:fillRect/>
                    </a:stretch>
                  </p:blipFill>
                  <p:spPr>
                    <a:xfrm>
                      <a:off x="3229523" y="2739186"/>
                      <a:ext cx="195334" cy="108208"/>
                    </a:xfrm>
                    <a:prstGeom prst="rect">
                      <a:avLst/>
                    </a:prstGeom>
                  </p:spPr>
                </p:pic>
              </p:grpSp>
            </p:grpSp>
          </p:grpSp>
          <p:pic>
            <p:nvPicPr>
              <p:cNvPr id="218" name="Picture 217">
                <a:extLst>
                  <a:ext uri="{FF2B5EF4-FFF2-40B4-BE49-F238E27FC236}">
                    <a16:creationId xmlns:a16="http://schemas.microsoft.com/office/drawing/2014/main" id="{B57DF60C-1476-44AF-89D3-FDD8CD872BB6}"/>
                  </a:ext>
                </a:extLst>
              </p:cNvPr>
              <p:cNvPicPr>
                <a:picLocks noChangeAspect="1"/>
              </p:cNvPicPr>
              <p:nvPr/>
            </p:nvPicPr>
            <p:blipFill>
              <a:blip r:embed="rId11"/>
              <a:stretch>
                <a:fillRect/>
              </a:stretch>
            </p:blipFill>
            <p:spPr>
              <a:xfrm>
                <a:off x="7626151" y="2638675"/>
                <a:ext cx="2647950" cy="1733550"/>
              </a:xfrm>
              <a:prstGeom prst="rect">
                <a:avLst/>
              </a:prstGeom>
            </p:spPr>
          </p:pic>
        </p:grpSp>
        <p:sp>
          <p:nvSpPr>
            <p:cNvPr id="214" name="Oval 213">
              <a:extLst>
                <a:ext uri="{FF2B5EF4-FFF2-40B4-BE49-F238E27FC236}">
                  <a16:creationId xmlns:a16="http://schemas.microsoft.com/office/drawing/2014/main" id="{7A2BF08A-9319-451F-A025-3B60555354CD}"/>
                </a:ext>
              </a:extLst>
            </p:cNvPr>
            <p:cNvSpPr/>
            <p:nvPr/>
          </p:nvSpPr>
          <p:spPr bwMode="auto">
            <a:xfrm>
              <a:off x="3463345" y="3422627"/>
              <a:ext cx="901700" cy="909521"/>
            </a:xfrm>
            <a:prstGeom prst="ellipse">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500" b="1" dirty="0">
                <a:solidFill>
                  <a:schemeClr val="bg1"/>
                </a:solidFill>
                <a:latin typeface="+mj-lt"/>
                <a:ea typeface="Segoe UI" pitchFamily="34" charset="0"/>
                <a:cs typeface="Segoe UI" pitchFamily="34" charset="0"/>
              </a:endParaRPr>
            </a:p>
          </p:txBody>
        </p:sp>
        <p:sp>
          <p:nvSpPr>
            <p:cNvPr id="215" name="Freeform 9">
              <a:extLst>
                <a:ext uri="{FF2B5EF4-FFF2-40B4-BE49-F238E27FC236}">
                  <a16:creationId xmlns:a16="http://schemas.microsoft.com/office/drawing/2014/main" id="{8D553665-B800-4ADF-AB7A-A78A48212D28}"/>
                </a:ext>
              </a:extLst>
            </p:cNvPr>
            <p:cNvSpPr>
              <a:spLocks noEditPoints="1"/>
            </p:cNvSpPr>
            <p:nvPr/>
          </p:nvSpPr>
          <p:spPr bwMode="black">
            <a:xfrm>
              <a:off x="3635776" y="3557412"/>
              <a:ext cx="612102" cy="614589"/>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2">
                <a:lumMod val="10000"/>
              </a:schemeClr>
            </a:solidFill>
            <a:ln>
              <a:noFill/>
            </a:ln>
          </p:spPr>
          <p:txBody>
            <a:bodyPr vert="horz" wrap="square" lIns="68570" tIns="34285" rIns="68570" bIns="34285" numCol="1" anchor="ctr" anchorCtr="0" compatLnSpc="1">
              <a:prstTxWarp prst="textNoShape">
                <a:avLst/>
              </a:prstTxWarp>
            </a:bodyPr>
            <a:lstStyle/>
            <a:p>
              <a:pPr defTabSz="699422"/>
              <a:endParaRPr lang="en-US" sz="1350" dirty="0">
                <a:solidFill>
                  <a:srgbClr val="68217A"/>
                </a:solidFill>
              </a:endParaRPr>
            </a:p>
          </p:txBody>
        </p:sp>
        <p:sp>
          <p:nvSpPr>
            <p:cNvPr id="216" name="Rectangle 215">
              <a:extLst>
                <a:ext uri="{FF2B5EF4-FFF2-40B4-BE49-F238E27FC236}">
                  <a16:creationId xmlns:a16="http://schemas.microsoft.com/office/drawing/2014/main" id="{080F9C78-2D20-4D40-A863-8256CBAA813A}"/>
                </a:ext>
              </a:extLst>
            </p:cNvPr>
            <p:cNvSpPr/>
            <p:nvPr/>
          </p:nvSpPr>
          <p:spPr>
            <a:xfrm>
              <a:off x="873142" y="1776100"/>
              <a:ext cx="2904953" cy="437043"/>
            </a:xfrm>
            <a:prstGeom prst="rect">
              <a:avLst/>
            </a:prstGeom>
          </p:spPr>
          <p:txBody>
            <a:bodyPr wrap="square">
              <a:spAutoFit/>
            </a:bodyPr>
            <a:lstStyle/>
            <a:p>
              <a:pPr defTabSz="699288">
                <a:spcAft>
                  <a:spcPts val="450"/>
                </a:spcAft>
              </a:pPr>
              <a:r>
                <a:rPr lang="en-US" sz="1530" kern="0" dirty="0">
                  <a:solidFill>
                    <a:srgbClr val="505050"/>
                  </a:solidFill>
                </a:rPr>
                <a:t>Power BI Desktop</a:t>
              </a:r>
            </a:p>
          </p:txBody>
        </p:sp>
      </p:grpSp>
    </p:spTree>
    <p:extLst>
      <p:ext uri="{BB962C8B-B14F-4D97-AF65-F5344CB8AC3E}">
        <p14:creationId xmlns:p14="http://schemas.microsoft.com/office/powerpoint/2010/main" val="338687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C448EDC-2E2A-4AB7-8239-E17912C0CD6C}"/>
              </a:ext>
            </a:extLst>
          </p:cNvPr>
          <p:cNvPicPr>
            <a:picLocks noGrp="1" noChangeAspect="1"/>
          </p:cNvPicPr>
          <p:nvPr>
            <p:ph sz="quarter" idx="15"/>
          </p:nvPr>
        </p:nvPicPr>
        <p:blipFill>
          <a:blip r:embed="rId3"/>
          <a:stretch>
            <a:fillRect/>
          </a:stretch>
        </p:blipFill>
        <p:spPr>
          <a:xfrm>
            <a:off x="8484432" y="0"/>
            <a:ext cx="659568" cy="577458"/>
          </a:xfrm>
        </p:spPr>
      </p:pic>
      <p:sp>
        <p:nvSpPr>
          <p:cNvPr id="4" name="Title 3">
            <a:extLst>
              <a:ext uri="{FF2B5EF4-FFF2-40B4-BE49-F238E27FC236}">
                <a16:creationId xmlns:a16="http://schemas.microsoft.com/office/drawing/2014/main" id="{9D22AF6A-51E2-4B25-848E-A4A2492337CD}"/>
              </a:ext>
            </a:extLst>
          </p:cNvPr>
          <p:cNvSpPr>
            <a:spLocks noGrp="1"/>
          </p:cNvSpPr>
          <p:nvPr>
            <p:ph type="title"/>
          </p:nvPr>
        </p:nvSpPr>
        <p:spPr>
          <a:xfrm>
            <a:off x="757513" y="339384"/>
            <a:ext cx="7164680" cy="476147"/>
          </a:xfrm>
        </p:spPr>
        <p:txBody>
          <a:bodyPr/>
          <a:lstStyle/>
          <a:p>
            <a:r>
              <a:rPr lang="en-US"/>
              <a:t>Power BI Licensing</a:t>
            </a:r>
          </a:p>
        </p:txBody>
      </p:sp>
      <p:cxnSp>
        <p:nvCxnSpPr>
          <p:cNvPr id="11" name="Straight Connector 10">
            <a:extLst>
              <a:ext uri="{FF2B5EF4-FFF2-40B4-BE49-F238E27FC236}">
                <a16:creationId xmlns:a16="http://schemas.microsoft.com/office/drawing/2014/main" id="{9B5C0C10-AAC2-4C26-94CC-FF8D0F637BFB}"/>
              </a:ext>
            </a:extLst>
          </p:cNvPr>
          <p:cNvCxnSpPr/>
          <p:nvPr/>
        </p:nvCxnSpPr>
        <p:spPr>
          <a:xfrm>
            <a:off x="829056" y="815531"/>
            <a:ext cx="722985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A67BE08-8152-4504-A562-DFD5B23D3772}"/>
              </a:ext>
            </a:extLst>
          </p:cNvPr>
          <p:cNvSpPr/>
          <p:nvPr/>
        </p:nvSpPr>
        <p:spPr>
          <a:xfrm>
            <a:off x="1322832" y="1321150"/>
            <a:ext cx="1164336" cy="461665"/>
          </a:xfrm>
          <a:prstGeom prst="rect">
            <a:avLst/>
          </a:prstGeom>
          <a:solidFill>
            <a:srgbClr val="FFC000"/>
          </a:solidFill>
        </p:spPr>
        <p:txBody>
          <a:bodyPr wrap="square">
            <a:spAutoFit/>
          </a:bodyPr>
          <a:lstStyle/>
          <a:p>
            <a:pPr defTabSz="932384">
              <a:spcAft>
                <a:spcPts val="600"/>
              </a:spcAft>
            </a:pPr>
            <a:r>
              <a:rPr lang="en-US" sz="1200" kern="0">
                <a:solidFill>
                  <a:srgbClr val="505050"/>
                </a:solidFill>
                <a:latin typeface="Arial Black" panose="020B0A04020102020204" pitchFamily="34" charset="0"/>
              </a:rPr>
              <a:t>Power BI Desktop</a:t>
            </a:r>
          </a:p>
        </p:txBody>
      </p:sp>
      <p:sp>
        <p:nvSpPr>
          <p:cNvPr id="6" name="Rectangle 5">
            <a:extLst>
              <a:ext uri="{FF2B5EF4-FFF2-40B4-BE49-F238E27FC236}">
                <a16:creationId xmlns:a16="http://schemas.microsoft.com/office/drawing/2014/main" id="{A381366E-88C1-4BED-A935-D741469E7F09}"/>
              </a:ext>
            </a:extLst>
          </p:cNvPr>
          <p:cNvSpPr/>
          <p:nvPr/>
        </p:nvSpPr>
        <p:spPr>
          <a:xfrm>
            <a:off x="1322832" y="2157728"/>
            <a:ext cx="1164336" cy="461665"/>
          </a:xfrm>
          <a:prstGeom prst="rect">
            <a:avLst/>
          </a:prstGeom>
          <a:solidFill>
            <a:srgbClr val="FFC000"/>
          </a:solidFill>
        </p:spPr>
        <p:txBody>
          <a:bodyPr wrap="square">
            <a:spAutoFit/>
          </a:bodyPr>
          <a:lstStyle/>
          <a:p>
            <a:pPr defTabSz="932384">
              <a:spcAft>
                <a:spcPts val="600"/>
              </a:spcAft>
            </a:pPr>
            <a:r>
              <a:rPr lang="en-US" sz="1200" kern="0">
                <a:solidFill>
                  <a:srgbClr val="505050"/>
                </a:solidFill>
                <a:latin typeface="Arial Black" panose="020B0A04020102020204" pitchFamily="34" charset="0"/>
              </a:rPr>
              <a:t>Power BI Free</a:t>
            </a:r>
          </a:p>
        </p:txBody>
      </p:sp>
      <p:sp>
        <p:nvSpPr>
          <p:cNvPr id="7" name="Rectangle 6">
            <a:extLst>
              <a:ext uri="{FF2B5EF4-FFF2-40B4-BE49-F238E27FC236}">
                <a16:creationId xmlns:a16="http://schemas.microsoft.com/office/drawing/2014/main" id="{1C89BF91-377A-4BE2-9880-221105685710}"/>
              </a:ext>
            </a:extLst>
          </p:cNvPr>
          <p:cNvSpPr/>
          <p:nvPr/>
        </p:nvSpPr>
        <p:spPr>
          <a:xfrm>
            <a:off x="1322832" y="2958306"/>
            <a:ext cx="1164336" cy="461665"/>
          </a:xfrm>
          <a:prstGeom prst="rect">
            <a:avLst/>
          </a:prstGeom>
          <a:solidFill>
            <a:srgbClr val="FFC000"/>
          </a:solidFill>
        </p:spPr>
        <p:txBody>
          <a:bodyPr wrap="square">
            <a:spAutoFit/>
          </a:bodyPr>
          <a:lstStyle/>
          <a:p>
            <a:pPr defTabSz="932384">
              <a:spcAft>
                <a:spcPts val="600"/>
              </a:spcAft>
            </a:pPr>
            <a:r>
              <a:rPr lang="en-US" sz="1200" kern="0">
                <a:solidFill>
                  <a:srgbClr val="505050"/>
                </a:solidFill>
                <a:latin typeface="Arial Black" panose="020B0A04020102020204" pitchFamily="34" charset="0"/>
              </a:rPr>
              <a:t>Power BI Pro</a:t>
            </a:r>
          </a:p>
        </p:txBody>
      </p:sp>
      <p:sp>
        <p:nvSpPr>
          <p:cNvPr id="9" name="Rectangle 8">
            <a:extLst>
              <a:ext uri="{FF2B5EF4-FFF2-40B4-BE49-F238E27FC236}">
                <a16:creationId xmlns:a16="http://schemas.microsoft.com/office/drawing/2014/main" id="{4E28C555-E5CE-4483-9FB0-CC75FF3F0323}"/>
              </a:ext>
            </a:extLst>
          </p:cNvPr>
          <p:cNvSpPr/>
          <p:nvPr/>
        </p:nvSpPr>
        <p:spPr>
          <a:xfrm>
            <a:off x="1322832" y="3787684"/>
            <a:ext cx="1164336" cy="461665"/>
          </a:xfrm>
          <a:prstGeom prst="rect">
            <a:avLst/>
          </a:prstGeom>
          <a:solidFill>
            <a:srgbClr val="FFC000"/>
          </a:solidFill>
        </p:spPr>
        <p:txBody>
          <a:bodyPr wrap="square">
            <a:spAutoFit/>
          </a:bodyPr>
          <a:lstStyle/>
          <a:p>
            <a:pPr defTabSz="932384">
              <a:spcAft>
                <a:spcPts val="600"/>
              </a:spcAft>
            </a:pPr>
            <a:r>
              <a:rPr lang="en-US" sz="1200" kern="0">
                <a:solidFill>
                  <a:srgbClr val="505050"/>
                </a:solidFill>
                <a:latin typeface="Arial Black" panose="020B0A04020102020204" pitchFamily="34" charset="0"/>
              </a:rPr>
              <a:t>Power BI Premium</a:t>
            </a:r>
          </a:p>
        </p:txBody>
      </p:sp>
      <p:sp>
        <p:nvSpPr>
          <p:cNvPr id="10" name="Rectangle 9">
            <a:extLst>
              <a:ext uri="{FF2B5EF4-FFF2-40B4-BE49-F238E27FC236}">
                <a16:creationId xmlns:a16="http://schemas.microsoft.com/office/drawing/2014/main" id="{6A292314-A8FF-4011-89C8-3DFE53A1F402}"/>
              </a:ext>
            </a:extLst>
          </p:cNvPr>
          <p:cNvSpPr/>
          <p:nvPr/>
        </p:nvSpPr>
        <p:spPr>
          <a:xfrm>
            <a:off x="2566416" y="1413482"/>
            <a:ext cx="4797552" cy="276999"/>
          </a:xfrm>
          <a:prstGeom prst="rect">
            <a:avLst/>
          </a:prstGeom>
        </p:spPr>
        <p:txBody>
          <a:bodyPr wrap="square">
            <a:spAutoFit/>
          </a:bodyPr>
          <a:lstStyle/>
          <a:p>
            <a:pPr defTabSz="932384">
              <a:spcAft>
                <a:spcPts val="600"/>
              </a:spcAft>
            </a:pPr>
            <a:r>
              <a:rPr lang="en-US" sz="1200" kern="0">
                <a:solidFill>
                  <a:srgbClr val="505050"/>
                </a:solidFill>
                <a:latin typeface="Calibri" panose="020F0502020204030204" pitchFamily="34" charset="0"/>
                <a:cs typeface="Calibri" panose="020F0502020204030204" pitchFamily="34" charset="0"/>
              </a:rPr>
              <a:t>Free download tool where most development take place. </a:t>
            </a:r>
          </a:p>
        </p:txBody>
      </p:sp>
      <p:sp>
        <p:nvSpPr>
          <p:cNvPr id="12" name="Rectangle 11">
            <a:extLst>
              <a:ext uri="{FF2B5EF4-FFF2-40B4-BE49-F238E27FC236}">
                <a16:creationId xmlns:a16="http://schemas.microsoft.com/office/drawing/2014/main" id="{C5DC6778-B008-4FC2-8EC1-FA2C8CAE2EE4}"/>
              </a:ext>
            </a:extLst>
          </p:cNvPr>
          <p:cNvSpPr/>
          <p:nvPr/>
        </p:nvSpPr>
        <p:spPr>
          <a:xfrm>
            <a:off x="2566416" y="2250060"/>
            <a:ext cx="4797552" cy="276999"/>
          </a:xfrm>
          <a:prstGeom prst="rect">
            <a:avLst/>
          </a:prstGeom>
        </p:spPr>
        <p:txBody>
          <a:bodyPr wrap="square">
            <a:spAutoFit/>
          </a:bodyPr>
          <a:lstStyle/>
          <a:p>
            <a:pPr defTabSz="932384">
              <a:spcAft>
                <a:spcPts val="600"/>
              </a:spcAft>
            </a:pPr>
            <a:r>
              <a:rPr lang="en-US" sz="1200" kern="0">
                <a:solidFill>
                  <a:srgbClr val="505050"/>
                </a:solidFill>
                <a:latin typeface="Calibri" panose="020F0502020204030204" pitchFamily="34" charset="0"/>
                <a:cs typeface="Calibri" panose="020F0502020204030204" pitchFamily="34" charset="0"/>
              </a:rPr>
              <a:t>Online self-service analytics for personal use only. </a:t>
            </a:r>
          </a:p>
        </p:txBody>
      </p:sp>
      <p:sp>
        <p:nvSpPr>
          <p:cNvPr id="13" name="Rectangle 12">
            <a:extLst>
              <a:ext uri="{FF2B5EF4-FFF2-40B4-BE49-F238E27FC236}">
                <a16:creationId xmlns:a16="http://schemas.microsoft.com/office/drawing/2014/main" id="{9E3D6F04-3536-4DA5-BEEE-CBA256B6EE50}"/>
              </a:ext>
            </a:extLst>
          </p:cNvPr>
          <p:cNvSpPr/>
          <p:nvPr/>
        </p:nvSpPr>
        <p:spPr>
          <a:xfrm>
            <a:off x="2566416" y="2958306"/>
            <a:ext cx="4919472" cy="461665"/>
          </a:xfrm>
          <a:prstGeom prst="rect">
            <a:avLst/>
          </a:prstGeom>
        </p:spPr>
        <p:txBody>
          <a:bodyPr wrap="square">
            <a:spAutoFit/>
          </a:bodyPr>
          <a:lstStyle/>
          <a:p>
            <a:pPr defTabSz="932384">
              <a:spcAft>
                <a:spcPts val="600"/>
              </a:spcAft>
            </a:pPr>
            <a:r>
              <a:rPr lang="en-US" sz="1200" kern="0" dirty="0">
                <a:solidFill>
                  <a:srgbClr val="505050"/>
                </a:solidFill>
                <a:latin typeface="Calibri" panose="020F0502020204030204" pitchFamily="34" charset="0"/>
                <a:cs typeface="Calibri" panose="020F0502020204030204" pitchFamily="34" charset="0"/>
              </a:rPr>
              <a:t>Licensed per user online self-service for collaboration and sharing reports via Teams, </a:t>
            </a:r>
            <a:r>
              <a:rPr lang="en-US" sz="1200" kern="0" dirty="0" err="1">
                <a:solidFill>
                  <a:srgbClr val="505050"/>
                </a:solidFill>
                <a:latin typeface="Calibri" panose="020F0502020204030204" pitchFamily="34" charset="0"/>
                <a:cs typeface="Calibri" panose="020F0502020204030204" pitchFamily="34" charset="0"/>
              </a:rPr>
              <a:t>Sharepoint</a:t>
            </a:r>
            <a:r>
              <a:rPr lang="en-US" sz="1200" kern="0" dirty="0">
                <a:solidFill>
                  <a:srgbClr val="505050"/>
                </a:solidFill>
                <a:latin typeface="Calibri" panose="020F0502020204030204" pitchFamily="34" charset="0"/>
                <a:cs typeface="Calibri" panose="020F0502020204030204" pitchFamily="34" charset="0"/>
              </a:rPr>
              <a:t>, etc. Included in Office 365 E5/A5 plan. </a:t>
            </a:r>
          </a:p>
        </p:txBody>
      </p:sp>
      <p:sp>
        <p:nvSpPr>
          <p:cNvPr id="14" name="Rectangle 13">
            <a:extLst>
              <a:ext uri="{FF2B5EF4-FFF2-40B4-BE49-F238E27FC236}">
                <a16:creationId xmlns:a16="http://schemas.microsoft.com/office/drawing/2014/main" id="{E9C9A437-62B9-4F30-B867-541C08D9C216}"/>
              </a:ext>
            </a:extLst>
          </p:cNvPr>
          <p:cNvSpPr/>
          <p:nvPr/>
        </p:nvSpPr>
        <p:spPr>
          <a:xfrm>
            <a:off x="2566416" y="3787684"/>
            <a:ext cx="4797552" cy="461665"/>
          </a:xfrm>
          <a:prstGeom prst="rect">
            <a:avLst/>
          </a:prstGeom>
        </p:spPr>
        <p:txBody>
          <a:bodyPr wrap="square">
            <a:spAutoFit/>
          </a:bodyPr>
          <a:lstStyle/>
          <a:p>
            <a:pPr defTabSz="932384">
              <a:spcAft>
                <a:spcPts val="600"/>
              </a:spcAft>
            </a:pPr>
            <a:r>
              <a:rPr lang="en-US" sz="1200" kern="0">
                <a:solidFill>
                  <a:srgbClr val="505050"/>
                </a:solidFill>
                <a:latin typeface="Calibri" panose="020F0502020204030204" pitchFamily="34" charset="0"/>
                <a:cs typeface="Calibri" panose="020F0502020204030204" pitchFamily="34" charset="0"/>
              </a:rPr>
              <a:t>Licensed by capacity for large scale BI platform where contents can be shared and consumed by non-licensed users. </a:t>
            </a:r>
          </a:p>
        </p:txBody>
      </p:sp>
      <p:cxnSp>
        <p:nvCxnSpPr>
          <p:cNvPr id="16" name="Straight Connector 15">
            <a:extLst>
              <a:ext uri="{FF2B5EF4-FFF2-40B4-BE49-F238E27FC236}">
                <a16:creationId xmlns:a16="http://schemas.microsoft.com/office/drawing/2014/main" id="{CDB22DB4-90FC-47FE-9C38-471033BB58A9}"/>
              </a:ext>
            </a:extLst>
          </p:cNvPr>
          <p:cNvCxnSpPr>
            <a:cxnSpLocks/>
          </p:cNvCxnSpPr>
          <p:nvPr/>
        </p:nvCxnSpPr>
        <p:spPr>
          <a:xfrm>
            <a:off x="1322832" y="2619393"/>
            <a:ext cx="5986272"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E4B126-DAB9-4F01-8BCA-27ED96DF1974}"/>
              </a:ext>
            </a:extLst>
          </p:cNvPr>
          <p:cNvCxnSpPr>
            <a:cxnSpLocks/>
          </p:cNvCxnSpPr>
          <p:nvPr/>
        </p:nvCxnSpPr>
        <p:spPr>
          <a:xfrm>
            <a:off x="1322832" y="3419971"/>
            <a:ext cx="5986272"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05B7C47-E82A-4259-8E1B-C9DC195E48D3}"/>
              </a:ext>
            </a:extLst>
          </p:cNvPr>
          <p:cNvCxnSpPr>
            <a:cxnSpLocks/>
          </p:cNvCxnSpPr>
          <p:nvPr/>
        </p:nvCxnSpPr>
        <p:spPr>
          <a:xfrm>
            <a:off x="1322832" y="4249349"/>
            <a:ext cx="5986272"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BA16DFF-FE52-47CD-817A-D4BE3D915D87}"/>
              </a:ext>
            </a:extLst>
          </p:cNvPr>
          <p:cNvCxnSpPr>
            <a:cxnSpLocks/>
          </p:cNvCxnSpPr>
          <p:nvPr/>
        </p:nvCxnSpPr>
        <p:spPr>
          <a:xfrm>
            <a:off x="1322832" y="1782815"/>
            <a:ext cx="5986272"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81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7">
            <a:extLst>
              <a:ext uri="{FF2B5EF4-FFF2-40B4-BE49-F238E27FC236}">
                <a16:creationId xmlns:a16="http://schemas.microsoft.com/office/drawing/2014/main" id="{938EE49C-0503-4C73-99FC-854DF12A6DB5}"/>
              </a:ext>
            </a:extLst>
          </p:cNvPr>
          <p:cNvPicPr>
            <a:picLocks noGrp="1" noChangeAspect="1"/>
          </p:cNvPicPr>
          <p:nvPr>
            <p:ph sz="quarter" idx="15"/>
          </p:nvPr>
        </p:nvPicPr>
        <p:blipFill>
          <a:blip r:embed="rId3"/>
          <a:stretch>
            <a:fillRect/>
          </a:stretch>
        </p:blipFill>
        <p:spPr>
          <a:xfrm>
            <a:off x="8484432" y="0"/>
            <a:ext cx="659568" cy="577458"/>
          </a:xfrm>
        </p:spPr>
      </p:pic>
      <p:sp>
        <p:nvSpPr>
          <p:cNvPr id="17" name="Title 3">
            <a:extLst>
              <a:ext uri="{FF2B5EF4-FFF2-40B4-BE49-F238E27FC236}">
                <a16:creationId xmlns:a16="http://schemas.microsoft.com/office/drawing/2014/main" id="{EA7EEA17-3DA7-42FC-A2D7-D6DE3CB55D89}"/>
              </a:ext>
            </a:extLst>
          </p:cNvPr>
          <p:cNvSpPr>
            <a:spLocks noGrp="1"/>
          </p:cNvSpPr>
          <p:nvPr>
            <p:ph type="title"/>
          </p:nvPr>
        </p:nvSpPr>
        <p:spPr>
          <a:xfrm>
            <a:off x="757513" y="339384"/>
            <a:ext cx="7164680" cy="476147"/>
          </a:xfrm>
        </p:spPr>
        <p:txBody>
          <a:bodyPr/>
          <a:lstStyle/>
          <a:p>
            <a:r>
              <a:rPr lang="en-US" dirty="0"/>
              <a:t>Free vs Pro License</a:t>
            </a:r>
          </a:p>
        </p:txBody>
      </p:sp>
      <p:cxnSp>
        <p:nvCxnSpPr>
          <p:cNvPr id="18" name="Straight Connector 17">
            <a:extLst>
              <a:ext uri="{FF2B5EF4-FFF2-40B4-BE49-F238E27FC236}">
                <a16:creationId xmlns:a16="http://schemas.microsoft.com/office/drawing/2014/main" id="{92AED597-9CE1-4237-9713-54B252EA2316}"/>
              </a:ext>
            </a:extLst>
          </p:cNvPr>
          <p:cNvCxnSpPr/>
          <p:nvPr/>
        </p:nvCxnSpPr>
        <p:spPr>
          <a:xfrm>
            <a:off x="829056" y="815531"/>
            <a:ext cx="7229856" cy="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12" name="Table 5">
            <a:extLst>
              <a:ext uri="{FF2B5EF4-FFF2-40B4-BE49-F238E27FC236}">
                <a16:creationId xmlns:a16="http://schemas.microsoft.com/office/drawing/2014/main" id="{26ED1E1C-2235-4153-9614-1B9FA2CDA263}"/>
              </a:ext>
            </a:extLst>
          </p:cNvPr>
          <p:cNvGraphicFramePr>
            <a:graphicFrameLocks/>
          </p:cNvGraphicFramePr>
          <p:nvPr>
            <p:extLst>
              <p:ext uri="{D42A27DB-BD31-4B8C-83A1-F6EECF244321}">
                <p14:modId xmlns:p14="http://schemas.microsoft.com/office/powerpoint/2010/main" val="846150490"/>
              </p:ext>
            </p:extLst>
          </p:nvPr>
        </p:nvGraphicFramePr>
        <p:xfrm>
          <a:off x="1433370" y="1424767"/>
          <a:ext cx="6021228" cy="3032760"/>
        </p:xfrm>
        <a:graphic>
          <a:graphicData uri="http://schemas.openxmlformats.org/drawingml/2006/table">
            <a:tbl>
              <a:tblPr firstRow="1" bandRow="1">
                <a:tableStyleId>{5C22544A-7EE6-4342-B048-85BDC9FD1C3A}</a:tableStyleId>
              </a:tblPr>
              <a:tblGrid>
                <a:gridCol w="4509228">
                  <a:extLst>
                    <a:ext uri="{9D8B030D-6E8A-4147-A177-3AD203B41FA5}">
                      <a16:colId xmlns:a16="http://schemas.microsoft.com/office/drawing/2014/main" val="5377818"/>
                    </a:ext>
                  </a:extLst>
                </a:gridCol>
                <a:gridCol w="756000">
                  <a:extLst>
                    <a:ext uri="{9D8B030D-6E8A-4147-A177-3AD203B41FA5}">
                      <a16:colId xmlns:a16="http://schemas.microsoft.com/office/drawing/2014/main" val="1442657247"/>
                    </a:ext>
                  </a:extLst>
                </a:gridCol>
                <a:gridCol w="756000">
                  <a:extLst>
                    <a:ext uri="{9D8B030D-6E8A-4147-A177-3AD203B41FA5}">
                      <a16:colId xmlns:a16="http://schemas.microsoft.com/office/drawing/2014/main" val="4229993422"/>
                    </a:ext>
                  </a:extLst>
                </a:gridCol>
              </a:tblGrid>
              <a:tr h="252000">
                <a:tc>
                  <a:txBody>
                    <a:bodyPr/>
                    <a:lstStyle/>
                    <a:p>
                      <a:endParaRPr lang="en-US" sz="1100" dirty="0"/>
                    </a:p>
                  </a:txBody>
                  <a:tcPr>
                    <a:solidFill>
                      <a:schemeClr val="bg1"/>
                    </a:solidFill>
                  </a:tcPr>
                </a:tc>
                <a:tc>
                  <a:txBody>
                    <a:bodyPr/>
                    <a:lstStyle/>
                    <a:p>
                      <a:pPr algn="ctr"/>
                      <a:r>
                        <a:rPr lang="en-US" sz="1100" dirty="0">
                          <a:latin typeface="Times New Roman" panose="02020603050405020304" pitchFamily="18" charset="0"/>
                          <a:cs typeface="Times New Roman" panose="02020603050405020304" pitchFamily="18" charset="0"/>
                        </a:rPr>
                        <a:t>Free</a:t>
                      </a:r>
                    </a:p>
                  </a:txBody>
                  <a:tcPr/>
                </a:tc>
                <a:tc>
                  <a:txBody>
                    <a:bodyPr/>
                    <a:lstStyle/>
                    <a:p>
                      <a:pPr algn="ctr"/>
                      <a:r>
                        <a:rPr lang="en-US" sz="1100" dirty="0">
                          <a:latin typeface="Times New Roman" panose="02020603050405020304" pitchFamily="18" charset="0"/>
                          <a:cs typeface="Times New Roman" panose="02020603050405020304" pitchFamily="18" charset="0"/>
                        </a:rPr>
                        <a:t>Pro</a:t>
                      </a:r>
                    </a:p>
                  </a:txBody>
                  <a:tcPr/>
                </a:tc>
                <a:extLst>
                  <a:ext uri="{0D108BD9-81ED-4DB2-BD59-A6C34878D82A}">
                    <a16:rowId xmlns:a16="http://schemas.microsoft.com/office/drawing/2014/main" val="2996775967"/>
                  </a:ext>
                </a:extLst>
              </a:tr>
              <a:tr h="0">
                <a:tc>
                  <a:txBody>
                    <a:bodyPr/>
                    <a:lstStyle/>
                    <a:p>
                      <a:r>
                        <a:rPr lang="en-GB" sz="1000" dirty="0"/>
                        <a:t>Schedule Auto Refresh of Dataset</a:t>
                      </a:r>
                    </a:p>
                  </a:txBody>
                  <a:tcPr/>
                </a:tc>
                <a:tc>
                  <a:txBody>
                    <a:bodyPr/>
                    <a:lstStyle/>
                    <a:p>
                      <a:pPr algn="ctr"/>
                      <a:r>
                        <a:rPr lang="en-US" sz="1000" dirty="0">
                          <a:latin typeface="+mn-lt"/>
                        </a:rPr>
                        <a:t>1/day</a:t>
                      </a:r>
                      <a:endParaRPr lang="en-US" sz="1000" dirty="0">
                        <a:latin typeface="Wingdings 2" panose="05020102010507070707" pitchFamily="18" charset="2"/>
                      </a:endParaRPr>
                    </a:p>
                  </a:txBody>
                  <a:tcPr/>
                </a:tc>
                <a:tc>
                  <a:txBody>
                    <a:bodyPr/>
                    <a:lstStyle/>
                    <a:p>
                      <a:pPr algn="ctr"/>
                      <a:r>
                        <a:rPr lang="en-US" sz="1000" dirty="0">
                          <a:latin typeface="+mn-lt"/>
                        </a:rPr>
                        <a:t>8/day</a:t>
                      </a:r>
                      <a:endParaRPr lang="en-US" sz="1000" dirty="0">
                        <a:latin typeface="Wingdings 2" panose="05020102010507070707" pitchFamily="18" charset="2"/>
                      </a:endParaRPr>
                    </a:p>
                  </a:txBody>
                  <a:tcPr/>
                </a:tc>
                <a:extLst>
                  <a:ext uri="{0D108BD9-81ED-4DB2-BD59-A6C34878D82A}">
                    <a16:rowId xmlns:a16="http://schemas.microsoft.com/office/drawing/2014/main" val="2588487005"/>
                  </a:ext>
                </a:extLst>
              </a:tr>
              <a:tr h="0">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GB" sz="1000" dirty="0"/>
                        <a:t>Publish to Web (Not Secure)</a:t>
                      </a:r>
                    </a:p>
                  </a:txBody>
                  <a:tcPr/>
                </a:tc>
                <a:tc>
                  <a:txBody>
                    <a:bodyPr/>
                    <a:lstStyle/>
                    <a:p>
                      <a:pPr algn="ctr"/>
                      <a:r>
                        <a:rPr lang="en-US" sz="1100" b="1" dirty="0">
                          <a:solidFill>
                            <a:schemeClr val="dk1"/>
                          </a:solidFill>
                          <a:latin typeface="Wingdings 2" panose="05020102010507070707" pitchFamily="18" charset="2"/>
                        </a:rPr>
                        <a:t>P</a:t>
                      </a:r>
                      <a:endParaRPr lang="en-US" sz="1100" dirty="0">
                        <a:latin typeface="Wingdings 2" panose="05020102010507070707" pitchFamily="18" charset="2"/>
                      </a:endParaRPr>
                    </a:p>
                  </a:txBody>
                  <a:tcPr/>
                </a:tc>
                <a:tc>
                  <a:txBody>
                    <a:bodyPr/>
                    <a:lstStyle/>
                    <a:p>
                      <a:pPr algn="ctr"/>
                      <a:r>
                        <a:rPr lang="en-US" sz="1100" b="1" dirty="0">
                          <a:solidFill>
                            <a:schemeClr val="dk1"/>
                          </a:solidFill>
                          <a:latin typeface="Wingdings 2" panose="05020102010507070707" pitchFamily="18" charset="2"/>
                        </a:rPr>
                        <a:t>P</a:t>
                      </a:r>
                      <a:endParaRPr lang="en-US" sz="1100" dirty="0">
                        <a:latin typeface="Wingdings 2" panose="05020102010507070707" pitchFamily="18" charset="2"/>
                      </a:endParaRPr>
                    </a:p>
                  </a:txBody>
                  <a:tcPr/>
                </a:tc>
                <a:extLst>
                  <a:ext uri="{0D108BD9-81ED-4DB2-BD59-A6C34878D82A}">
                    <a16:rowId xmlns:a16="http://schemas.microsoft.com/office/drawing/2014/main" val="1653844288"/>
                  </a:ext>
                </a:extLst>
              </a:tr>
              <a:tr h="0">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GB" sz="1000" dirty="0"/>
                        <a:t>App Workspace</a:t>
                      </a:r>
                    </a:p>
                  </a:txBody>
                  <a:tcPr/>
                </a:tc>
                <a:tc>
                  <a:txBody>
                    <a:bodyPr/>
                    <a:lstStyle/>
                    <a:p>
                      <a:pPr algn="ctr"/>
                      <a:endParaRPr lang="en-US" sz="1100" dirty="0">
                        <a:latin typeface="Wingdings 2" panose="05020102010507070707" pitchFamily="18" charset="2"/>
                      </a:endParaRPr>
                    </a:p>
                  </a:txBody>
                  <a:tcPr/>
                </a:tc>
                <a:tc>
                  <a:txBody>
                    <a:bodyPr/>
                    <a:lstStyle/>
                    <a:p>
                      <a:pPr algn="ctr"/>
                      <a:r>
                        <a:rPr lang="en-US" sz="1100" b="1" dirty="0">
                          <a:solidFill>
                            <a:schemeClr val="dk1"/>
                          </a:solidFill>
                          <a:latin typeface="Wingdings 2" panose="05020102010507070707" pitchFamily="18" charset="2"/>
                        </a:rPr>
                        <a:t>P</a:t>
                      </a:r>
                      <a:endParaRPr lang="en-US" sz="1100" dirty="0">
                        <a:latin typeface="Wingdings 2" panose="05020102010507070707" pitchFamily="18" charset="2"/>
                      </a:endParaRPr>
                    </a:p>
                  </a:txBody>
                  <a:tcPr/>
                </a:tc>
                <a:extLst>
                  <a:ext uri="{0D108BD9-81ED-4DB2-BD59-A6C34878D82A}">
                    <a16:rowId xmlns:a16="http://schemas.microsoft.com/office/drawing/2014/main" val="2788025814"/>
                  </a:ext>
                </a:extLst>
              </a:tr>
              <a:tr h="0">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GB" sz="1000" dirty="0">
                          <a:hlinkClick r:id="rId4" action="ppaction://hlinksldjump"/>
                        </a:rPr>
                        <a:t>Teams Full Integration</a:t>
                      </a:r>
                      <a:endParaRPr lang="en-US" sz="1000" dirty="0"/>
                    </a:p>
                  </a:txBody>
                  <a:tcPr/>
                </a:tc>
                <a:tc>
                  <a:txBody>
                    <a:bodyPr/>
                    <a:lstStyle/>
                    <a:p>
                      <a:pPr algn="ctr"/>
                      <a:endParaRPr lang="en-US" sz="1100" dirty="0">
                        <a:latin typeface="Wingdings 2" panose="05020102010507070707" pitchFamily="18" charset="2"/>
                      </a:endParaRPr>
                    </a:p>
                  </a:txBody>
                  <a:tcPr/>
                </a:tc>
                <a:tc>
                  <a:txBody>
                    <a:bodyPr/>
                    <a:lstStyle/>
                    <a:p>
                      <a:pPr algn="ctr"/>
                      <a:r>
                        <a:rPr lang="en-US" sz="1100" b="1" dirty="0">
                          <a:solidFill>
                            <a:schemeClr val="dk1"/>
                          </a:solidFill>
                          <a:latin typeface="Wingdings 2" panose="05020102010507070707" pitchFamily="18" charset="2"/>
                        </a:rPr>
                        <a:t>P</a:t>
                      </a:r>
                      <a:endParaRPr lang="en-US" sz="1100" dirty="0">
                        <a:latin typeface="Wingdings 2" panose="05020102010507070707" pitchFamily="18" charset="2"/>
                      </a:endParaRPr>
                    </a:p>
                  </a:txBody>
                  <a:tcPr/>
                </a:tc>
                <a:extLst>
                  <a:ext uri="{0D108BD9-81ED-4DB2-BD59-A6C34878D82A}">
                    <a16:rowId xmlns:a16="http://schemas.microsoft.com/office/drawing/2014/main" val="2761190908"/>
                  </a:ext>
                </a:extLst>
              </a:tr>
              <a:tr h="0">
                <a:tc>
                  <a:txBody>
                    <a:bodyPr/>
                    <a:lstStyle/>
                    <a:p>
                      <a:r>
                        <a:rPr lang="en-US" sz="1000" dirty="0" err="1"/>
                        <a:t>Sharepoint</a:t>
                      </a:r>
                      <a:r>
                        <a:rPr lang="en-US" sz="1000" dirty="0"/>
                        <a:t> Embedding / OneDrive Integration</a:t>
                      </a:r>
                    </a:p>
                  </a:txBody>
                  <a:tcPr/>
                </a:tc>
                <a:tc>
                  <a:txBody>
                    <a:bodyPr/>
                    <a:lstStyle/>
                    <a:p>
                      <a:pPr algn="ctr"/>
                      <a:endParaRPr lang="en-US" sz="1100" dirty="0">
                        <a:latin typeface="Wingdings 2" panose="05020102010507070707" pitchFamily="18" charset="2"/>
                      </a:endParaRPr>
                    </a:p>
                  </a:txBody>
                  <a:tcPr/>
                </a:tc>
                <a:tc>
                  <a:txBody>
                    <a:bodyPr/>
                    <a:lstStyle/>
                    <a:p>
                      <a:pPr algn="ctr"/>
                      <a:r>
                        <a:rPr lang="en-US" sz="1100" b="1" dirty="0">
                          <a:solidFill>
                            <a:schemeClr val="dk1"/>
                          </a:solidFill>
                          <a:latin typeface="Wingdings 2" panose="05020102010507070707" pitchFamily="18" charset="2"/>
                        </a:rPr>
                        <a:t>P</a:t>
                      </a:r>
                      <a:endParaRPr lang="en-US" sz="1100" dirty="0">
                        <a:latin typeface="Wingdings 2" panose="05020102010507070707" pitchFamily="18" charset="2"/>
                      </a:endParaRPr>
                    </a:p>
                  </a:txBody>
                  <a:tcPr/>
                </a:tc>
                <a:extLst>
                  <a:ext uri="{0D108BD9-81ED-4DB2-BD59-A6C34878D82A}">
                    <a16:rowId xmlns:a16="http://schemas.microsoft.com/office/drawing/2014/main" val="1017892600"/>
                  </a:ext>
                </a:extLst>
              </a:tr>
              <a:tr h="0">
                <a:tc>
                  <a:txBody>
                    <a:bodyPr/>
                    <a:lstStyle/>
                    <a:p>
                      <a:r>
                        <a:rPr lang="en-US" sz="1000" dirty="0">
                          <a:hlinkClick r:id="rId5" action="ppaction://hlinksldjump"/>
                        </a:rPr>
                        <a:t>Organizational/Marketplace Apps </a:t>
                      </a:r>
                      <a:r>
                        <a:rPr lang="en-US" sz="1000" dirty="0"/>
                        <a:t>(M365 Usage Metrics, SCOM)</a:t>
                      </a:r>
                    </a:p>
                  </a:txBody>
                  <a:tcPr/>
                </a:tc>
                <a:tc>
                  <a:txBody>
                    <a:bodyPr/>
                    <a:lstStyle/>
                    <a:p>
                      <a:pPr algn="ctr"/>
                      <a:endParaRPr lang="en-US" sz="1000" dirty="0">
                        <a:latin typeface="+mn-lt"/>
                      </a:endParaRPr>
                    </a:p>
                  </a:txBody>
                  <a:tcPr/>
                </a:tc>
                <a:tc>
                  <a:txBody>
                    <a:bodyPr/>
                    <a:lstStyle/>
                    <a:p>
                      <a:pPr algn="ctr"/>
                      <a:r>
                        <a:rPr lang="en-US" sz="1000" b="1" dirty="0">
                          <a:solidFill>
                            <a:schemeClr val="dk1"/>
                          </a:solidFill>
                          <a:latin typeface="Wingdings 2" panose="05020102010507070707" pitchFamily="18" charset="2"/>
                        </a:rPr>
                        <a:t>P</a:t>
                      </a:r>
                      <a:endParaRPr lang="en-US" sz="1000" dirty="0">
                        <a:latin typeface="+mn-lt"/>
                      </a:endParaRPr>
                    </a:p>
                  </a:txBody>
                  <a:tcPr/>
                </a:tc>
                <a:extLst>
                  <a:ext uri="{0D108BD9-81ED-4DB2-BD59-A6C34878D82A}">
                    <a16:rowId xmlns:a16="http://schemas.microsoft.com/office/drawing/2014/main" val="3178109470"/>
                  </a:ext>
                </a:extLst>
              </a:tr>
              <a:tr h="0">
                <a:tc>
                  <a:txBody>
                    <a:bodyPr/>
                    <a:lstStyle/>
                    <a:p>
                      <a:r>
                        <a:rPr lang="en-US" sz="1000" dirty="0"/>
                        <a:t>Dataflow and/or Certified Dataset</a:t>
                      </a:r>
                    </a:p>
                  </a:txBody>
                  <a:tcPr/>
                </a:tc>
                <a:tc>
                  <a:txBody>
                    <a:bodyPr/>
                    <a:lstStyle/>
                    <a:p>
                      <a:pPr algn="ctr"/>
                      <a:endParaRPr lang="en-US" sz="1000" dirty="0">
                        <a:latin typeface="Wingdings 2" panose="05020102010507070707" pitchFamily="18" charset="2"/>
                      </a:endParaRPr>
                    </a:p>
                  </a:txBody>
                  <a:tcPr/>
                </a:tc>
                <a:tc>
                  <a:txBody>
                    <a:bodyPr/>
                    <a:lstStyle/>
                    <a:p>
                      <a:pPr algn="ctr"/>
                      <a:r>
                        <a:rPr lang="en-US" sz="1000" b="1" dirty="0">
                          <a:solidFill>
                            <a:schemeClr val="dk1"/>
                          </a:solidFill>
                          <a:latin typeface="Wingdings 2" panose="05020102010507070707" pitchFamily="18" charset="2"/>
                        </a:rPr>
                        <a:t>P</a:t>
                      </a:r>
                      <a:endParaRPr lang="en-US" sz="1000" dirty="0">
                        <a:latin typeface="Wingdings 2" panose="05020102010507070707" pitchFamily="18" charset="2"/>
                      </a:endParaRPr>
                    </a:p>
                  </a:txBody>
                  <a:tcPr/>
                </a:tc>
                <a:extLst>
                  <a:ext uri="{0D108BD9-81ED-4DB2-BD59-A6C34878D82A}">
                    <a16:rowId xmlns:a16="http://schemas.microsoft.com/office/drawing/2014/main" val="3891046687"/>
                  </a:ext>
                </a:extLst>
              </a:tr>
              <a:tr h="0">
                <a:tc>
                  <a:txBody>
                    <a:bodyPr/>
                    <a:lstStyle/>
                    <a:p>
                      <a:r>
                        <a:rPr lang="en-US" sz="1000" dirty="0">
                          <a:hlinkClick r:id="rId6" action="ppaction://hlinksldjump"/>
                        </a:rPr>
                        <a:t>Row Level Security </a:t>
                      </a:r>
                      <a:r>
                        <a:rPr lang="en-US" sz="1000" dirty="0"/>
                        <a:t>by Group/Department/Region</a:t>
                      </a:r>
                    </a:p>
                  </a:txBody>
                  <a:tcPr/>
                </a:tc>
                <a:tc>
                  <a:txBody>
                    <a:bodyPr/>
                    <a:lstStyle/>
                    <a:p>
                      <a:pPr algn="ctr"/>
                      <a:endParaRPr lang="en-US" sz="1000" dirty="0">
                        <a:latin typeface="Wingdings 2" panose="05020102010507070707" pitchFamily="18" charset="2"/>
                      </a:endParaRPr>
                    </a:p>
                  </a:txBody>
                  <a:tcPr/>
                </a:tc>
                <a:tc>
                  <a:txBody>
                    <a:bodyPr/>
                    <a:lstStyle/>
                    <a:p>
                      <a:pPr algn="ctr"/>
                      <a:r>
                        <a:rPr lang="en-US" sz="1000" b="1" dirty="0">
                          <a:solidFill>
                            <a:schemeClr val="dk1"/>
                          </a:solidFill>
                          <a:latin typeface="Wingdings 2" panose="05020102010507070707" pitchFamily="18" charset="2"/>
                        </a:rPr>
                        <a:t>P</a:t>
                      </a:r>
                      <a:endParaRPr lang="en-US" sz="1000" dirty="0">
                        <a:latin typeface="Wingdings 2" panose="05020102010507070707" pitchFamily="18" charset="2"/>
                      </a:endParaRPr>
                    </a:p>
                  </a:txBody>
                  <a:tcPr/>
                </a:tc>
                <a:extLst>
                  <a:ext uri="{0D108BD9-81ED-4DB2-BD59-A6C34878D82A}">
                    <a16:rowId xmlns:a16="http://schemas.microsoft.com/office/drawing/2014/main" val="3641201096"/>
                  </a:ext>
                </a:extLst>
              </a:tr>
              <a:tr h="0">
                <a:tc>
                  <a:txBody>
                    <a:bodyPr/>
                    <a:lstStyle/>
                    <a:p>
                      <a:r>
                        <a:rPr lang="en-GB" sz="1000" b="0" i="0" kern="1200" dirty="0">
                          <a:solidFill>
                            <a:schemeClr val="dk1"/>
                          </a:solidFill>
                          <a:effectLst/>
                          <a:latin typeface="+mn-lt"/>
                          <a:ea typeface="+mn-ea"/>
                          <a:cs typeface="+mn-cs"/>
                        </a:rPr>
                        <a:t>Report and/or Apps Template (Standard for User/Team/Region)</a:t>
                      </a:r>
                      <a:endParaRPr lang="en-US" sz="1000" dirty="0"/>
                    </a:p>
                  </a:txBody>
                  <a:tcPr/>
                </a:tc>
                <a:tc>
                  <a:txBody>
                    <a:bodyPr/>
                    <a:lstStyle/>
                    <a:p>
                      <a:pPr algn="ctr"/>
                      <a:endParaRPr lang="en-US" sz="1000" dirty="0">
                        <a:latin typeface="Wingdings 2" panose="05020102010507070707" pitchFamily="18" charset="2"/>
                      </a:endParaRPr>
                    </a:p>
                  </a:txBody>
                  <a:tcPr/>
                </a:tc>
                <a:tc>
                  <a:txBody>
                    <a:bodyPr/>
                    <a:lstStyle/>
                    <a:p>
                      <a:pPr algn="ctr"/>
                      <a:r>
                        <a:rPr lang="en-US" sz="1000" b="1" dirty="0">
                          <a:solidFill>
                            <a:schemeClr val="dk1"/>
                          </a:solidFill>
                          <a:latin typeface="Wingdings 2" panose="05020102010507070707" pitchFamily="18" charset="2"/>
                        </a:rPr>
                        <a:t>P</a:t>
                      </a:r>
                      <a:endParaRPr lang="en-US" sz="1000" dirty="0">
                        <a:latin typeface="Wingdings 2" panose="05020102010507070707" pitchFamily="18" charset="2"/>
                      </a:endParaRPr>
                    </a:p>
                  </a:txBody>
                  <a:tcPr/>
                </a:tc>
                <a:extLst>
                  <a:ext uri="{0D108BD9-81ED-4DB2-BD59-A6C34878D82A}">
                    <a16:rowId xmlns:a16="http://schemas.microsoft.com/office/drawing/2014/main" val="4161571946"/>
                  </a:ext>
                </a:extLst>
              </a:tr>
              <a:tr h="0">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000" dirty="0"/>
                        <a:t>Report/Dashboard Subscription</a:t>
                      </a:r>
                    </a:p>
                  </a:txBody>
                  <a:tcPr/>
                </a:tc>
                <a:tc>
                  <a:txBody>
                    <a:bodyPr/>
                    <a:lstStyle/>
                    <a:p>
                      <a:pPr algn="ctr"/>
                      <a:endParaRPr lang="en-US" sz="1100" dirty="0">
                        <a:latin typeface="Wingdings 2" panose="05020102010507070707" pitchFamily="18" charset="2"/>
                      </a:endParaRPr>
                    </a:p>
                  </a:txBody>
                  <a:tcPr/>
                </a:tc>
                <a:tc>
                  <a:txBody>
                    <a:bodyPr/>
                    <a:lstStyle/>
                    <a:p>
                      <a:pPr algn="ctr"/>
                      <a:r>
                        <a:rPr lang="en-US" sz="1100" b="1" dirty="0">
                          <a:solidFill>
                            <a:schemeClr val="dk1"/>
                          </a:solidFill>
                          <a:latin typeface="Wingdings 2" panose="05020102010507070707" pitchFamily="18" charset="2"/>
                        </a:rPr>
                        <a:t>P</a:t>
                      </a:r>
                      <a:endParaRPr lang="en-US" sz="1100" dirty="0">
                        <a:latin typeface="Wingdings 2" panose="05020102010507070707" pitchFamily="18" charset="2"/>
                      </a:endParaRPr>
                    </a:p>
                  </a:txBody>
                  <a:tcPr/>
                </a:tc>
                <a:extLst>
                  <a:ext uri="{0D108BD9-81ED-4DB2-BD59-A6C34878D82A}">
                    <a16:rowId xmlns:a16="http://schemas.microsoft.com/office/drawing/2014/main" val="1335268964"/>
                  </a:ext>
                </a:extLst>
              </a:tr>
              <a:tr h="0">
                <a:tc>
                  <a:txBody>
                    <a:bodyPr/>
                    <a:lstStyle/>
                    <a:p>
                      <a:r>
                        <a:rPr lang="en-GB" sz="1000" b="0" i="0" kern="1200" dirty="0" err="1">
                          <a:solidFill>
                            <a:schemeClr val="dk1"/>
                          </a:solidFill>
                          <a:effectLst/>
                          <a:latin typeface="+mn-lt"/>
                          <a:ea typeface="+mn-ea"/>
                          <a:cs typeface="+mn-cs"/>
                        </a:rPr>
                        <a:t>Analyze</a:t>
                      </a:r>
                      <a:r>
                        <a:rPr lang="en-GB" sz="1000" b="0" i="0" kern="1200" dirty="0">
                          <a:solidFill>
                            <a:schemeClr val="dk1"/>
                          </a:solidFill>
                          <a:effectLst/>
                          <a:latin typeface="+mn-lt"/>
                          <a:ea typeface="+mn-ea"/>
                          <a:cs typeface="+mn-cs"/>
                        </a:rPr>
                        <a:t> in Excel</a:t>
                      </a:r>
                    </a:p>
                  </a:txBody>
                  <a:tcPr/>
                </a:tc>
                <a:tc>
                  <a:txBody>
                    <a:bodyPr/>
                    <a:lstStyle/>
                    <a:p>
                      <a:pPr algn="ctr"/>
                      <a:endParaRPr lang="en-US" sz="1100" dirty="0">
                        <a:latin typeface="Wingdings 2" panose="05020102010507070707" pitchFamily="18" charset="2"/>
                      </a:endParaRPr>
                    </a:p>
                  </a:txBody>
                  <a:tcPr/>
                </a:tc>
                <a:tc>
                  <a:txBody>
                    <a:bodyPr/>
                    <a:lstStyle/>
                    <a:p>
                      <a:pPr algn="ctr"/>
                      <a:r>
                        <a:rPr lang="en-US" sz="1100" b="1" dirty="0">
                          <a:solidFill>
                            <a:schemeClr val="dk1"/>
                          </a:solidFill>
                          <a:latin typeface="Wingdings 2" panose="05020102010507070707" pitchFamily="18" charset="2"/>
                        </a:rPr>
                        <a:t>P</a:t>
                      </a:r>
                      <a:endParaRPr lang="en-US" sz="1100" dirty="0">
                        <a:latin typeface="Wingdings 2" panose="05020102010507070707" pitchFamily="18" charset="2"/>
                      </a:endParaRPr>
                    </a:p>
                  </a:txBody>
                  <a:tcPr/>
                </a:tc>
                <a:extLst>
                  <a:ext uri="{0D108BD9-81ED-4DB2-BD59-A6C34878D82A}">
                    <a16:rowId xmlns:a16="http://schemas.microsoft.com/office/drawing/2014/main" val="151411504"/>
                  </a:ext>
                </a:extLst>
              </a:tr>
            </a:tbl>
          </a:graphicData>
        </a:graphic>
      </p:graphicFrame>
      <p:pic>
        <p:nvPicPr>
          <p:cNvPr id="15" name="Picture 14">
            <a:extLst>
              <a:ext uri="{FF2B5EF4-FFF2-40B4-BE49-F238E27FC236}">
                <a16:creationId xmlns:a16="http://schemas.microsoft.com/office/drawing/2014/main" id="{FEA6E60C-6227-4687-B844-45EFD7397988}"/>
              </a:ext>
            </a:extLst>
          </p:cNvPr>
          <p:cNvPicPr>
            <a:picLocks noChangeAspect="1"/>
          </p:cNvPicPr>
          <p:nvPr/>
        </p:nvPicPr>
        <p:blipFill>
          <a:blip r:embed="rId7"/>
          <a:stretch>
            <a:fillRect/>
          </a:stretch>
        </p:blipFill>
        <p:spPr>
          <a:xfrm>
            <a:off x="6849993" y="969577"/>
            <a:ext cx="450000" cy="450000"/>
          </a:xfrm>
          <a:prstGeom prst="rect">
            <a:avLst/>
          </a:prstGeom>
        </p:spPr>
      </p:pic>
      <p:pic>
        <p:nvPicPr>
          <p:cNvPr id="19" name="Picture 18">
            <a:extLst>
              <a:ext uri="{FF2B5EF4-FFF2-40B4-BE49-F238E27FC236}">
                <a16:creationId xmlns:a16="http://schemas.microsoft.com/office/drawing/2014/main" id="{5A287D02-0112-418C-95C5-EA6A73C7AD3B}"/>
              </a:ext>
            </a:extLst>
          </p:cNvPr>
          <p:cNvPicPr>
            <a:picLocks noChangeAspect="1"/>
          </p:cNvPicPr>
          <p:nvPr/>
        </p:nvPicPr>
        <p:blipFill>
          <a:blip r:embed="rId8"/>
          <a:stretch>
            <a:fillRect/>
          </a:stretch>
        </p:blipFill>
        <p:spPr>
          <a:xfrm>
            <a:off x="6124280" y="1005577"/>
            <a:ext cx="414000" cy="414000"/>
          </a:xfrm>
          <a:prstGeom prst="rect">
            <a:avLst/>
          </a:prstGeom>
        </p:spPr>
      </p:pic>
    </p:spTree>
    <p:extLst>
      <p:ext uri="{BB962C8B-B14F-4D97-AF65-F5344CB8AC3E}">
        <p14:creationId xmlns:p14="http://schemas.microsoft.com/office/powerpoint/2010/main" val="2832253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7">
            <a:hlinkClick r:id="rId3" action="ppaction://hlinksldjump"/>
            <a:extLst>
              <a:ext uri="{FF2B5EF4-FFF2-40B4-BE49-F238E27FC236}">
                <a16:creationId xmlns:a16="http://schemas.microsoft.com/office/drawing/2014/main" id="{EAF9A368-3BF2-4C41-AED7-7007A0F46677}"/>
              </a:ext>
            </a:extLst>
          </p:cNvPr>
          <p:cNvPicPr>
            <a:picLocks noGrp="1" noChangeAspect="1"/>
          </p:cNvPicPr>
          <p:nvPr>
            <p:ph sz="quarter" idx="15"/>
          </p:nvPr>
        </p:nvPicPr>
        <p:blipFill>
          <a:blip r:embed="rId4"/>
          <a:stretch>
            <a:fillRect/>
          </a:stretch>
        </p:blipFill>
        <p:spPr>
          <a:xfrm>
            <a:off x="8484432" y="0"/>
            <a:ext cx="659568" cy="577458"/>
          </a:xfrm>
        </p:spPr>
      </p:pic>
      <p:sp>
        <p:nvSpPr>
          <p:cNvPr id="6" name="Title 3">
            <a:extLst>
              <a:ext uri="{FF2B5EF4-FFF2-40B4-BE49-F238E27FC236}">
                <a16:creationId xmlns:a16="http://schemas.microsoft.com/office/drawing/2014/main" id="{8E3A5748-550A-41BB-B615-04D6D998D2BC}"/>
              </a:ext>
            </a:extLst>
          </p:cNvPr>
          <p:cNvSpPr>
            <a:spLocks noGrp="1"/>
          </p:cNvSpPr>
          <p:nvPr>
            <p:ph type="title"/>
          </p:nvPr>
        </p:nvSpPr>
        <p:spPr>
          <a:xfrm>
            <a:off x="757513" y="339384"/>
            <a:ext cx="7164680" cy="476147"/>
          </a:xfrm>
        </p:spPr>
        <p:txBody>
          <a:bodyPr/>
          <a:lstStyle/>
          <a:p>
            <a:r>
              <a:rPr lang="en-US" dirty="0"/>
              <a:t>Teams Full Integration</a:t>
            </a:r>
          </a:p>
        </p:txBody>
      </p:sp>
      <p:cxnSp>
        <p:nvCxnSpPr>
          <p:cNvPr id="7" name="Straight Connector 6">
            <a:extLst>
              <a:ext uri="{FF2B5EF4-FFF2-40B4-BE49-F238E27FC236}">
                <a16:creationId xmlns:a16="http://schemas.microsoft.com/office/drawing/2014/main" id="{919BD43A-8ECE-441B-B950-6596FB529BD6}"/>
              </a:ext>
            </a:extLst>
          </p:cNvPr>
          <p:cNvCxnSpPr/>
          <p:nvPr/>
        </p:nvCxnSpPr>
        <p:spPr>
          <a:xfrm>
            <a:off x="829056" y="815531"/>
            <a:ext cx="7229856"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86E416C-B705-4879-9EC2-725B53264DD8}"/>
              </a:ext>
            </a:extLst>
          </p:cNvPr>
          <p:cNvPicPr>
            <a:picLocks noChangeAspect="1"/>
          </p:cNvPicPr>
          <p:nvPr/>
        </p:nvPicPr>
        <p:blipFill>
          <a:blip r:embed="rId5"/>
          <a:stretch>
            <a:fillRect/>
          </a:stretch>
        </p:blipFill>
        <p:spPr>
          <a:xfrm>
            <a:off x="829055" y="972406"/>
            <a:ext cx="6625037" cy="3726583"/>
          </a:xfrm>
          <a:prstGeom prst="rect">
            <a:avLst/>
          </a:prstGeom>
        </p:spPr>
      </p:pic>
      <p:pic>
        <p:nvPicPr>
          <p:cNvPr id="9" name="Picture 8">
            <a:extLst>
              <a:ext uri="{FF2B5EF4-FFF2-40B4-BE49-F238E27FC236}">
                <a16:creationId xmlns:a16="http://schemas.microsoft.com/office/drawing/2014/main" id="{550F8CA0-E74E-4775-946A-120F24EA800B}"/>
              </a:ext>
            </a:extLst>
          </p:cNvPr>
          <p:cNvPicPr>
            <a:picLocks noChangeAspect="1"/>
          </p:cNvPicPr>
          <p:nvPr/>
        </p:nvPicPr>
        <p:blipFill>
          <a:blip r:embed="rId6"/>
          <a:stretch>
            <a:fillRect/>
          </a:stretch>
        </p:blipFill>
        <p:spPr>
          <a:xfrm>
            <a:off x="6220441" y="3627248"/>
            <a:ext cx="2467301" cy="1228615"/>
          </a:xfrm>
          <a:prstGeom prst="rect">
            <a:avLst/>
          </a:prstGeom>
        </p:spPr>
      </p:pic>
    </p:spTree>
    <p:extLst>
      <p:ext uri="{BB962C8B-B14F-4D97-AF65-F5344CB8AC3E}">
        <p14:creationId xmlns:p14="http://schemas.microsoft.com/office/powerpoint/2010/main" val="379708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7">
            <a:hlinkClick r:id="rId3" action="ppaction://hlinksldjump"/>
            <a:extLst>
              <a:ext uri="{FF2B5EF4-FFF2-40B4-BE49-F238E27FC236}">
                <a16:creationId xmlns:a16="http://schemas.microsoft.com/office/drawing/2014/main" id="{EAF9A368-3BF2-4C41-AED7-7007A0F46677}"/>
              </a:ext>
            </a:extLst>
          </p:cNvPr>
          <p:cNvPicPr>
            <a:picLocks noGrp="1" noChangeAspect="1"/>
          </p:cNvPicPr>
          <p:nvPr>
            <p:ph sz="quarter" idx="15"/>
          </p:nvPr>
        </p:nvPicPr>
        <p:blipFill>
          <a:blip r:embed="rId4"/>
          <a:stretch>
            <a:fillRect/>
          </a:stretch>
        </p:blipFill>
        <p:spPr>
          <a:xfrm>
            <a:off x="8484432" y="0"/>
            <a:ext cx="659568" cy="577458"/>
          </a:xfrm>
        </p:spPr>
      </p:pic>
      <p:sp>
        <p:nvSpPr>
          <p:cNvPr id="6" name="Title 3">
            <a:extLst>
              <a:ext uri="{FF2B5EF4-FFF2-40B4-BE49-F238E27FC236}">
                <a16:creationId xmlns:a16="http://schemas.microsoft.com/office/drawing/2014/main" id="{8E3A5748-550A-41BB-B615-04D6D998D2BC}"/>
              </a:ext>
            </a:extLst>
          </p:cNvPr>
          <p:cNvSpPr>
            <a:spLocks noGrp="1"/>
          </p:cNvSpPr>
          <p:nvPr>
            <p:ph type="title"/>
          </p:nvPr>
        </p:nvSpPr>
        <p:spPr>
          <a:xfrm>
            <a:off x="757513" y="339384"/>
            <a:ext cx="7164680" cy="476147"/>
          </a:xfrm>
        </p:spPr>
        <p:txBody>
          <a:bodyPr/>
          <a:lstStyle/>
          <a:p>
            <a:r>
              <a:rPr lang="en-US" dirty="0"/>
              <a:t>M365 Usage Metrics, SCOM, SCCM</a:t>
            </a:r>
          </a:p>
        </p:txBody>
      </p:sp>
      <p:cxnSp>
        <p:nvCxnSpPr>
          <p:cNvPr id="7" name="Straight Connector 6">
            <a:extLst>
              <a:ext uri="{FF2B5EF4-FFF2-40B4-BE49-F238E27FC236}">
                <a16:creationId xmlns:a16="http://schemas.microsoft.com/office/drawing/2014/main" id="{919BD43A-8ECE-441B-B950-6596FB529BD6}"/>
              </a:ext>
            </a:extLst>
          </p:cNvPr>
          <p:cNvCxnSpPr/>
          <p:nvPr/>
        </p:nvCxnSpPr>
        <p:spPr>
          <a:xfrm>
            <a:off x="829056" y="815531"/>
            <a:ext cx="7229856"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CECBAF1-827B-4632-92F6-F7F0E30A0F69}"/>
              </a:ext>
            </a:extLst>
          </p:cNvPr>
          <p:cNvPicPr>
            <a:picLocks noChangeAspect="1"/>
          </p:cNvPicPr>
          <p:nvPr/>
        </p:nvPicPr>
        <p:blipFill>
          <a:blip r:embed="rId5"/>
          <a:stretch>
            <a:fillRect/>
          </a:stretch>
        </p:blipFill>
        <p:spPr>
          <a:xfrm>
            <a:off x="829056" y="936088"/>
            <a:ext cx="5160862" cy="2615648"/>
          </a:xfrm>
          <a:prstGeom prst="rect">
            <a:avLst/>
          </a:prstGeom>
        </p:spPr>
      </p:pic>
      <p:pic>
        <p:nvPicPr>
          <p:cNvPr id="2" name="Picture 1">
            <a:extLst>
              <a:ext uri="{FF2B5EF4-FFF2-40B4-BE49-F238E27FC236}">
                <a16:creationId xmlns:a16="http://schemas.microsoft.com/office/drawing/2014/main" id="{BB04B529-BA3C-4E1C-A9A9-B6F8C310CFF3}"/>
              </a:ext>
            </a:extLst>
          </p:cNvPr>
          <p:cNvPicPr>
            <a:picLocks noChangeAspect="1"/>
          </p:cNvPicPr>
          <p:nvPr/>
        </p:nvPicPr>
        <p:blipFill>
          <a:blip r:embed="rId6"/>
          <a:stretch>
            <a:fillRect/>
          </a:stretch>
        </p:blipFill>
        <p:spPr>
          <a:xfrm>
            <a:off x="4048576" y="2619715"/>
            <a:ext cx="4309485" cy="2216151"/>
          </a:xfrm>
          <a:prstGeom prst="rect">
            <a:avLst/>
          </a:prstGeom>
          <a:ln w="38100">
            <a:solidFill>
              <a:schemeClr val="bg1"/>
            </a:solidFill>
          </a:ln>
        </p:spPr>
      </p:pic>
      <p:pic>
        <p:nvPicPr>
          <p:cNvPr id="4" name="Picture 3">
            <a:extLst>
              <a:ext uri="{FF2B5EF4-FFF2-40B4-BE49-F238E27FC236}">
                <a16:creationId xmlns:a16="http://schemas.microsoft.com/office/drawing/2014/main" id="{178817EB-6F67-43ED-970D-3BAB45A65532}"/>
              </a:ext>
            </a:extLst>
          </p:cNvPr>
          <p:cNvPicPr>
            <a:picLocks noChangeAspect="1"/>
          </p:cNvPicPr>
          <p:nvPr/>
        </p:nvPicPr>
        <p:blipFill>
          <a:blip r:embed="rId7"/>
          <a:stretch>
            <a:fillRect/>
          </a:stretch>
        </p:blipFill>
        <p:spPr>
          <a:xfrm>
            <a:off x="492731" y="3270830"/>
            <a:ext cx="3489885" cy="1434517"/>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1CDE5CAC-598F-491E-B84D-03FC3DA8A56A}"/>
              </a:ext>
            </a:extLst>
          </p:cNvPr>
          <p:cNvPicPr>
            <a:picLocks noChangeAspect="1"/>
          </p:cNvPicPr>
          <p:nvPr/>
        </p:nvPicPr>
        <p:blipFill>
          <a:blip r:embed="rId8"/>
          <a:stretch>
            <a:fillRect/>
          </a:stretch>
        </p:blipFill>
        <p:spPr>
          <a:xfrm>
            <a:off x="6195948" y="938586"/>
            <a:ext cx="2059052" cy="1623299"/>
          </a:xfrm>
          <a:prstGeom prst="rect">
            <a:avLst/>
          </a:prstGeom>
        </p:spPr>
      </p:pic>
    </p:spTree>
    <p:extLst>
      <p:ext uri="{BB962C8B-B14F-4D97-AF65-F5344CB8AC3E}">
        <p14:creationId xmlns:p14="http://schemas.microsoft.com/office/powerpoint/2010/main" val="3282488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DA2BDEB-7169-44F3-9DD9-7DADF1099FE6}"/>
              </a:ext>
            </a:extLst>
          </p:cNvPr>
          <p:cNvSpPr/>
          <p:nvPr/>
        </p:nvSpPr>
        <p:spPr>
          <a:xfrm>
            <a:off x="1542197" y="2735526"/>
            <a:ext cx="5747603" cy="1568450"/>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96145FB-4F34-4C2A-A63A-EAFF5FB1D232}"/>
              </a:ext>
            </a:extLst>
          </p:cNvPr>
          <p:cNvSpPr/>
          <p:nvPr/>
        </p:nvSpPr>
        <p:spPr>
          <a:xfrm>
            <a:off x="1542197" y="1490926"/>
            <a:ext cx="5747603" cy="1206465"/>
          </a:xfrm>
          <a:prstGeom prst="round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0291A6EC-75F2-416D-BE14-996FC8604CB6}"/>
              </a:ext>
            </a:extLst>
          </p:cNvPr>
          <p:cNvSpPr/>
          <p:nvPr/>
        </p:nvSpPr>
        <p:spPr>
          <a:xfrm>
            <a:off x="3460750" y="1148026"/>
            <a:ext cx="3424546" cy="3468629"/>
          </a:xfrm>
          <a:prstGeom prst="roundRect">
            <a:avLst/>
          </a:prstGeom>
          <a:gradFill>
            <a:gsLst>
              <a:gs pos="47000">
                <a:srgbClr val="81939C"/>
              </a:gs>
              <a:gs pos="0">
                <a:schemeClr val="bg1">
                  <a:lumMod val="85000"/>
                </a:schemeClr>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7">
            <a:hlinkClick r:id="rId3" action="ppaction://hlinksldjump"/>
            <a:extLst>
              <a:ext uri="{FF2B5EF4-FFF2-40B4-BE49-F238E27FC236}">
                <a16:creationId xmlns:a16="http://schemas.microsoft.com/office/drawing/2014/main" id="{EAF9A368-3BF2-4C41-AED7-7007A0F46677}"/>
              </a:ext>
            </a:extLst>
          </p:cNvPr>
          <p:cNvPicPr>
            <a:picLocks noGrp="1" noChangeAspect="1"/>
          </p:cNvPicPr>
          <p:nvPr>
            <p:ph sz="quarter" idx="15"/>
          </p:nvPr>
        </p:nvPicPr>
        <p:blipFill>
          <a:blip r:embed="rId4"/>
          <a:stretch>
            <a:fillRect/>
          </a:stretch>
        </p:blipFill>
        <p:spPr>
          <a:xfrm>
            <a:off x="8484432" y="0"/>
            <a:ext cx="659568" cy="577458"/>
          </a:xfrm>
        </p:spPr>
      </p:pic>
      <p:sp>
        <p:nvSpPr>
          <p:cNvPr id="6" name="Title 3">
            <a:extLst>
              <a:ext uri="{FF2B5EF4-FFF2-40B4-BE49-F238E27FC236}">
                <a16:creationId xmlns:a16="http://schemas.microsoft.com/office/drawing/2014/main" id="{8E3A5748-550A-41BB-B615-04D6D998D2BC}"/>
              </a:ext>
            </a:extLst>
          </p:cNvPr>
          <p:cNvSpPr>
            <a:spLocks noGrp="1"/>
          </p:cNvSpPr>
          <p:nvPr>
            <p:ph type="title"/>
          </p:nvPr>
        </p:nvSpPr>
        <p:spPr>
          <a:xfrm>
            <a:off x="757513" y="339384"/>
            <a:ext cx="7164680" cy="476147"/>
          </a:xfrm>
        </p:spPr>
        <p:txBody>
          <a:bodyPr/>
          <a:lstStyle/>
          <a:p>
            <a:r>
              <a:rPr lang="en-US" dirty="0"/>
              <a:t>Row Level Security</a:t>
            </a:r>
          </a:p>
        </p:txBody>
      </p:sp>
      <p:cxnSp>
        <p:nvCxnSpPr>
          <p:cNvPr id="7" name="Straight Connector 6">
            <a:extLst>
              <a:ext uri="{FF2B5EF4-FFF2-40B4-BE49-F238E27FC236}">
                <a16:creationId xmlns:a16="http://schemas.microsoft.com/office/drawing/2014/main" id="{919BD43A-8ECE-441B-B950-6596FB529BD6}"/>
              </a:ext>
            </a:extLst>
          </p:cNvPr>
          <p:cNvCxnSpPr/>
          <p:nvPr/>
        </p:nvCxnSpPr>
        <p:spPr>
          <a:xfrm>
            <a:off x="829056" y="815531"/>
            <a:ext cx="7229856" cy="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2" name="Diagram 1">
            <a:extLst>
              <a:ext uri="{FF2B5EF4-FFF2-40B4-BE49-F238E27FC236}">
                <a16:creationId xmlns:a16="http://schemas.microsoft.com/office/drawing/2014/main" id="{4632EBB3-DA33-4F38-9DFC-A8416783FDA3}"/>
              </a:ext>
            </a:extLst>
          </p:cNvPr>
          <p:cNvGraphicFramePr/>
          <p:nvPr>
            <p:extLst>
              <p:ext uri="{D42A27DB-BD31-4B8C-83A1-F6EECF244321}">
                <p14:modId xmlns:p14="http://schemas.microsoft.com/office/powerpoint/2010/main" val="2839303426"/>
              </p:ext>
            </p:extLst>
          </p:nvPr>
        </p:nvGraphicFramePr>
        <p:xfrm>
          <a:off x="1786509" y="1216783"/>
          <a:ext cx="4982591" cy="33311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TextBox 8">
            <a:extLst>
              <a:ext uri="{FF2B5EF4-FFF2-40B4-BE49-F238E27FC236}">
                <a16:creationId xmlns:a16="http://schemas.microsoft.com/office/drawing/2014/main" id="{F8A7D7CF-8BCC-49A2-8D55-06A813323600}"/>
              </a:ext>
            </a:extLst>
          </p:cNvPr>
          <p:cNvSpPr txBox="1"/>
          <p:nvPr/>
        </p:nvSpPr>
        <p:spPr>
          <a:xfrm>
            <a:off x="4415998" y="1148025"/>
            <a:ext cx="1462773" cy="276999"/>
          </a:xfrm>
          <a:prstGeom prst="rect">
            <a:avLst/>
          </a:prstGeom>
          <a:noFill/>
        </p:spPr>
        <p:txBody>
          <a:bodyPr wrap="none" rtlCol="0">
            <a:spAutoFit/>
          </a:bodyPr>
          <a:lstStyle/>
          <a:p>
            <a:pPr algn="l"/>
            <a:r>
              <a:rPr lang="en-US" sz="1200" dirty="0">
                <a:solidFill>
                  <a:schemeClr val="tx1">
                    <a:lumMod val="65000"/>
                    <a:lumOff val="35000"/>
                  </a:schemeClr>
                </a:solidFill>
                <a:latin typeface="Segoe UI Semibold" panose="020B0702040204020203" pitchFamily="34" charset="0"/>
                <a:cs typeface="Segoe UI Semibold" panose="020B0702040204020203" pitchFamily="34" charset="0"/>
              </a:rPr>
              <a:t>Team/Department</a:t>
            </a:r>
          </a:p>
        </p:txBody>
      </p:sp>
      <p:sp>
        <p:nvSpPr>
          <p:cNvPr id="12" name="Rectangle: Rounded Corners 11">
            <a:extLst>
              <a:ext uri="{FF2B5EF4-FFF2-40B4-BE49-F238E27FC236}">
                <a16:creationId xmlns:a16="http://schemas.microsoft.com/office/drawing/2014/main" id="{0992A337-5C17-4B25-8E7D-6A8697AE0C1B}"/>
              </a:ext>
            </a:extLst>
          </p:cNvPr>
          <p:cNvSpPr/>
          <p:nvPr/>
        </p:nvSpPr>
        <p:spPr>
          <a:xfrm>
            <a:off x="5229701" y="1411375"/>
            <a:ext cx="1620574" cy="2969555"/>
          </a:xfrm>
          <a:prstGeom prst="roundRect">
            <a:avLst/>
          </a:prstGeom>
          <a:noFill/>
          <a:ln>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8AD7D34-FC09-4F81-8A56-602367161A46}"/>
              </a:ext>
            </a:extLst>
          </p:cNvPr>
          <p:cNvCxnSpPr/>
          <p:nvPr/>
        </p:nvCxnSpPr>
        <p:spPr>
          <a:xfrm flipH="1">
            <a:off x="3256280" y="2094158"/>
            <a:ext cx="14605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B5DCAEA-2EDC-4A03-B7EF-23ED4D9FDBA7}"/>
              </a:ext>
            </a:extLst>
          </p:cNvPr>
          <p:cNvSpPr txBox="1"/>
          <p:nvPr/>
        </p:nvSpPr>
        <p:spPr>
          <a:xfrm>
            <a:off x="5662648" y="4078593"/>
            <a:ext cx="803425" cy="276999"/>
          </a:xfrm>
          <a:prstGeom prst="rect">
            <a:avLst/>
          </a:prstGeom>
          <a:noFill/>
        </p:spPr>
        <p:txBody>
          <a:bodyPr wrap="none" rtlCol="0">
            <a:spAutoFit/>
          </a:bodyPr>
          <a:lstStyle/>
          <a:p>
            <a:pPr algn="l"/>
            <a:r>
              <a:rPr lang="en-US" sz="1200" dirty="0">
                <a:solidFill>
                  <a:schemeClr val="tx1">
                    <a:lumMod val="65000"/>
                    <a:lumOff val="35000"/>
                  </a:schemeClr>
                </a:solidFill>
                <a:latin typeface="Segoe UI Semibold" panose="020B0702040204020203" pitchFamily="34" charset="0"/>
                <a:cs typeface="Segoe UI Semibold" panose="020B0702040204020203" pitchFamily="34" charset="0"/>
              </a:rPr>
              <a:t>End User</a:t>
            </a:r>
          </a:p>
        </p:txBody>
      </p:sp>
    </p:spTree>
    <p:extLst>
      <p:ext uri="{BB962C8B-B14F-4D97-AF65-F5344CB8AC3E}">
        <p14:creationId xmlns:p14="http://schemas.microsoft.com/office/powerpoint/2010/main" val="3083204700"/>
      </p:ext>
    </p:extLst>
  </p:cSld>
  <p:clrMapOvr>
    <a:masterClrMapping/>
  </p:clrMapOvr>
</p:sld>
</file>

<file path=ppt/theme/theme1.xml><?xml version="1.0" encoding="utf-8"?>
<a:theme xmlns:a="http://schemas.openxmlformats.org/drawingml/2006/main" name="Office Theme">
  <a:themeElements>
    <a:clrScheme name="Crayon">
      <a:dk1>
        <a:sysClr val="windowText" lastClr="000000"/>
      </a:dk1>
      <a:lt1>
        <a:sysClr val="window" lastClr="FFFFFF"/>
      </a:lt1>
      <a:dk2>
        <a:srgbClr val="44546A"/>
      </a:dk2>
      <a:lt2>
        <a:srgbClr val="E7E6E6"/>
      </a:lt2>
      <a:accent1>
        <a:srgbClr val="FF6B4D"/>
      </a:accent1>
      <a:accent2>
        <a:srgbClr val="0C222C"/>
      </a:accent2>
      <a:accent3>
        <a:srgbClr val="0A4F5C"/>
      </a:accent3>
      <a:accent4>
        <a:srgbClr val="F92900"/>
      </a:accent4>
      <a:accent5>
        <a:srgbClr val="246685"/>
      </a:accent5>
      <a:accent6>
        <a:srgbClr val="073B45"/>
      </a:accent6>
      <a:hlink>
        <a:srgbClr val="0563C1"/>
      </a:hlink>
      <a:folHlink>
        <a:srgbClr val="954F72"/>
      </a:folHlink>
    </a:clrScheme>
    <a:fontScheme name="Crayon">
      <a:majorFont>
        <a:latin typeface="Arial Nova Light"/>
        <a:ea typeface=""/>
        <a:cs typeface=""/>
      </a:majorFont>
      <a:minorFont>
        <a:latin typeface="Arial Nov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600">
            <a:solidFill>
              <a:srgbClr val="094E5D"/>
            </a:solidFill>
          </a:defRPr>
        </a:defPPr>
      </a:lstStyle>
    </a:txDef>
  </a:objectDefaults>
  <a:extraClrSchemeLst/>
  <a:extLst>
    <a:ext uri="{05A4C25C-085E-4340-85A3-A5531E510DB2}">
      <thm15:themeFamily xmlns:thm15="http://schemas.microsoft.com/office/thememl/2012/main" name="Crayon-PowerPoint" id="{8950B4ED-5DEF-0044-84E5-776A713CF5C6}" vid="{6A759892-BA3B-864B-A6B4-017636926A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B6803C7-B61F-4F08-9E7A-739E74F01B09}">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BCBDC493026B46BA6E66DE5BC62D0C" ma:contentTypeVersion="12" ma:contentTypeDescription="Create a new document." ma:contentTypeScope="" ma:versionID="c45c1eebcd41ad68e6e3be21a1fe88f3">
  <xsd:schema xmlns:xsd="http://www.w3.org/2001/XMLSchema" xmlns:xs="http://www.w3.org/2001/XMLSchema" xmlns:p="http://schemas.microsoft.com/office/2006/metadata/properties" xmlns:ns2="d8d346bd-f26f-4738-89fd-24b22530bee4" xmlns:ns3="f49d5ac3-28ad-482c-a993-d82e0c5f0434" targetNamespace="http://schemas.microsoft.com/office/2006/metadata/properties" ma:root="true" ma:fieldsID="26d06598a613fe11eba1e96b2e7aa673" ns2:_="" ns3:_="">
    <xsd:import namespace="d8d346bd-f26f-4738-89fd-24b22530bee4"/>
    <xsd:import namespace="f49d5ac3-28ad-482c-a993-d82e0c5f043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d346bd-f26f-4738-89fd-24b22530bee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49d5ac3-28ad-482c-a993-d82e0c5f043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33EBB7-5623-4717-BB36-148AB14A77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d346bd-f26f-4738-89fd-24b22530bee4"/>
    <ds:schemaRef ds:uri="f49d5ac3-28ad-482c-a993-d82e0c5f04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1B38F6-A0A9-4824-A590-4F6CAEEC9235}">
  <ds:schemaRefs>
    <ds:schemaRef ds:uri="http://schemas.microsoft.com/sharepoint/v3/contenttype/forms"/>
  </ds:schemaRefs>
</ds:datastoreItem>
</file>

<file path=customXml/itemProps3.xml><?xml version="1.0" encoding="utf-8"?>
<ds:datastoreItem xmlns:ds="http://schemas.openxmlformats.org/officeDocument/2006/customXml" ds:itemID="{A48B07CC-7B75-4B6B-B0A2-5331322454B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Crayon ppt template with examples of use</Template>
  <TotalTime>2903</TotalTime>
  <Words>1059</Words>
  <Application>Microsoft Office PowerPoint</Application>
  <PresentationFormat>On-screen Show (16:9)</PresentationFormat>
  <Paragraphs>129</Paragraphs>
  <Slides>9</Slides>
  <Notes>8</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Arial Nova Light</vt:lpstr>
      <vt:lpstr>Calibri</vt:lpstr>
      <vt:lpstr>Segoe UI Semibold</vt:lpstr>
      <vt:lpstr>Times New Roman</vt:lpstr>
      <vt:lpstr>Wingdings 2</vt:lpstr>
      <vt:lpstr>Office Theme</vt:lpstr>
      <vt:lpstr>Microsoft Power BI</vt:lpstr>
      <vt:lpstr>Why Power BI?</vt:lpstr>
      <vt:lpstr>Why Power BI?</vt:lpstr>
      <vt:lpstr>Power BI Overview</vt:lpstr>
      <vt:lpstr>Power BI Licensing</vt:lpstr>
      <vt:lpstr>Free vs Pro License</vt:lpstr>
      <vt:lpstr>Teams Full Integration</vt:lpstr>
      <vt:lpstr>M365 Usage Metrics, SCOM, SCCM</vt:lpstr>
      <vt:lpstr>Row Level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Tham</dc:creator>
  <cp:lastModifiedBy>Peter Tham</cp:lastModifiedBy>
  <cp:revision>22</cp:revision>
  <dcterms:created xsi:type="dcterms:W3CDTF">2020-11-04T15:00:14Z</dcterms:created>
  <dcterms:modified xsi:type="dcterms:W3CDTF">2021-01-04T11:43:21Z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0x010100AABCBDC493026B46BA6E66DE5BC62D0C</vt:lpwstr>
  </property>
</Properties>
</file>