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3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17913-4BFB-403D-9685-CE20CEAD5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7" r="18370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67BD-42FC-471A-B951-7DD0669D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EZ Fit Tracker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EE109-7FA4-4A8E-B6D7-07C077B0D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3</a:t>
            </a:r>
          </a:p>
          <a:p>
            <a:pPr>
              <a:lnSpc>
                <a:spcPct val="14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 Rios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Peter Nguyen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Ryan Owens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Kadesky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8627-434A-49F1-A460-C5347F8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EZ Fit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BA0-C2DB-46C4-8BA3-98DE281A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Clients who use EZ Fit Tracker have the intention to build a better lifestyle center around health and workout. This application can help clients keep track of meal planning, workout regiments, as well as weather forecasting. We’ve also included a BMI calculator to measure body mass.</a:t>
            </a:r>
          </a:p>
        </p:txBody>
      </p:sp>
    </p:spTree>
    <p:extLst>
      <p:ext uri="{BB962C8B-B14F-4D97-AF65-F5344CB8AC3E}">
        <p14:creationId xmlns:p14="http://schemas.microsoft.com/office/powerpoint/2010/main" val="287417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99F64-D44A-4C59-A3D9-845689AD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BMI Calculator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D9ED-85EF-429C-AEEE-1065C1AD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We used </a:t>
            </a:r>
            <a:r>
              <a:rPr lang="en-US" dirty="0" err="1"/>
              <a:t>Javascript</a:t>
            </a:r>
            <a:r>
              <a:rPr lang="en-US" dirty="0"/>
              <a:t> to create a simple body mass index calculator.</a:t>
            </a:r>
          </a:p>
        </p:txBody>
      </p:sp>
    </p:spTree>
    <p:extLst>
      <p:ext uri="{BB962C8B-B14F-4D97-AF65-F5344CB8AC3E}">
        <p14:creationId xmlns:p14="http://schemas.microsoft.com/office/powerpoint/2010/main" val="244157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27A4-094A-40A1-B977-1D5BB720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C28B-6DA9-4C4A-9A70-765A7A0F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We used a food database API to be able to scan bar codes to display what name and how many calories the item has.</a:t>
            </a:r>
          </a:p>
        </p:txBody>
      </p:sp>
    </p:spTree>
    <p:extLst>
      <p:ext uri="{BB962C8B-B14F-4D97-AF65-F5344CB8AC3E}">
        <p14:creationId xmlns:p14="http://schemas.microsoft.com/office/powerpoint/2010/main" val="70418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F768D-BF67-46AB-94A2-05FBEF1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65E5-67CC-4256-A74B-EC5E593B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We used a weather API to create a weekly calendar to show the weather and making a workout suggestion based on the weather.</a:t>
            </a:r>
          </a:p>
        </p:txBody>
      </p:sp>
    </p:spTree>
    <p:extLst>
      <p:ext uri="{BB962C8B-B14F-4D97-AF65-F5344CB8AC3E}">
        <p14:creationId xmlns:p14="http://schemas.microsoft.com/office/powerpoint/2010/main" val="32457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1E52-05FC-436E-94CF-CCDFB427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EZ Fit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32BA-9A5B-4B24-8B57-DBFBC9E9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Materialized CSS</a:t>
            </a:r>
          </a:p>
          <a:p>
            <a:pPr marL="285750" indent="-285750">
              <a:buFontTx/>
              <a:buChar char="-"/>
            </a:pPr>
            <a:r>
              <a:rPr lang="en-US" dirty="0"/>
              <a:t>EDAMAM API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Openweathermap</a:t>
            </a:r>
            <a:r>
              <a:rPr lang="en-US" dirty="0"/>
              <a:t>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97831365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13A21"/>
      </a:dk2>
      <a:lt2>
        <a:srgbClr val="E8E4E2"/>
      </a:lt2>
      <a:accent1>
        <a:srgbClr val="23ADE0"/>
      </a:accent1>
      <a:accent2>
        <a:srgbClr val="14B59D"/>
      </a:accent2>
      <a:accent3>
        <a:srgbClr val="20B762"/>
      </a:accent3>
      <a:accent4>
        <a:srgbClr val="14BB17"/>
      </a:accent4>
      <a:accent5>
        <a:srgbClr val="5DB620"/>
      </a:accent5>
      <a:accent6>
        <a:srgbClr val="90AC13"/>
      </a:accent6>
      <a:hlink>
        <a:srgbClr val="47913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Meiryo</vt:lpstr>
      <vt:lpstr>Corbel</vt:lpstr>
      <vt:lpstr>ShojiVTI</vt:lpstr>
      <vt:lpstr>EZ Fit Tracker</vt:lpstr>
      <vt:lpstr>EZ Fit Tracker</vt:lpstr>
      <vt:lpstr>BMI Calculator</vt:lpstr>
      <vt:lpstr>Food</vt:lpstr>
      <vt:lpstr>Weather</vt:lpstr>
      <vt:lpstr>EZ Fit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Fit Tracker</dc:title>
  <dc:creator>peter nguyen</dc:creator>
  <cp:lastModifiedBy>peter nguyen</cp:lastModifiedBy>
  <cp:revision>4</cp:revision>
  <dcterms:created xsi:type="dcterms:W3CDTF">2021-03-24T23:57:59Z</dcterms:created>
  <dcterms:modified xsi:type="dcterms:W3CDTF">2021-03-25T00:26:59Z</dcterms:modified>
</cp:coreProperties>
</file>