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0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9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9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0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2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4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7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13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1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3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2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0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17913-4BFB-403D-9685-CE20CEAD5F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17" r="18370" b="-2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0"/>
            <a:ext cx="7765922" cy="616761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867BD-42FC-471A-B951-7DD0669D5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634" y="332450"/>
            <a:ext cx="6754447" cy="1471622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/>
              <a:t>EZ Fit Tracker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753806"/>
            <a:ext cx="4425696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EE109-7FA4-4A8E-B6D7-07C077B0D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4637" y="1940001"/>
            <a:ext cx="6754446" cy="383459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 3</a:t>
            </a:r>
          </a:p>
          <a:p>
            <a:pPr>
              <a:lnSpc>
                <a:spcPct val="14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Andre Rios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Peter Nguyen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Ryan Owens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Stephen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Kadesky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3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38627-434A-49F1-A460-C5347F80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EZ Fit Tracker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6BA0-C2DB-46C4-8BA3-98DE281A2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r>
              <a:rPr lang="en-US" dirty="0"/>
              <a:t>Clients who use EZ Fit Tracker have the intention to build a better lifestyle centered around a healthy diet and exercise. This application can help clients keep track of caloric intake, workout options, as well as BMI calculations.</a:t>
            </a:r>
          </a:p>
        </p:txBody>
      </p:sp>
    </p:spTree>
    <p:extLst>
      <p:ext uri="{BB962C8B-B14F-4D97-AF65-F5344CB8AC3E}">
        <p14:creationId xmlns:p14="http://schemas.microsoft.com/office/powerpoint/2010/main" val="287417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6186DD79-F4CA-4DD7-9C78-AC180665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495508"/>
            <a:ext cx="4426072" cy="43680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99F64-D44A-4C59-A3D9-845689ADA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952825"/>
            <a:ext cx="3411973" cy="36356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BMI Calculator</a:t>
            </a: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4426072" cy="15144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514475"/>
            <a:ext cx="7765922" cy="435699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0132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51" y="5863306"/>
            <a:ext cx="12192001" cy="99469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80746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0D9ED-85EF-429C-AEEE-1065C1AD9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9" y="1952825"/>
            <a:ext cx="6431173" cy="3635693"/>
          </a:xfrm>
        </p:spPr>
        <p:txBody>
          <a:bodyPr>
            <a:normAutofit/>
          </a:bodyPr>
          <a:lstStyle/>
          <a:p>
            <a:r>
              <a:rPr lang="en-US" dirty="0"/>
              <a:t>We used JavaScript to create a simple body mass index calculator.</a:t>
            </a:r>
          </a:p>
        </p:txBody>
      </p:sp>
    </p:spTree>
    <p:extLst>
      <p:ext uri="{BB962C8B-B14F-4D97-AF65-F5344CB8AC3E}">
        <p14:creationId xmlns:p14="http://schemas.microsoft.com/office/powerpoint/2010/main" val="2441573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6DD79-F4CA-4DD7-9C78-AC180665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495508"/>
            <a:ext cx="4426072" cy="43680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D27A4-094A-40A1-B977-1D5BB720D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952825"/>
            <a:ext cx="3411973" cy="36356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Food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4426072" cy="15144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514475"/>
            <a:ext cx="7765922" cy="435699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0132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51" y="5863306"/>
            <a:ext cx="12192001" cy="99469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80746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5C28B-6DA9-4C4A-9A70-765A7A0F1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9" y="1952825"/>
            <a:ext cx="6431173" cy="3635693"/>
          </a:xfrm>
        </p:spPr>
        <p:txBody>
          <a:bodyPr>
            <a:normAutofit/>
          </a:bodyPr>
          <a:lstStyle/>
          <a:p>
            <a:r>
              <a:rPr lang="en-US" dirty="0"/>
              <a:t>We used a food database API to be able to scan bar codes to display what name and how many calories the item has.</a:t>
            </a:r>
          </a:p>
        </p:txBody>
      </p:sp>
    </p:spTree>
    <p:extLst>
      <p:ext uri="{BB962C8B-B14F-4D97-AF65-F5344CB8AC3E}">
        <p14:creationId xmlns:p14="http://schemas.microsoft.com/office/powerpoint/2010/main" val="704181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6DD79-F4CA-4DD7-9C78-AC180665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495508"/>
            <a:ext cx="4426072" cy="43680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0F768D-BF67-46AB-94A2-05FBEF14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952825"/>
            <a:ext cx="3411973" cy="36356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Weather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4426072" cy="15144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514475"/>
            <a:ext cx="7765922" cy="435699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0132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51" y="5863306"/>
            <a:ext cx="12192001" cy="99469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80746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D65E5-67CC-4256-A74B-EC5E593B6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9" y="1952825"/>
            <a:ext cx="6431173" cy="3635693"/>
          </a:xfrm>
        </p:spPr>
        <p:txBody>
          <a:bodyPr>
            <a:normAutofit/>
          </a:bodyPr>
          <a:lstStyle/>
          <a:p>
            <a:r>
              <a:rPr lang="en-US" dirty="0"/>
              <a:t>We used a weather API to create a weekly calendar to show the weather and making a workout suggestion based on the weather.</a:t>
            </a:r>
          </a:p>
        </p:txBody>
      </p:sp>
    </p:spTree>
    <p:extLst>
      <p:ext uri="{BB962C8B-B14F-4D97-AF65-F5344CB8AC3E}">
        <p14:creationId xmlns:p14="http://schemas.microsoft.com/office/powerpoint/2010/main" val="324579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6DD79-F4CA-4DD7-9C78-AC180665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495508"/>
            <a:ext cx="4426072" cy="43680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A5BA2-5256-4884-A8BF-88188BA0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952825"/>
            <a:ext cx="3411973" cy="3635693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FUTURE ENHANCEMENTS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4426072" cy="15144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514475"/>
            <a:ext cx="7765922" cy="435699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0132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51" y="5863306"/>
            <a:ext cx="12192001" cy="99469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80746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1EC88-3C51-427C-814E-19A63C2B7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9" y="1952825"/>
            <a:ext cx="6431173" cy="363569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workouts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Saved food searches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Calorie calculator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Integration to cell phone camera</a:t>
            </a:r>
          </a:p>
        </p:txBody>
      </p:sp>
    </p:spTree>
    <p:extLst>
      <p:ext uri="{BB962C8B-B14F-4D97-AF65-F5344CB8AC3E}">
        <p14:creationId xmlns:p14="http://schemas.microsoft.com/office/powerpoint/2010/main" val="103639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91E52-05FC-436E-94CF-CCDFB427E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2" y="4872251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EZ Fit Tracker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832BA-9A5B-4B24-8B57-DBFBC9E95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2" y="705114"/>
            <a:ext cx="9935571" cy="3703114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Materialized CSS</a:t>
            </a:r>
          </a:p>
          <a:p>
            <a:pPr marL="285750" indent="-285750">
              <a:buFontTx/>
              <a:buChar char="-"/>
            </a:pPr>
            <a:r>
              <a:rPr lang="en-US" dirty="0"/>
              <a:t>EDAMAM API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Openweathermap</a:t>
            </a:r>
            <a:r>
              <a:rPr lang="en-US" dirty="0"/>
              <a:t> API</a:t>
            </a:r>
          </a:p>
          <a:p>
            <a:pPr marL="285750" indent="-285750">
              <a:buFontTx/>
              <a:buChar char="-"/>
            </a:pPr>
            <a:r>
              <a:rPr lang="en-US" dirty="0"/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978313654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DarkSeedLeftStep">
      <a:dk1>
        <a:srgbClr val="000000"/>
      </a:dk1>
      <a:lt1>
        <a:srgbClr val="FFFFFF"/>
      </a:lt1>
      <a:dk2>
        <a:srgbClr val="213A21"/>
      </a:dk2>
      <a:lt2>
        <a:srgbClr val="E8E4E2"/>
      </a:lt2>
      <a:accent1>
        <a:srgbClr val="23ADE0"/>
      </a:accent1>
      <a:accent2>
        <a:srgbClr val="14B59D"/>
      </a:accent2>
      <a:accent3>
        <a:srgbClr val="20B762"/>
      </a:accent3>
      <a:accent4>
        <a:srgbClr val="14BB17"/>
      </a:accent4>
      <a:accent5>
        <a:srgbClr val="5DB620"/>
      </a:accent5>
      <a:accent6>
        <a:srgbClr val="90AC13"/>
      </a:accent6>
      <a:hlink>
        <a:srgbClr val="479130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149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Meiryo</vt:lpstr>
      <vt:lpstr>Arial</vt:lpstr>
      <vt:lpstr>Corbel</vt:lpstr>
      <vt:lpstr>ShojiVTI</vt:lpstr>
      <vt:lpstr>EZ Fit Tracker</vt:lpstr>
      <vt:lpstr>EZ Fit Tracker</vt:lpstr>
      <vt:lpstr>BMI Calculator</vt:lpstr>
      <vt:lpstr>Food</vt:lpstr>
      <vt:lpstr>Weather</vt:lpstr>
      <vt:lpstr>FUTURE ENHANCEMENTS</vt:lpstr>
      <vt:lpstr>EZ Fit Tracker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 Fit Tracker</dc:title>
  <dc:creator>peter nguyen</dc:creator>
  <cp:lastModifiedBy>peter nguyen</cp:lastModifiedBy>
  <cp:revision>5</cp:revision>
  <dcterms:created xsi:type="dcterms:W3CDTF">2021-03-24T23:57:59Z</dcterms:created>
  <dcterms:modified xsi:type="dcterms:W3CDTF">2021-03-26T02:31:45Z</dcterms:modified>
</cp:coreProperties>
</file>