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B35C-911F-E8A8-7832-7CBCF4F44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C1DFA-37CB-776A-4D34-8D2A1E5FF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0291-82D0-21F7-798F-A06B741B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F921-750D-5823-0A72-5405114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8B61-DF17-B95F-512B-D865DACC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617C-AA50-DB06-300D-1484459B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8FEEF-BBD5-6D75-BC6C-F148EA436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3F3A-B8F8-1005-2D1B-585336E7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F65F-8272-0DFC-A7F7-441F5123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3661-9ACF-03FA-E1CF-9A42EE82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2F36F-7F5A-E2EF-C66A-A4E213DDA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FDCF8-E65B-382B-EE61-C9DF6DDC1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4433-45D0-7EE4-D9C8-81D0706D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1A29-E926-CA8E-B9F5-9FF1F5DF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ACBF-E7B6-DB01-7F73-586802D4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00A7-E549-137F-BF16-0504511E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CA2D-2A8E-81B1-2FEA-0B4E5F1D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7287-70DF-4934-C5F8-6A8BE65E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FF0F-1867-2D68-3B6C-C66406D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8973-3958-6753-F974-CA8D03D5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8CBF-65D2-23AA-DE3D-07E8E6C4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AC59-40EA-B241-AA0A-1F7E066C6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E3F4-5A5C-C6C5-F608-67856B54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497E1-1C6A-5C68-5B80-F105DC71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A907-7DD1-9C63-F26A-50A7C51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E30D-EFA4-E1D2-6879-77847977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3FEB-C765-B2A9-95CF-9287CDF27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C1B55-020A-5008-9CC7-80DC0C49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2C51-D444-DAAD-079E-A6FF141A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1DB56-0B18-3D0E-C4E4-8D03174A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E450E-3926-68BC-8CF8-5D6D9B49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2047-3B1D-4C11-8811-A22A60B8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EC080-2CF8-CBFB-6213-556D9E7B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2B0AD-0108-5BAF-03B5-85AB6108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1F4AE-540B-2042-6F67-09B4204F6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F48F3-F60C-EBA9-4C14-DFC30B084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B9FF8-2791-592F-72E0-FF8E4A0A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E17F2-00C3-5E12-5F8C-FC2265DA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A8ADD-02C3-929D-9414-4AEC3587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7DCB-DACA-91D2-ADF6-4857D748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B7C59-0763-F7F0-7A83-B4712777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5D40-EA1D-D1D8-2A03-5EFE5E66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3959D-798E-043E-7BA2-F40CF98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69EEE-BF4B-7DB3-2018-7C0E6967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7F8AA-8D02-EB86-A07E-AC87DF8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1CB24-0B1D-6C41-CFFE-D19BB613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58EF-98B9-8115-AB9D-705D7A4D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E707-B756-4A01-02B0-D0DEF50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0AABD-49E8-7052-E0A5-83DEE6E1C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3EFE-9405-B4EF-80AA-B17C324F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A7F10-6989-4DC6-27F8-ECE12573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61AF3-6EEB-711C-70B4-5113CD73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59A5-E2F3-066E-4DC5-E2F15734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90C3D-42F4-E156-4F9C-B115F0BC4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68727-5937-4CCD-7124-7198EEDF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0D0FC-3C45-E000-DD2C-6ECC42FA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89963-BC67-C3C6-00E0-E9FCA951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A8348-A5DF-760B-4832-F2514D97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7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1E21C-D725-4443-3120-9668EF3C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594C2-87A5-6A38-55B1-15246E93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DE85-4150-3D9D-4051-A74DFF99E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AB43A-B861-1A41-A6DB-36B0966359F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4DDA-B16B-D360-88D0-3C9436B78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FB20-6EA3-B51E-052E-D2AC4DA8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684B1-8C84-9045-ABEC-49A19D3C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CBE87CCB-9555-A456-5C98-E852776F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" y="4"/>
            <a:ext cx="10800000" cy="6076924"/>
          </a:xfrm>
          <a:prstGeom prst="rect">
            <a:avLst/>
          </a:prstGeom>
        </p:spPr>
      </p:pic>
      <p:pic>
        <p:nvPicPr>
          <p:cNvPr id="7" name="Picture 6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5D064C6-89B0-56B5-B127-82D07D97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16" y="1116930"/>
            <a:ext cx="3752335" cy="486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E85C7E-959B-92D3-D169-F12848F18F04}"/>
              </a:ext>
            </a:extLst>
          </p:cNvPr>
          <p:cNvSpPr txBox="1"/>
          <p:nvPr/>
        </p:nvSpPr>
        <p:spPr>
          <a:xfrm>
            <a:off x="1057851" y="126125"/>
            <a:ext cx="10076297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-300" dirty="0">
                <a:solidFill>
                  <a:schemeClr val="bg1"/>
                </a:solidFill>
              </a:rPr>
              <a:t>Supercharge your business</a:t>
            </a:r>
          </a:p>
        </p:txBody>
      </p:sp>
      <p:pic>
        <p:nvPicPr>
          <p:cNvPr id="1028" name="Picture 4" descr="Canada flag icon - Country flags">
            <a:extLst>
              <a:ext uri="{FF2B5EF4-FFF2-40B4-BE49-F238E27FC236}">
                <a16:creationId xmlns:a16="http://schemas.microsoft.com/office/drawing/2014/main" id="{A77B3063-03FD-210A-A7E1-7FF242BAA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037" y="4559114"/>
            <a:ext cx="1091514" cy="54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72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87908-CEE7-2EF8-803A-1B5F7ECA2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370E7A7-724B-C094-D090-B07E233E6254}"/>
              </a:ext>
            </a:extLst>
          </p:cNvPr>
          <p:cNvGrpSpPr/>
          <p:nvPr/>
        </p:nvGrpSpPr>
        <p:grpSpPr>
          <a:xfrm>
            <a:off x="0" y="0"/>
            <a:ext cx="12192000" cy="6167093"/>
            <a:chOff x="0" y="-1"/>
            <a:chExt cx="12192000" cy="6167093"/>
          </a:xfrm>
        </p:grpSpPr>
        <p:pic>
          <p:nvPicPr>
            <p:cNvPr id="3" name="Picture 2" descr="A computer screen with white text&#10;&#10;AI-generated content may be incorrect.">
              <a:extLst>
                <a:ext uri="{FF2B5EF4-FFF2-40B4-BE49-F238E27FC236}">
                  <a16:creationId xmlns:a16="http://schemas.microsoft.com/office/drawing/2014/main" id="{AED83E9E-7A58-0D94-1FE4-3D3215D50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0103"/>
            <a:stretch/>
          </p:blipFill>
          <p:spPr>
            <a:xfrm>
              <a:off x="0" y="-1"/>
              <a:ext cx="12192000" cy="6167093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C964FE-C593-9EDE-9CFB-1BD473F3DD35}"/>
                </a:ext>
              </a:extLst>
            </p:cNvPr>
            <p:cNvGrpSpPr/>
            <p:nvPr/>
          </p:nvGrpSpPr>
          <p:grpSpPr>
            <a:xfrm>
              <a:off x="1017019" y="253774"/>
              <a:ext cx="10355320" cy="1461001"/>
              <a:chOff x="1449506" y="315558"/>
              <a:chExt cx="10355320" cy="1461001"/>
            </a:xfrm>
          </p:grpSpPr>
          <p:pic>
            <p:nvPicPr>
              <p:cNvPr id="7" name="Picture 6" descr="A white letter on a black background&#10;&#10;AI-generated content may be incorrect.">
                <a:extLst>
                  <a:ext uri="{FF2B5EF4-FFF2-40B4-BE49-F238E27FC236}">
                    <a16:creationId xmlns:a16="http://schemas.microsoft.com/office/drawing/2014/main" id="{2570ACF3-6220-1298-2CC4-2E9CDE89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0846" y="1289928"/>
                <a:ext cx="3752335" cy="48663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9591EA-0409-5DEC-9381-73BA132708A3}"/>
                  </a:ext>
                </a:extLst>
              </p:cNvPr>
              <p:cNvSpPr txBox="1"/>
              <p:nvPr/>
            </p:nvSpPr>
            <p:spPr>
              <a:xfrm>
                <a:off x="1449506" y="315558"/>
                <a:ext cx="959367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b="1" spc="-300" dirty="0">
                    <a:solidFill>
                      <a:schemeClr val="bg1"/>
                    </a:solidFill>
                  </a:rPr>
                  <a:t>Supercharge your business</a:t>
                </a:r>
              </a:p>
            </p:txBody>
          </p:sp>
          <p:pic>
            <p:nvPicPr>
              <p:cNvPr id="1028" name="Picture 4" descr="Canada flag icon - Country flags">
                <a:extLst>
                  <a:ext uri="{FF2B5EF4-FFF2-40B4-BE49-F238E27FC236}">
                    <a16:creationId xmlns:a16="http://schemas.microsoft.com/office/drawing/2014/main" id="{3257FEC5-934B-C45A-5E53-193766013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67895" y="752690"/>
                <a:ext cx="736931" cy="36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7828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6050427-E430-97E6-6C3F-105C83D050DA}"/>
              </a:ext>
            </a:extLst>
          </p:cNvPr>
          <p:cNvGrpSpPr/>
          <p:nvPr/>
        </p:nvGrpSpPr>
        <p:grpSpPr>
          <a:xfrm>
            <a:off x="696195" y="766119"/>
            <a:ext cx="10798753" cy="4842000"/>
            <a:chOff x="696097" y="926756"/>
            <a:chExt cx="10798753" cy="4842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E1F266-038F-A3CF-AFA8-7AB728F5D331}"/>
                </a:ext>
              </a:extLst>
            </p:cNvPr>
            <p:cNvSpPr>
              <a:spLocks/>
            </p:cNvSpPr>
            <p:nvPr/>
          </p:nvSpPr>
          <p:spPr>
            <a:xfrm>
              <a:off x="696097" y="926756"/>
              <a:ext cx="10798753" cy="484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ADB896-CA0D-D384-23A4-2C47395ECEE4}"/>
                </a:ext>
              </a:extLst>
            </p:cNvPr>
            <p:cNvSpPr txBox="1"/>
            <p:nvPr/>
          </p:nvSpPr>
          <p:spPr>
            <a:xfrm>
              <a:off x="860143" y="926757"/>
              <a:ext cx="1007629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-300" dirty="0">
                  <a:solidFill>
                    <a:schemeClr val="bg1"/>
                  </a:solidFill>
                </a:rPr>
                <a:t>Supercharge your business</a:t>
              </a:r>
            </a:p>
          </p:txBody>
        </p:sp>
        <p:pic>
          <p:nvPicPr>
            <p:cNvPr id="7" name="Picture 6" descr="A white letter on a black background&#10;&#10;AI-generated content may be incorrect.">
              <a:extLst>
                <a:ext uri="{FF2B5EF4-FFF2-40B4-BE49-F238E27FC236}">
                  <a16:creationId xmlns:a16="http://schemas.microsoft.com/office/drawing/2014/main" id="{29A50754-C16A-2AE6-DC6B-7771694F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8864" y="1998684"/>
              <a:ext cx="3752335" cy="486631"/>
            </a:xfrm>
            <a:prstGeom prst="rect">
              <a:avLst/>
            </a:prstGeom>
          </p:spPr>
        </p:pic>
      </p:grpSp>
      <p:pic>
        <p:nvPicPr>
          <p:cNvPr id="17" name="Picture 16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F1756561-D535-ED97-D4ED-B4D17269FD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312"/>
          <a:stretch/>
        </p:blipFill>
        <p:spPr>
          <a:xfrm>
            <a:off x="696195" y="766118"/>
            <a:ext cx="10798753" cy="484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08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Sarateanu, Peter-Nicholas</dc:creator>
  <cp:lastModifiedBy>Sarateanu, Peter-Nicholas</cp:lastModifiedBy>
  <cp:revision>8</cp:revision>
  <dcterms:created xsi:type="dcterms:W3CDTF">2025-03-08T18:31:48Z</dcterms:created>
  <dcterms:modified xsi:type="dcterms:W3CDTF">2025-03-08T22:05:14Z</dcterms:modified>
</cp:coreProperties>
</file>