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0" r:id="rId7"/>
    <p:sldId id="265" r:id="rId8"/>
    <p:sldId id="266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DE7D956-2AE2-41F8-8B7F-28DC95E7F47E}">
          <p14:sldIdLst>
            <p14:sldId id="256"/>
            <p14:sldId id="261"/>
            <p14:sldId id="262"/>
            <p14:sldId id="263"/>
            <p14:sldId id="264"/>
            <p14:sldId id="260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Desarrollo de solución para mejora de gestión de producción y mantenimiento para impresoras 3D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925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Descripción de la Pyme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L" sz="2800" dirty="0" smtClean="0"/>
              <a:t>3Dlux es una microempresa de 3 años de existencia, dedicada al servicio de diseño e impresión 3D FDM, ubicada en el </a:t>
            </a:r>
            <a:r>
              <a:rPr lang="es-CL" sz="2800" dirty="0" err="1" smtClean="0"/>
              <a:t>Cowork</a:t>
            </a:r>
            <a:r>
              <a:rPr lang="es-CL" sz="2800" dirty="0" smtClean="0"/>
              <a:t> IF Blanco Recoleta. Posee </a:t>
            </a:r>
            <a:r>
              <a:rPr lang="es-CL" sz="2800" dirty="0" smtClean="0"/>
              <a:t>8 </a:t>
            </a:r>
            <a:r>
              <a:rPr lang="es-CL" sz="2800" dirty="0" smtClean="0"/>
              <a:t>máquinas impresoras 3D, las cuales tienen un funcionamiento bajo demanda, esto quiere decir que no siempre presenta continuidad de producción; no obstante, hay producciones que pueden superar fácilmente las 48 </a:t>
            </a:r>
            <a:r>
              <a:rPr lang="es-CL" sz="2800" dirty="0" err="1" smtClean="0"/>
              <a:t>hrs</a:t>
            </a:r>
            <a:r>
              <a:rPr lang="es-CL" sz="2800" dirty="0" smtClean="0"/>
              <a:t>.  La empresa está conformada por 3 personas, dos de estas ocupadas en el diseño, producción y gestión del servicio.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63713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Situación actual de la empresa</a:t>
            </a:r>
            <a:endParaRPr lang="es-CL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60848"/>
            <a:ext cx="6034617" cy="4525963"/>
          </a:xfrm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683568" y="141277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dirty="0" smtClean="0"/>
              <a:t>Flujo Recepción de proyectos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1451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CL" dirty="0" smtClean="0"/>
              <a:t>Situación actual de la empresa</a:t>
            </a:r>
            <a:endParaRPr lang="es-CL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68582" y="907851"/>
            <a:ext cx="7431810" cy="792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dirty="0" smtClean="0"/>
              <a:t>Flujo Proceso Impresión </a:t>
            </a:r>
            <a:endParaRPr lang="es-CL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72" y="1696244"/>
            <a:ext cx="8258810" cy="51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3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Esquema actual de Proceso fabricación</a:t>
            </a:r>
            <a:endParaRPr lang="es-CL" dirty="0"/>
          </a:p>
        </p:txBody>
      </p:sp>
      <p:pic>
        <p:nvPicPr>
          <p:cNvPr id="2050" name="Picture 2" descr="https://lh4.googleusercontent.com/HpVvxQkbjriD39berCQle_kfAV_4G1bg6TZhjnb0W3u4-l09g5smAFgYFRJVuBk8VzHhriYcUjrIOxR8o8K3s7WvCP9FJHSwljydaAUaGZY4o-RA1CgABm8IfVTJGLFt_HZveUt33o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239" y="2608405"/>
            <a:ext cx="2060167" cy="154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s://lh5.googleusercontent.com/UpAIDfYzHyJr6-xo8VmUUq5mlztRePDSe_w2FOMoE8kFpsey2KOhvSCZSdNkWNlfQVKv599-XDrNWN8KQnYIH-NKUI92w_nbf5AUmivYw2v8kSChW2PygKGUAoc-DaXggTOrpCfUCD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8" t="14487" r="27176" b="25237"/>
          <a:stretch/>
        </p:blipFill>
        <p:spPr bwMode="auto">
          <a:xfrm>
            <a:off x="2154289" y="2906807"/>
            <a:ext cx="1748583" cy="105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UHRqkf8V8n1DNNoiOau9Nuph1ZQ4GIfUAS8rR_dnA-np-t-zmv7Nbs9bZIRti8JH54nXIWOqI3cDNsKTr4ceVnVbK_yySTx5odVXAWvPLy1_lW9Smhm_mEHQZ70QJuLC5Y0pyDqkPK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8" t="17968" r="20087" b="13460"/>
          <a:stretch/>
        </p:blipFill>
        <p:spPr bwMode="auto">
          <a:xfrm>
            <a:off x="365870" y="2967169"/>
            <a:ext cx="1122413" cy="82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74862" y="2021864"/>
            <a:ext cx="112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i="1" dirty="0" smtClean="0"/>
              <a:t>Necesidades del cliente </a:t>
            </a:r>
            <a:endParaRPr lang="es-CL" sz="1400" i="1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4" t="12357" r="17261" b="8112"/>
          <a:stretch/>
        </p:blipFill>
        <p:spPr>
          <a:xfrm>
            <a:off x="4850733" y="2021864"/>
            <a:ext cx="675567" cy="58028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90" y="2908062"/>
            <a:ext cx="907855" cy="907855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526" y="4005064"/>
            <a:ext cx="1093981" cy="1093981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264518" y="392681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Diseño CAD</a:t>
            </a:r>
            <a:endParaRPr lang="es-CL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430067" y="3550518"/>
            <a:ext cx="7242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i="1" dirty="0" smtClean="0"/>
              <a:t>Pieza en formato </a:t>
            </a:r>
            <a:r>
              <a:rPr lang="es-CL" sz="1100" i="1" dirty="0" smtClean="0">
                <a:solidFill>
                  <a:srgbClr val="FF0000"/>
                </a:solidFill>
              </a:rPr>
              <a:t>.</a:t>
            </a:r>
            <a:r>
              <a:rPr lang="es-CL" sz="1100" i="1" dirty="0" err="1" smtClean="0">
                <a:solidFill>
                  <a:srgbClr val="FF0000"/>
                </a:solidFill>
              </a:rPr>
              <a:t>stl</a:t>
            </a:r>
            <a:r>
              <a:rPr lang="es-CL" sz="1100" i="1" dirty="0" smtClean="0">
                <a:solidFill>
                  <a:srgbClr val="FF0000"/>
                </a:solidFill>
              </a:rPr>
              <a:t> </a:t>
            </a:r>
            <a:endParaRPr lang="es-CL" sz="1100" i="1" dirty="0">
              <a:solidFill>
                <a:srgbClr val="FF000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786350" y="2367005"/>
            <a:ext cx="7072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i="1" dirty="0" smtClean="0"/>
              <a:t>Pieza en formato </a:t>
            </a:r>
            <a:r>
              <a:rPr lang="es-CL" sz="1100" i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s-CL" sz="1100" i="1" dirty="0" err="1" smtClean="0">
                <a:solidFill>
                  <a:schemeClr val="tx2">
                    <a:lumMod val="75000"/>
                  </a:schemeClr>
                </a:solidFill>
              </a:rPr>
              <a:t>gcode</a:t>
            </a:r>
            <a:endParaRPr lang="es-CL" sz="1100" i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10 Conector recto de flecha"/>
          <p:cNvCxnSpPr>
            <a:stCxn id="6" idx="2"/>
          </p:cNvCxnSpPr>
          <p:nvPr/>
        </p:nvCxnSpPr>
        <p:spPr>
          <a:xfrm>
            <a:off x="837184" y="2545084"/>
            <a:ext cx="0" cy="30785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1573610" y="3444234"/>
            <a:ext cx="43204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4139952" y="3435045"/>
            <a:ext cx="233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4372995" y="2283474"/>
            <a:ext cx="0" cy="2339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4372995" y="2283474"/>
            <a:ext cx="36159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4372995" y="3435045"/>
            <a:ext cx="36159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4372995" y="4622498"/>
            <a:ext cx="36159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4792422" y="2631063"/>
            <a:ext cx="9074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200" i="1" dirty="0" err="1" smtClean="0"/>
              <a:t>Hosting</a:t>
            </a:r>
            <a:r>
              <a:rPr lang="es-CL" sz="1200" i="1" dirty="0" smtClean="0"/>
              <a:t> (IP)</a:t>
            </a:r>
            <a:endParaRPr lang="es-CL" sz="1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4792421" y="3788311"/>
            <a:ext cx="710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200" i="1" dirty="0" err="1" smtClean="0"/>
              <a:t>MicroSD</a:t>
            </a:r>
            <a:endParaRPr lang="es-CL" sz="1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4890942" y="4822046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200" i="1" dirty="0" smtClean="0"/>
              <a:t>USB</a:t>
            </a:r>
            <a:endParaRPr lang="es-CL" sz="1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2411760" y="400140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Laminación</a:t>
            </a:r>
            <a:endParaRPr lang="es-CL" b="1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300192" y="212733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Impresión 3D</a:t>
            </a:r>
            <a:endParaRPr lang="es-CL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638000" y="4622498"/>
            <a:ext cx="124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i="1" dirty="0" smtClean="0"/>
              <a:t>Pieza Impresa </a:t>
            </a:r>
            <a:endParaRPr lang="es-CL" sz="1400" i="1" dirty="0"/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7200322" y="4199623"/>
            <a:ext cx="0" cy="30785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>
            <a:off x="5735507" y="3381174"/>
            <a:ext cx="36159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3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 de marco a trabajar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err="1" smtClean="0"/>
              <a:t>Design</a:t>
            </a:r>
            <a:r>
              <a:rPr lang="es-CL" dirty="0" smtClean="0"/>
              <a:t> </a:t>
            </a:r>
            <a:r>
              <a:rPr lang="es-CL" dirty="0" smtClean="0"/>
              <a:t>Thinking 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2492896"/>
            <a:ext cx="5240337" cy="269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65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Empatizar</a:t>
            </a:r>
            <a:r>
              <a:rPr lang="es-CL" dirty="0" smtClean="0"/>
              <a:t>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Herramientas a utilizar:</a:t>
            </a:r>
          </a:p>
          <a:p>
            <a:r>
              <a:rPr lang="es-CL" dirty="0" smtClean="0"/>
              <a:t>Mapa de Empatía (</a:t>
            </a:r>
            <a:r>
              <a:rPr lang="es-CL" dirty="0" err="1" smtClean="0"/>
              <a:t>Emphaty</a:t>
            </a:r>
            <a:r>
              <a:rPr lang="es-CL" dirty="0" smtClean="0"/>
              <a:t> </a:t>
            </a:r>
            <a:r>
              <a:rPr lang="es-CL" dirty="0" err="1" smtClean="0"/>
              <a:t>map</a:t>
            </a:r>
            <a:r>
              <a:rPr lang="es-CL" dirty="0" smtClean="0"/>
              <a:t>)</a:t>
            </a:r>
          </a:p>
          <a:p>
            <a:r>
              <a:rPr lang="es-CL" dirty="0" smtClean="0"/>
              <a:t>Mapa de ruta (</a:t>
            </a:r>
            <a:r>
              <a:rPr lang="es-CL" dirty="0" err="1" smtClean="0"/>
              <a:t>Journey</a:t>
            </a:r>
            <a:r>
              <a:rPr lang="es-CL" dirty="0" smtClean="0"/>
              <a:t> </a:t>
            </a:r>
            <a:r>
              <a:rPr lang="es-CL" dirty="0" err="1" smtClean="0"/>
              <a:t>Map</a:t>
            </a:r>
            <a:r>
              <a:rPr lang="es-CL" dirty="0" smtClean="0"/>
              <a:t>)</a:t>
            </a:r>
          </a:p>
          <a:p>
            <a:r>
              <a:rPr lang="es-CL" dirty="0" smtClean="0"/>
              <a:t>Qué-cómo-por qué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8600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s-CL" dirty="0" smtClean="0"/>
              <a:t>Mapa de empatía </a:t>
            </a:r>
            <a:endParaRPr lang="es-CL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92696"/>
            <a:ext cx="7740352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40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185</Words>
  <Application>Microsoft Office PowerPoint</Application>
  <PresentationFormat>Presentación en pantalla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Desarrollo de solución para mejora de gestión de producción y mantenimiento para impresoras 3D</vt:lpstr>
      <vt:lpstr>Descripción de la Pyme</vt:lpstr>
      <vt:lpstr>Situación actual de la empresa</vt:lpstr>
      <vt:lpstr>Situación actual de la empresa</vt:lpstr>
      <vt:lpstr>Esquema actual de Proceso fabricación</vt:lpstr>
      <vt:lpstr>Modelo de marco a trabajar </vt:lpstr>
      <vt:lpstr>Empatizar </vt:lpstr>
      <vt:lpstr>Mapa de empatía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PARA DESARROLLO DE SOFTWARE </dc:title>
  <dc:creator>Pblor</dc:creator>
  <cp:lastModifiedBy>Pblor</cp:lastModifiedBy>
  <cp:revision>14</cp:revision>
  <dcterms:created xsi:type="dcterms:W3CDTF">2020-04-16T20:17:03Z</dcterms:created>
  <dcterms:modified xsi:type="dcterms:W3CDTF">2020-06-03T00:38:52Z</dcterms:modified>
</cp:coreProperties>
</file>