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D18475-6BE4-4808-8121-5BA6A1ECC745}">
  <a:tblStyle styleId="{30D18475-6BE4-4808-8121-5BA6A1ECC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8046319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8046319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0463190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046319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Qué, cómo y por qué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Utilizar la capacidad de observación e identificar suposiciones del proceso de impresión 3D que deberán contrastarse con otros usuarios del sistema, ya sea el mismo o similares.</a:t>
            </a:r>
            <a:endParaRPr sz="20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49725" y="208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25925" y="2789625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tomarán breves relatos o fotografías e escenas que puedan aportar información relevante para el desarrollo del proyecto, donde el usuario 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 que ven o leen, 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cómo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y por qué lo están haciendo. Con este fin, se pretende utilizar la observación o lectura de situación dentro del abanico que contempla desde lo concreto (cómo) a lo emocional (por qué)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Qué-Cómo-Por qué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0" y="12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{30D18475-6BE4-4808-8121-5BA6A1ECC745}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6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Fotografía o relato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¿Qué está sucediendo?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¿Cómo está sucediendo?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¿Por qué está sucediendo?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2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2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2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