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5B5-7D2C-FE43-8F83-4AF48EDB9EFF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6A62-2F41-CD44-BEE6-72F20383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1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5B5-7D2C-FE43-8F83-4AF48EDB9EFF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6A62-2F41-CD44-BEE6-72F20383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1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5B5-7D2C-FE43-8F83-4AF48EDB9EFF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6A62-2F41-CD44-BEE6-72F20383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5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5B5-7D2C-FE43-8F83-4AF48EDB9EFF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6A62-2F41-CD44-BEE6-72F20383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9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5B5-7D2C-FE43-8F83-4AF48EDB9EFF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6A62-2F41-CD44-BEE6-72F20383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1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5B5-7D2C-FE43-8F83-4AF48EDB9EFF}" type="datetimeFigureOut">
              <a:rPr lang="en-US" smtClean="0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6A62-2F41-CD44-BEE6-72F20383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7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5B5-7D2C-FE43-8F83-4AF48EDB9EFF}" type="datetimeFigureOut">
              <a:rPr lang="en-US" smtClean="0"/>
              <a:t>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6A62-2F41-CD44-BEE6-72F20383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6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5B5-7D2C-FE43-8F83-4AF48EDB9EFF}" type="datetimeFigureOut">
              <a:rPr lang="en-US" smtClean="0"/>
              <a:t>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6A62-2F41-CD44-BEE6-72F20383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5B5-7D2C-FE43-8F83-4AF48EDB9EFF}" type="datetimeFigureOut">
              <a:rPr lang="en-US" smtClean="0"/>
              <a:t>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6A62-2F41-CD44-BEE6-72F20383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5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5B5-7D2C-FE43-8F83-4AF48EDB9EFF}" type="datetimeFigureOut">
              <a:rPr lang="en-US" smtClean="0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6A62-2F41-CD44-BEE6-72F20383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0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5B5-7D2C-FE43-8F83-4AF48EDB9EFF}" type="datetimeFigureOut">
              <a:rPr lang="en-US" smtClean="0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6A62-2F41-CD44-BEE6-72F20383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8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045B5-7D2C-FE43-8F83-4AF48EDB9EFF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76A62-2F41-CD44-BEE6-72F20383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940" y="4588836"/>
            <a:ext cx="1775042" cy="793666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Oracle </a:t>
            </a:r>
            <a:r>
              <a:rPr lang="en-US" dirty="0" err="1" smtClean="0">
                <a:solidFill>
                  <a:schemeClr val="tx1"/>
                </a:solidFill>
              </a:rPr>
              <a:t>NoSQL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07982" y="4588836"/>
            <a:ext cx="1962648" cy="793666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Oracle RDBS 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2940" y="3795170"/>
            <a:ext cx="1775042" cy="793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Oracle </a:t>
            </a:r>
            <a:r>
              <a:rPr lang="en-US" dirty="0">
                <a:solidFill>
                  <a:schemeClr val="tx1"/>
                </a:solidFill>
              </a:rPr>
              <a:t>RDF Graph for </a:t>
            </a:r>
            <a:r>
              <a:rPr lang="en-US" dirty="0" err="1" smtClean="0">
                <a:solidFill>
                  <a:schemeClr val="tx1"/>
                </a:solidFill>
              </a:rPr>
              <a:t>NoSQL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07982" y="3795170"/>
            <a:ext cx="1962648" cy="793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Oracle Graph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2939" y="2583024"/>
            <a:ext cx="5657046" cy="1212146"/>
          </a:xfrm>
          <a:prstGeom prst="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SQL   Neo4j  </a:t>
            </a:r>
            <a:r>
              <a:rPr lang="en-US" dirty="0" smtClean="0">
                <a:solidFill>
                  <a:srgbClr val="7F7F7F"/>
                </a:solidFill>
              </a:rPr>
              <a:t>Gremlin Others</a:t>
            </a:r>
            <a:r>
              <a:rPr lang="en-US" dirty="0" smtClean="0">
                <a:solidFill>
                  <a:schemeClr val="tx1"/>
                </a:solidFill>
              </a:rPr>
              <a:t>   SPARQL        </a:t>
            </a:r>
            <a:r>
              <a:rPr lang="en-US" dirty="0" smtClean="0">
                <a:solidFill>
                  <a:srgbClr val="7F7F7F"/>
                </a:solidFill>
              </a:rPr>
              <a:t>Other Languages</a:t>
            </a:r>
          </a:p>
          <a:p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smtClean="0">
                <a:solidFill>
                  <a:srgbClr val="7F7F7F"/>
                </a:solidFill>
              </a:rPr>
              <a:t>                           </a:t>
            </a:r>
            <a:r>
              <a:rPr lang="en-US" dirty="0" smtClean="0">
                <a:solidFill>
                  <a:schemeClr val="tx1"/>
                </a:solidFill>
              </a:rPr>
              <a:t>SIM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256820" y="3787072"/>
            <a:ext cx="2380281" cy="1595430"/>
            <a:chOff x="4424052" y="3953902"/>
            <a:chExt cx="1775042" cy="1595430"/>
          </a:xfrm>
        </p:grpSpPr>
        <p:sp>
          <p:nvSpPr>
            <p:cNvPr id="13" name="Rectangle 12"/>
            <p:cNvSpPr/>
            <p:nvPr/>
          </p:nvSpPr>
          <p:spPr>
            <a:xfrm>
              <a:off x="4424052" y="4755666"/>
              <a:ext cx="1775042" cy="793666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Oracle </a:t>
              </a:r>
              <a:r>
                <a:rPr lang="en-US" dirty="0" err="1" smtClean="0">
                  <a:solidFill>
                    <a:schemeClr val="tx1"/>
                  </a:solidFill>
                </a:rPr>
                <a:t>NoSQL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and Titan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24052" y="3953902"/>
              <a:ext cx="1775042" cy="8017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dirty="0" err="1" smtClean="0">
                  <a:solidFill>
                    <a:schemeClr val="tx1"/>
                  </a:solidFill>
                </a:rPr>
                <a:t>CarnotDE</a:t>
              </a:r>
              <a:r>
                <a:rPr lang="en-US" dirty="0" smtClean="0">
                  <a:solidFill>
                    <a:schemeClr val="tx1"/>
                  </a:solidFill>
                </a:rPr>
                <a:t> (Data Engine)</a:t>
              </a:r>
            </a:p>
            <a:p>
              <a:pPr algn="ctr">
                <a:lnSpc>
                  <a:spcPct val="80000"/>
                </a:lnSpc>
              </a:pPr>
              <a:endParaRPr lang="en-US" dirty="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dirty="0" smtClean="0">
                  <a:solidFill>
                    <a:schemeClr val="tx1"/>
                  </a:solidFill>
                </a:rPr>
                <a:t>SIM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432939" y="1861508"/>
            <a:ext cx="5657043" cy="721515"/>
          </a:xfrm>
          <a:prstGeom prst="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Carnot RE (Rest Engine)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53826" y="1993846"/>
            <a:ext cx="1775042" cy="4568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External DBs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41765" y="1047078"/>
            <a:ext cx="1948217" cy="79366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Other Rest Clients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753826" y="5847389"/>
            <a:ext cx="1183362" cy="6985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Shared Parser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7" idx="7"/>
          </p:cNvCxnSpPr>
          <p:nvPr/>
        </p:nvCxnSpPr>
        <p:spPr>
          <a:xfrm flipH="1" flipV="1">
            <a:off x="7403231" y="4422888"/>
            <a:ext cx="360658" cy="152679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170631" y="3803266"/>
            <a:ext cx="1919353" cy="13050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Other Clients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(e.g.,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StarDog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Open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Cyc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70630" y="5108326"/>
            <a:ext cx="1919353" cy="1437573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Other Servers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(e.g.,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StarDog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Cyc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Server)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3061" y="2583024"/>
            <a:ext cx="5656922" cy="36933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CarnotKE</a:t>
            </a:r>
            <a:r>
              <a:rPr lang="en-US" dirty="0" smtClean="0"/>
              <a:t> (Knowledge Engine)</a:t>
            </a: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 flipV="1">
            <a:off x="2381278" y="3492133"/>
            <a:ext cx="4545847" cy="24575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" idx="3"/>
            <a:endCxn id="25" idx="1"/>
          </p:cNvCxnSpPr>
          <p:nvPr/>
        </p:nvCxnSpPr>
        <p:spPr>
          <a:xfrm>
            <a:off x="6089982" y="2222266"/>
            <a:ext cx="6638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0" y="27417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Carnot Technology Stack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1024619" y="3029003"/>
            <a:ext cx="2150256" cy="60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4170630" y="3145805"/>
            <a:ext cx="1" cy="657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674025" y="1047078"/>
            <a:ext cx="1082344" cy="79366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3061" y="1047078"/>
            <a:ext cx="1240963" cy="79366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Oracle Apex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089982" y="2570355"/>
            <a:ext cx="2547119" cy="122481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Integrate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CarnotDE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into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CarnotKE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756369" y="1047078"/>
            <a:ext cx="1385396" cy="79366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jython</a:t>
            </a:r>
            <a:r>
              <a:rPr lang="en-US" dirty="0" smtClean="0">
                <a:solidFill>
                  <a:srgbClr val="000000"/>
                </a:solidFill>
              </a:rPr>
              <a:t> applications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29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84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Cannata</dc:creator>
  <cp:lastModifiedBy>Phil Cannata</cp:lastModifiedBy>
  <cp:revision>30</cp:revision>
  <dcterms:created xsi:type="dcterms:W3CDTF">2016-01-07T02:21:44Z</dcterms:created>
  <dcterms:modified xsi:type="dcterms:W3CDTF">2016-01-07T04:26:01Z</dcterms:modified>
</cp:coreProperties>
</file>