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45B5-7D2C-FE43-8F83-4AF48EDB9EFF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6A62-2F41-CD44-BEE6-72F20383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1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45B5-7D2C-FE43-8F83-4AF48EDB9EFF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6A62-2F41-CD44-BEE6-72F20383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1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45B5-7D2C-FE43-8F83-4AF48EDB9EFF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6A62-2F41-CD44-BEE6-72F20383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5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45B5-7D2C-FE43-8F83-4AF48EDB9EFF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6A62-2F41-CD44-BEE6-72F20383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9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45B5-7D2C-FE43-8F83-4AF48EDB9EFF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6A62-2F41-CD44-BEE6-72F20383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1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45B5-7D2C-FE43-8F83-4AF48EDB9EFF}" type="datetimeFigureOut">
              <a:rPr lang="en-US" smtClean="0"/>
              <a:t>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6A62-2F41-CD44-BEE6-72F20383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7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45B5-7D2C-FE43-8F83-4AF48EDB9EFF}" type="datetimeFigureOut">
              <a:rPr lang="en-US" smtClean="0"/>
              <a:t>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6A62-2F41-CD44-BEE6-72F20383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6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45B5-7D2C-FE43-8F83-4AF48EDB9EFF}" type="datetimeFigureOut">
              <a:rPr lang="en-US" smtClean="0"/>
              <a:t>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6A62-2F41-CD44-BEE6-72F20383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45B5-7D2C-FE43-8F83-4AF48EDB9EFF}" type="datetimeFigureOut">
              <a:rPr lang="en-US" smtClean="0"/>
              <a:t>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6A62-2F41-CD44-BEE6-72F20383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5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45B5-7D2C-FE43-8F83-4AF48EDB9EFF}" type="datetimeFigureOut">
              <a:rPr lang="en-US" smtClean="0"/>
              <a:t>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6A62-2F41-CD44-BEE6-72F20383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0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45B5-7D2C-FE43-8F83-4AF48EDB9EFF}" type="datetimeFigureOut">
              <a:rPr lang="en-US" smtClean="0"/>
              <a:t>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6A62-2F41-CD44-BEE6-72F20383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8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045B5-7D2C-FE43-8F83-4AF48EDB9EFF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76A62-2F41-CD44-BEE6-72F20383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3062" y="4617697"/>
            <a:ext cx="1775042" cy="793666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Oracle </a:t>
            </a:r>
            <a:r>
              <a:rPr lang="en-US" dirty="0" err="1" smtClean="0">
                <a:solidFill>
                  <a:schemeClr val="tx1"/>
                </a:solidFill>
              </a:rPr>
              <a:t>NoSQL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1036" y="4617697"/>
            <a:ext cx="1659715" cy="793666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Oracle RDBS 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3062" y="3824031"/>
            <a:ext cx="1775042" cy="793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Oracle </a:t>
            </a:r>
            <a:r>
              <a:rPr lang="en-US" dirty="0">
                <a:solidFill>
                  <a:schemeClr val="tx1"/>
                </a:solidFill>
              </a:rPr>
              <a:t>RDF Graph for </a:t>
            </a:r>
            <a:r>
              <a:rPr lang="en-US" dirty="0" err="1" smtClean="0">
                <a:solidFill>
                  <a:schemeClr val="tx1"/>
                </a:solidFill>
              </a:rPr>
              <a:t>NoSQL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11036" y="3824031"/>
            <a:ext cx="1659716" cy="793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Oracle Graph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3060" y="2611885"/>
            <a:ext cx="7662871" cy="1212146"/>
          </a:xfrm>
          <a:prstGeom prst="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SQL</a:t>
            </a:r>
            <a:r>
              <a:rPr lang="en-US" dirty="0" smtClean="0">
                <a:solidFill>
                  <a:schemeClr val="tx1"/>
                </a:solidFill>
              </a:rPr>
              <a:t>   Neo4j  </a:t>
            </a:r>
            <a:r>
              <a:rPr lang="en-US" dirty="0" smtClean="0">
                <a:solidFill>
                  <a:srgbClr val="FF0000"/>
                </a:solidFill>
              </a:rPr>
              <a:t>Gremlin</a:t>
            </a:r>
            <a:r>
              <a:rPr lang="en-US" dirty="0" smtClean="0">
                <a:solidFill>
                  <a:srgbClr val="7F7F7F"/>
                </a:solidFill>
              </a:rPr>
              <a:t> Others</a:t>
            </a:r>
            <a:r>
              <a:rPr lang="en-US" dirty="0" smtClean="0">
                <a:solidFill>
                  <a:schemeClr val="tx1"/>
                </a:solidFill>
              </a:rPr>
              <a:t>   SPARQL        </a:t>
            </a:r>
            <a:r>
              <a:rPr lang="en-US" dirty="0" smtClean="0">
                <a:solidFill>
                  <a:srgbClr val="7F7F7F"/>
                </a:solidFill>
              </a:rPr>
              <a:t>Other Languages                      </a:t>
            </a:r>
            <a:r>
              <a:rPr lang="en-US" dirty="0" smtClean="0">
                <a:solidFill>
                  <a:srgbClr val="FF0000"/>
                </a:solidFill>
              </a:rPr>
              <a:t>SIM</a:t>
            </a:r>
          </a:p>
          <a:p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smtClean="0">
                <a:solidFill>
                  <a:srgbClr val="7F7F7F"/>
                </a:solidFill>
              </a:rPr>
              <a:t>                           </a:t>
            </a:r>
            <a:r>
              <a:rPr lang="en-US" dirty="0" smtClean="0">
                <a:solidFill>
                  <a:srgbClr val="FF0000"/>
                </a:solidFill>
              </a:rPr>
              <a:t>SIM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98316" y="3840227"/>
            <a:ext cx="1997615" cy="793666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Oracle </a:t>
            </a:r>
            <a:r>
              <a:rPr lang="en-US" dirty="0" err="1" smtClean="0">
                <a:solidFill>
                  <a:schemeClr val="tx1"/>
                </a:solidFill>
              </a:rPr>
              <a:t>NoSQL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and/or Titan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3061" y="1890369"/>
            <a:ext cx="7662870" cy="721515"/>
          </a:xfrm>
          <a:prstGeom prst="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Carnot RE (Rest Engine)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93879" y="5607404"/>
            <a:ext cx="1775042" cy="1108668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Native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External DBs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97412" y="1075393"/>
            <a:ext cx="1948217" cy="793666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Other Rest Clients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753948" y="5876250"/>
            <a:ext cx="1183362" cy="6985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Shared Parser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27" idx="0"/>
          </p:cNvCxnSpPr>
          <p:nvPr/>
        </p:nvCxnSpPr>
        <p:spPr>
          <a:xfrm flipH="1" flipV="1">
            <a:off x="7244487" y="3174666"/>
            <a:ext cx="101142" cy="27015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170753" y="3832127"/>
            <a:ext cx="1919353" cy="13050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Other Clients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(e.g.,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StarDog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Open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Cyc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170752" y="5137187"/>
            <a:ext cx="1919353" cy="1437573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Other Servers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(e.g.,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StarDog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Cyc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Server)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3183" y="2611885"/>
            <a:ext cx="5656922" cy="36933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CarnotKE</a:t>
            </a:r>
            <a:r>
              <a:rPr lang="en-US" dirty="0" smtClean="0"/>
              <a:t> (Knowledge Engine)</a:t>
            </a:r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 flipV="1">
            <a:off x="2381400" y="3419981"/>
            <a:ext cx="4545847" cy="255856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5" idx="0"/>
          </p:cNvCxnSpPr>
          <p:nvPr/>
        </p:nvCxnSpPr>
        <p:spPr>
          <a:xfrm flipH="1">
            <a:off x="2381400" y="3832128"/>
            <a:ext cx="1" cy="17752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0" y="28861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Carnot Technology Stack</a:t>
            </a:r>
          </a:p>
          <a:p>
            <a:pPr algn="ctr"/>
            <a:r>
              <a:rPr lang="en-US" sz="2400" dirty="0" smtClean="0"/>
              <a:t>(February2016)</a:t>
            </a:r>
            <a:endParaRPr lang="en-US" sz="2400" dirty="0"/>
          </a:p>
        </p:txBody>
      </p:sp>
      <p:sp>
        <p:nvSpPr>
          <p:cNvPr id="50" name="Rectangle 49"/>
          <p:cNvSpPr/>
          <p:nvPr/>
        </p:nvSpPr>
        <p:spPr>
          <a:xfrm>
            <a:off x="1010311" y="2974003"/>
            <a:ext cx="2150256" cy="60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4170752" y="3174666"/>
            <a:ext cx="1" cy="657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915110" y="1075939"/>
            <a:ext cx="1082344" cy="793666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Oracle Apex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3183" y="1075939"/>
            <a:ext cx="1240963" cy="793666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97454" y="1075939"/>
            <a:ext cx="1385396" cy="793666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jython</a:t>
            </a:r>
            <a:r>
              <a:rPr lang="en-US" dirty="0" smtClean="0">
                <a:solidFill>
                  <a:srgbClr val="000000"/>
                </a:solidFill>
              </a:rPr>
              <a:t> applications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674147" y="1075939"/>
            <a:ext cx="1240963" cy="793666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Tableau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 flipH="1">
            <a:off x="6098315" y="3174666"/>
            <a:ext cx="1" cy="657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090105" y="2611884"/>
            <a:ext cx="2005826" cy="2022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9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32582</TotalTime>
  <Words>81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Cannata</dc:creator>
  <cp:lastModifiedBy>Phil Cannata</cp:lastModifiedBy>
  <cp:revision>43</cp:revision>
  <dcterms:created xsi:type="dcterms:W3CDTF">2016-01-07T02:21:44Z</dcterms:created>
  <dcterms:modified xsi:type="dcterms:W3CDTF">2016-01-29T17:23:57Z</dcterms:modified>
</cp:coreProperties>
</file>